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37"/>
  </p:notesMasterIdLst>
  <p:sldIdLst>
    <p:sldId id="346" r:id="rId2"/>
    <p:sldId id="291" r:id="rId3"/>
    <p:sldId id="292" r:id="rId4"/>
    <p:sldId id="315" r:id="rId5"/>
    <p:sldId id="358" r:id="rId6"/>
    <p:sldId id="294" r:id="rId7"/>
    <p:sldId id="319" r:id="rId8"/>
    <p:sldId id="318" r:id="rId9"/>
    <p:sldId id="296" r:id="rId10"/>
    <p:sldId id="342" r:id="rId11"/>
    <p:sldId id="341" r:id="rId12"/>
    <p:sldId id="297" r:id="rId13"/>
    <p:sldId id="343" r:id="rId14"/>
    <p:sldId id="345" r:id="rId15"/>
    <p:sldId id="347" r:id="rId16"/>
    <p:sldId id="360" r:id="rId17"/>
    <p:sldId id="354" r:id="rId18"/>
    <p:sldId id="349" r:id="rId19"/>
    <p:sldId id="350" r:id="rId20"/>
    <p:sldId id="351" r:id="rId21"/>
    <p:sldId id="362" r:id="rId22"/>
    <p:sldId id="366" r:id="rId23"/>
    <p:sldId id="353" r:id="rId24"/>
    <p:sldId id="308" r:id="rId25"/>
    <p:sldId id="352" r:id="rId26"/>
    <p:sldId id="355" r:id="rId27"/>
    <p:sldId id="365" r:id="rId28"/>
    <p:sldId id="348" r:id="rId29"/>
    <p:sldId id="361" r:id="rId30"/>
    <p:sldId id="356" r:id="rId31"/>
    <p:sldId id="357" r:id="rId32"/>
    <p:sldId id="324" r:id="rId33"/>
    <p:sldId id="367" r:id="rId34"/>
    <p:sldId id="368" r:id="rId35"/>
    <p:sldId id="325" r:id="rId36"/>
  </p:sldIdLst>
  <p:sldSz cx="9144000" cy="5143500" type="screen16x9"/>
  <p:notesSz cx="6858000" cy="9144000"/>
  <p:embeddedFontLst>
    <p:embeddedFont>
      <p:font typeface="Electrolize" panose="02000506000000020004" pitchFamily="2" charset="0"/>
      <p:regular r:id="rId38"/>
    </p:embeddedFont>
    <p:embeddedFont>
      <p:font typeface="Fira Sans Extra Condensed" panose="020B0503050000020004" pitchFamily="34" charset="0"/>
      <p:regular r:id="rId39"/>
      <p:bold r:id="rId40"/>
    </p:embeddedFont>
    <p:embeddedFont>
      <p:font typeface="Fira Sans Extra Condensed SemiBold" panose="020B0604020202020204" charset="0"/>
      <p:regular r:id="rId41"/>
      <p:bold r:id="rId42"/>
      <p:italic r:id="rId43"/>
      <p:boldItalic r:id="rId44"/>
    </p:embeddedFont>
    <p:embeddedFont>
      <p:font typeface="Montserrat" panose="00000500000000000000" pitchFamily="50" charset="0"/>
      <p:regular r:id="rId45"/>
      <p:bold r:id="rId46"/>
      <p:italic r:id="rId47"/>
      <p:boldItalic r:id="rId48"/>
    </p:embeddedFont>
    <p:embeddedFont>
      <p:font typeface="Montserrat Alternates Black" panose="00000A00000000000000" pitchFamily="50" charset="0"/>
      <p:bold r:id="rId49"/>
      <p:boldItalic r:id="rId50"/>
    </p:embeddedFont>
    <p:embeddedFont>
      <p:font typeface="Montserrat ExtraBold" panose="00000900000000000000" pitchFamily="50" charset="0"/>
      <p:bold r:id="rId51"/>
      <p:boldItalic r:id="rId52"/>
    </p:embeddedFont>
    <p:embeddedFont>
      <p:font typeface="Montserrat ExtraLight" panose="00000300000000000000" pitchFamily="50" charset="0"/>
      <p:regular r:id="rId53"/>
      <p:italic r:id="rId54"/>
    </p:embeddedFont>
    <p:embeddedFont>
      <p:font typeface="Montserrat Light" panose="00000400000000000000" pitchFamily="50" charset="0"/>
      <p:regular r:id="rId55"/>
      <p:italic r:id="rId56"/>
    </p:embeddedFont>
    <p:embeddedFont>
      <p:font typeface="Montserrat Medium" panose="00000600000000000000" pitchFamily="50" charset="0"/>
      <p:regular r:id="rId57"/>
      <p:italic r:id="rId58"/>
    </p:embeddedFont>
    <p:embeddedFont>
      <p:font typeface="Montserrat SemiBold" panose="00000700000000000000" pitchFamily="50" charset="0"/>
      <p:bold r:id="rId59"/>
      <p:boldItalic r:id="rId60"/>
    </p:embeddedFont>
    <p:embeddedFont>
      <p:font typeface="Nunito" pitchFamily="2" charset="0"/>
      <p:regular r:id="rId61"/>
      <p:bold r:id="rId62"/>
      <p:italic r:id="rId63"/>
      <p:boldItalic r:id="rId64"/>
    </p:embeddedFont>
    <p:embeddedFont>
      <p:font typeface="Raleway" panose="020B0503030101060003" pitchFamily="34" charset="0"/>
      <p:regular r:id="rId65"/>
      <p:bold r:id="rId66"/>
      <p:italic r:id="rId67"/>
      <p:boldItalic r:id="rId68"/>
    </p:embeddedFont>
    <p:embeddedFont>
      <p:font typeface="Roboto" pitchFamily="2" charset="0"/>
      <p:regular r:id="rId69"/>
      <p:bold r:id="rId70"/>
      <p:italic r:id="rId71"/>
      <p:bold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4343"/>
    <a:srgbClr val="D5837C"/>
    <a:srgbClr val="121212"/>
    <a:srgbClr val="B9CEA2"/>
    <a:srgbClr val="F0CAB4"/>
    <a:srgbClr val="F57013"/>
    <a:srgbClr val="FAC750"/>
    <a:srgbClr val="9CDE5C"/>
    <a:srgbClr val="CC3311"/>
    <a:srgbClr val="0077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12" autoAdjust="0"/>
    <p:restoredTop sz="94660"/>
  </p:normalViewPr>
  <p:slideViewPr>
    <p:cSldViewPr snapToGrid="0">
      <p:cViewPr>
        <p:scale>
          <a:sx n="82" d="100"/>
          <a:sy n="82" d="100"/>
        </p:scale>
        <p:origin x="62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63" Type="http://schemas.openxmlformats.org/officeDocument/2006/relationships/font" Target="fonts/font26.fntdata"/><Relationship Id="rId68" Type="http://schemas.openxmlformats.org/officeDocument/2006/relationships/font" Target="fonts/font3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font" Target="fonts/font21.fntdata"/><Relationship Id="rId66" Type="http://schemas.openxmlformats.org/officeDocument/2006/relationships/font" Target="fonts/font29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2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64" Type="http://schemas.openxmlformats.org/officeDocument/2006/relationships/font" Target="fonts/font27.fntdata"/><Relationship Id="rId69" Type="http://schemas.openxmlformats.org/officeDocument/2006/relationships/font" Target="fonts/font32.fntdata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72" Type="http://schemas.openxmlformats.org/officeDocument/2006/relationships/font" Target="fonts/font3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font" Target="fonts/font22.fntdata"/><Relationship Id="rId67" Type="http://schemas.openxmlformats.org/officeDocument/2006/relationships/font" Target="fonts/font30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openxmlformats.org/officeDocument/2006/relationships/font" Target="fonts/font25.fntdata"/><Relationship Id="rId70" Type="http://schemas.openxmlformats.org/officeDocument/2006/relationships/font" Target="fonts/font33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font" Target="fonts/font23.fntdata"/><Relationship Id="rId65" Type="http://schemas.openxmlformats.org/officeDocument/2006/relationships/font" Target="fonts/font28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2.fntdata"/><Relationship Id="rId34" Type="http://schemas.openxmlformats.org/officeDocument/2006/relationships/slide" Target="slides/slide33.xml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3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183609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65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a953684262_0_15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a953684262_0_15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949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a953684262_0_15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a953684262_0_15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949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102a91880b2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102a91880b2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5939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a953684262_0_15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a953684262_0_15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9493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a953684262_0_15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a953684262_0_15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949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a953684262_0_15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a953684262_0_15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9493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a953684262_0_15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a953684262_0_15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76464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102a91880b2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102a91880b2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6720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a953684262_0_15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a953684262_0_15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9493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a953684262_0_15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a953684262_0_15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949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b1c2217c3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b1c2217c3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16098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a953684262_0_15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a953684262_0_15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69966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a953684262_0_15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a953684262_0_15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0363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a953684262_0_15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a953684262_0_15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2293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a953684262_0_15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a953684262_0_15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3981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a953684262_0_15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a953684262_0_15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85076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a953684262_0_15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a953684262_0_15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97802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102a91880b2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102a91880b2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84617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102a91880b2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102a91880b2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25880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a953684262_0_15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a953684262_0_15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29493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a953684262_0_15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a953684262_0_15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272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a953684262_0_15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a953684262_0_15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80229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a953684262_0_15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a953684262_0_15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92729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102a91880b2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102a91880b2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48947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102a91880b2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102a91880b2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22568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a953684262_0_15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a953684262_0_15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37351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a953684262_0_15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a953684262_0_15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9004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a953684262_0_15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a953684262_0_15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8827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a953684262_0_15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a953684262_0_15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933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a953684262_0_15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a953684262_0_15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480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a953684262_0_15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a953684262_0_15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85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a953684262_0_15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a953684262_0_15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7374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g102a91880b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3" name="Google Shape;2003;g102a91880b2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024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1027f207a46_0_10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g1027f207a46_0_10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2495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31204" y="1189875"/>
            <a:ext cx="3515400" cy="24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31199" y="3602023"/>
            <a:ext cx="3515400" cy="3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oogle Shape;370;p13"/>
          <p:cNvGrpSpPr/>
          <p:nvPr/>
        </p:nvGrpSpPr>
        <p:grpSpPr>
          <a:xfrm>
            <a:off x="323100" y="262725"/>
            <a:ext cx="8686925" cy="4690550"/>
            <a:chOff x="323100" y="262725"/>
            <a:chExt cx="8686925" cy="4690550"/>
          </a:xfrm>
        </p:grpSpPr>
        <p:grpSp>
          <p:nvGrpSpPr>
            <p:cNvPr id="371" name="Google Shape;371;p13"/>
            <p:cNvGrpSpPr/>
            <p:nvPr/>
          </p:nvGrpSpPr>
          <p:grpSpPr>
            <a:xfrm>
              <a:off x="798413" y="4374200"/>
              <a:ext cx="685225" cy="579075"/>
              <a:chOff x="457200" y="1099375"/>
              <a:chExt cx="685225" cy="579075"/>
            </a:xfrm>
          </p:grpSpPr>
          <p:sp>
            <p:nvSpPr>
              <p:cNvPr id="372" name="Google Shape;372;p13"/>
              <p:cNvSpPr/>
              <p:nvPr/>
            </p:nvSpPr>
            <p:spPr>
              <a:xfrm>
                <a:off x="457200" y="1575025"/>
                <a:ext cx="1071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84" extrusionOk="0">
                    <a:moveTo>
                      <a:pt x="1834" y="1"/>
                    </a:moveTo>
                    <a:cubicBezTo>
                      <a:pt x="822" y="1"/>
                      <a:pt x="0" y="822"/>
                      <a:pt x="0" y="1846"/>
                    </a:cubicBezTo>
                    <a:cubicBezTo>
                      <a:pt x="0" y="2950"/>
                      <a:pt x="906" y="3684"/>
                      <a:pt x="1850" y="3684"/>
                    </a:cubicBezTo>
                    <a:cubicBezTo>
                      <a:pt x="2300" y="3684"/>
                      <a:pt x="2758" y="3517"/>
                      <a:pt x="3131" y="3144"/>
                    </a:cubicBezTo>
                    <a:cubicBezTo>
                      <a:pt x="4286" y="1989"/>
                      <a:pt x="3465" y="1"/>
                      <a:pt x="18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13"/>
              <p:cNvSpPr/>
              <p:nvPr/>
            </p:nvSpPr>
            <p:spPr>
              <a:xfrm>
                <a:off x="457200" y="1337200"/>
                <a:ext cx="107175" cy="91875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75" extrusionOk="0">
                    <a:moveTo>
                      <a:pt x="1834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44"/>
                      <a:pt x="903" y="3674"/>
                      <a:pt x="1844" y="3674"/>
                    </a:cubicBezTo>
                    <a:cubicBezTo>
                      <a:pt x="2296" y="3674"/>
                      <a:pt x="2757" y="3506"/>
                      <a:pt x="3131" y="3132"/>
                    </a:cubicBezTo>
                    <a:cubicBezTo>
                      <a:pt x="4286" y="1977"/>
                      <a:pt x="3465" y="0"/>
                      <a:pt x="18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13"/>
              <p:cNvSpPr/>
              <p:nvPr/>
            </p:nvSpPr>
            <p:spPr>
              <a:xfrm>
                <a:off x="457200" y="1099375"/>
                <a:ext cx="1071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72" extrusionOk="0">
                    <a:moveTo>
                      <a:pt x="1834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38"/>
                      <a:pt x="906" y="3672"/>
                      <a:pt x="1850" y="3672"/>
                    </a:cubicBezTo>
                    <a:cubicBezTo>
                      <a:pt x="2300" y="3672"/>
                      <a:pt x="2758" y="3505"/>
                      <a:pt x="3131" y="3132"/>
                    </a:cubicBezTo>
                    <a:cubicBezTo>
                      <a:pt x="4286" y="1977"/>
                      <a:pt x="3465" y="0"/>
                      <a:pt x="18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3"/>
              <p:cNvSpPr/>
              <p:nvPr/>
            </p:nvSpPr>
            <p:spPr>
              <a:xfrm>
                <a:off x="649775" y="1578900"/>
                <a:ext cx="107475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0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44"/>
                      <a:pt x="903" y="3679"/>
                      <a:pt x="1848" y="3679"/>
                    </a:cubicBezTo>
                    <a:cubicBezTo>
                      <a:pt x="2302" y="3679"/>
                      <a:pt x="2765" y="3510"/>
                      <a:pt x="3144" y="3132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13"/>
              <p:cNvSpPr/>
              <p:nvPr/>
            </p:nvSpPr>
            <p:spPr>
              <a:xfrm>
                <a:off x="649775" y="1341075"/>
                <a:ext cx="1074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2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38"/>
                      <a:pt x="906" y="3671"/>
                      <a:pt x="1854" y="3671"/>
                    </a:cubicBezTo>
                    <a:cubicBezTo>
                      <a:pt x="2305" y="3671"/>
                      <a:pt x="2767" y="3505"/>
                      <a:pt x="3144" y="3132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3"/>
              <p:cNvSpPr/>
              <p:nvPr/>
            </p:nvSpPr>
            <p:spPr>
              <a:xfrm>
                <a:off x="649775" y="1102950"/>
                <a:ext cx="1074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4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46"/>
                    </a:cubicBezTo>
                    <a:cubicBezTo>
                      <a:pt x="0" y="2950"/>
                      <a:pt x="906" y="3683"/>
                      <a:pt x="1854" y="3683"/>
                    </a:cubicBezTo>
                    <a:cubicBezTo>
                      <a:pt x="2305" y="3683"/>
                      <a:pt x="2767" y="3516"/>
                      <a:pt x="3144" y="3144"/>
                    </a:cubicBezTo>
                    <a:cubicBezTo>
                      <a:pt x="4299" y="1989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3"/>
              <p:cNvSpPr/>
              <p:nvPr/>
            </p:nvSpPr>
            <p:spPr>
              <a:xfrm>
                <a:off x="842350" y="1582775"/>
                <a:ext cx="107475" cy="9185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4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44"/>
                      <a:pt x="903" y="3674"/>
                      <a:pt x="1849" y="3674"/>
                    </a:cubicBezTo>
                    <a:cubicBezTo>
                      <a:pt x="2302" y="3674"/>
                      <a:pt x="2766" y="3506"/>
                      <a:pt x="3144" y="3131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3"/>
              <p:cNvSpPr/>
              <p:nvPr/>
            </p:nvSpPr>
            <p:spPr>
              <a:xfrm>
                <a:off x="842350" y="1344950"/>
                <a:ext cx="1074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2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38"/>
                      <a:pt x="907" y="3671"/>
                      <a:pt x="1854" y="3671"/>
                    </a:cubicBezTo>
                    <a:cubicBezTo>
                      <a:pt x="2306" y="3671"/>
                      <a:pt x="2767" y="3504"/>
                      <a:pt x="3144" y="3131"/>
                    </a:cubicBezTo>
                    <a:cubicBezTo>
                      <a:pt x="4299" y="1976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3"/>
              <p:cNvSpPr/>
              <p:nvPr/>
            </p:nvSpPr>
            <p:spPr>
              <a:xfrm>
                <a:off x="842350" y="1106825"/>
                <a:ext cx="107475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0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44"/>
                      <a:pt x="903" y="3679"/>
                      <a:pt x="1848" y="3679"/>
                    </a:cubicBezTo>
                    <a:cubicBezTo>
                      <a:pt x="2302" y="3679"/>
                      <a:pt x="2766" y="3510"/>
                      <a:pt x="3144" y="3131"/>
                    </a:cubicBezTo>
                    <a:cubicBezTo>
                      <a:pt x="4299" y="1976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13"/>
              <p:cNvSpPr/>
              <p:nvPr/>
            </p:nvSpPr>
            <p:spPr>
              <a:xfrm>
                <a:off x="1034950" y="1586625"/>
                <a:ext cx="107475" cy="91825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3" extrusionOk="0">
                    <a:moveTo>
                      <a:pt x="1846" y="1"/>
                    </a:moveTo>
                    <a:cubicBezTo>
                      <a:pt x="833" y="1"/>
                      <a:pt x="0" y="822"/>
                      <a:pt x="12" y="1834"/>
                    </a:cubicBezTo>
                    <a:cubicBezTo>
                      <a:pt x="12" y="2939"/>
                      <a:pt x="918" y="3672"/>
                      <a:pt x="1862" y="3672"/>
                    </a:cubicBezTo>
                    <a:cubicBezTo>
                      <a:pt x="2312" y="3672"/>
                      <a:pt x="2770" y="3505"/>
                      <a:pt x="3143" y="3132"/>
                    </a:cubicBezTo>
                    <a:cubicBezTo>
                      <a:pt x="4298" y="1977"/>
                      <a:pt x="3477" y="1"/>
                      <a:pt x="18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3"/>
              <p:cNvSpPr/>
              <p:nvPr/>
            </p:nvSpPr>
            <p:spPr>
              <a:xfrm>
                <a:off x="1034950" y="1348500"/>
                <a:ext cx="1074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4" extrusionOk="0">
                    <a:moveTo>
                      <a:pt x="1846" y="1"/>
                    </a:moveTo>
                    <a:cubicBezTo>
                      <a:pt x="833" y="1"/>
                      <a:pt x="0" y="822"/>
                      <a:pt x="12" y="1846"/>
                    </a:cubicBezTo>
                    <a:cubicBezTo>
                      <a:pt x="12" y="2951"/>
                      <a:pt x="918" y="3684"/>
                      <a:pt x="1862" y="3684"/>
                    </a:cubicBezTo>
                    <a:cubicBezTo>
                      <a:pt x="2312" y="3684"/>
                      <a:pt x="2770" y="3517"/>
                      <a:pt x="3143" y="3144"/>
                    </a:cubicBezTo>
                    <a:cubicBezTo>
                      <a:pt x="4298" y="1989"/>
                      <a:pt x="3477" y="1"/>
                      <a:pt x="18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3"/>
              <p:cNvSpPr/>
              <p:nvPr/>
            </p:nvSpPr>
            <p:spPr>
              <a:xfrm>
                <a:off x="1035025" y="1110975"/>
                <a:ext cx="1074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6" h="3672" extrusionOk="0">
                    <a:moveTo>
                      <a:pt x="1821" y="1"/>
                    </a:moveTo>
                    <a:cubicBezTo>
                      <a:pt x="819" y="1"/>
                      <a:pt x="9" y="818"/>
                      <a:pt x="9" y="1822"/>
                    </a:cubicBezTo>
                    <a:cubicBezTo>
                      <a:pt x="1" y="2935"/>
                      <a:pt x="905" y="3671"/>
                      <a:pt x="1852" y="3671"/>
                    </a:cubicBezTo>
                    <a:cubicBezTo>
                      <a:pt x="2303" y="3671"/>
                      <a:pt x="2764" y="3505"/>
                      <a:pt x="3140" y="3132"/>
                    </a:cubicBezTo>
                    <a:cubicBezTo>
                      <a:pt x="4295" y="1977"/>
                      <a:pt x="3474" y="1"/>
                      <a:pt x="1843" y="1"/>
                    </a:cubicBezTo>
                    <a:cubicBezTo>
                      <a:pt x="1835" y="1"/>
                      <a:pt x="1828" y="1"/>
                      <a:pt x="182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4" name="Google Shape;384;p13"/>
            <p:cNvSpPr/>
            <p:nvPr/>
          </p:nvSpPr>
          <p:spPr>
            <a:xfrm>
              <a:off x="8431800" y="1753850"/>
              <a:ext cx="571580" cy="549947"/>
            </a:xfrm>
            <a:custGeom>
              <a:avLst/>
              <a:gdLst/>
              <a:ahLst/>
              <a:cxnLst/>
              <a:rect l="l" t="t" r="r" b="b"/>
              <a:pathLst>
                <a:path w="30016" h="28880" extrusionOk="0">
                  <a:moveTo>
                    <a:pt x="15586" y="4364"/>
                  </a:moveTo>
                  <a:cubicBezTo>
                    <a:pt x="21146" y="4376"/>
                    <a:pt x="25658" y="8877"/>
                    <a:pt x="25670" y="14449"/>
                  </a:cubicBezTo>
                  <a:cubicBezTo>
                    <a:pt x="25658" y="18521"/>
                    <a:pt x="23206" y="22200"/>
                    <a:pt x="19443" y="23760"/>
                  </a:cubicBezTo>
                  <a:cubicBezTo>
                    <a:pt x="18192" y="24277"/>
                    <a:pt x="16879" y="24528"/>
                    <a:pt x="15577" y="24528"/>
                  </a:cubicBezTo>
                  <a:cubicBezTo>
                    <a:pt x="12954" y="24528"/>
                    <a:pt x="10380" y="23507"/>
                    <a:pt x="8454" y="21581"/>
                  </a:cubicBezTo>
                  <a:cubicBezTo>
                    <a:pt x="5572" y="18688"/>
                    <a:pt x="4703" y="14354"/>
                    <a:pt x="6263" y="10591"/>
                  </a:cubicBezTo>
                  <a:cubicBezTo>
                    <a:pt x="7835" y="6817"/>
                    <a:pt x="11502" y="4364"/>
                    <a:pt x="15586" y="4364"/>
                  </a:cubicBezTo>
                  <a:close/>
                  <a:moveTo>
                    <a:pt x="15576" y="1"/>
                  </a:moveTo>
                  <a:cubicBezTo>
                    <a:pt x="11819" y="1"/>
                    <a:pt x="8126" y="1470"/>
                    <a:pt x="5370" y="4233"/>
                  </a:cubicBezTo>
                  <a:cubicBezTo>
                    <a:pt x="1239" y="8365"/>
                    <a:pt x="0" y="14580"/>
                    <a:pt x="2239" y="19973"/>
                  </a:cubicBezTo>
                  <a:cubicBezTo>
                    <a:pt x="4477" y="25367"/>
                    <a:pt x="9740" y="28879"/>
                    <a:pt x="15586" y="28879"/>
                  </a:cubicBezTo>
                  <a:cubicBezTo>
                    <a:pt x="23551" y="28867"/>
                    <a:pt x="30004" y="22414"/>
                    <a:pt x="30016" y="14449"/>
                  </a:cubicBezTo>
                  <a:cubicBezTo>
                    <a:pt x="30016" y="8603"/>
                    <a:pt x="26492" y="3340"/>
                    <a:pt x="21098" y="1102"/>
                  </a:cubicBezTo>
                  <a:cubicBezTo>
                    <a:pt x="19312" y="361"/>
                    <a:pt x="17436" y="1"/>
                    <a:pt x="155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3"/>
            <p:cNvSpPr/>
            <p:nvPr/>
          </p:nvSpPr>
          <p:spPr>
            <a:xfrm>
              <a:off x="323100" y="3964750"/>
              <a:ext cx="306628" cy="306628"/>
            </a:xfrm>
            <a:custGeom>
              <a:avLst/>
              <a:gdLst/>
              <a:ahLst/>
              <a:cxnLst/>
              <a:rect l="l" t="t" r="r" b="b"/>
              <a:pathLst>
                <a:path w="7514" h="7514" extrusionOk="0">
                  <a:moveTo>
                    <a:pt x="3763" y="1"/>
                  </a:moveTo>
                  <a:cubicBezTo>
                    <a:pt x="1691" y="1"/>
                    <a:pt x="0" y="1680"/>
                    <a:pt x="0" y="3763"/>
                  </a:cubicBezTo>
                  <a:cubicBezTo>
                    <a:pt x="0" y="5835"/>
                    <a:pt x="1691" y="7514"/>
                    <a:pt x="3763" y="7514"/>
                  </a:cubicBezTo>
                  <a:cubicBezTo>
                    <a:pt x="5835" y="7514"/>
                    <a:pt x="7513" y="5835"/>
                    <a:pt x="7513" y="3763"/>
                  </a:cubicBezTo>
                  <a:cubicBezTo>
                    <a:pt x="7513" y="1680"/>
                    <a:pt x="5835" y="1"/>
                    <a:pt x="37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13"/>
            <p:cNvGrpSpPr/>
            <p:nvPr/>
          </p:nvGrpSpPr>
          <p:grpSpPr>
            <a:xfrm>
              <a:off x="992763" y="287950"/>
              <a:ext cx="571550" cy="354225"/>
              <a:chOff x="2378875" y="567700"/>
              <a:chExt cx="571550" cy="354225"/>
            </a:xfrm>
          </p:grpSpPr>
          <p:sp>
            <p:nvSpPr>
              <p:cNvPr id="387" name="Google Shape;387;p13"/>
              <p:cNvSpPr/>
              <p:nvPr/>
            </p:nvSpPr>
            <p:spPr>
              <a:xfrm>
                <a:off x="2378875" y="793325"/>
                <a:ext cx="128600" cy="128600"/>
              </a:xfrm>
              <a:custGeom>
                <a:avLst/>
                <a:gdLst/>
                <a:ahLst/>
                <a:cxnLst/>
                <a:rect l="l" t="t" r="r" b="b"/>
                <a:pathLst>
                  <a:path w="5144" h="5144" extrusionOk="0">
                    <a:moveTo>
                      <a:pt x="0" y="0"/>
                    </a:moveTo>
                    <a:lnTo>
                      <a:pt x="0" y="5144"/>
                    </a:lnTo>
                    <a:lnTo>
                      <a:pt x="5144" y="5144"/>
                    </a:lnTo>
                    <a:lnTo>
                      <a:pt x="51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13"/>
              <p:cNvSpPr/>
              <p:nvPr/>
            </p:nvSpPr>
            <p:spPr>
              <a:xfrm>
                <a:off x="2851600" y="666550"/>
                <a:ext cx="98825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3954" extrusionOk="0">
                    <a:moveTo>
                      <a:pt x="0" y="1"/>
                    </a:moveTo>
                    <a:lnTo>
                      <a:pt x="0" y="3953"/>
                    </a:lnTo>
                    <a:lnTo>
                      <a:pt x="3953" y="3953"/>
                    </a:lnTo>
                    <a:lnTo>
                      <a:pt x="395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3"/>
              <p:cNvSpPr/>
              <p:nvPr/>
            </p:nvSpPr>
            <p:spPr>
              <a:xfrm>
                <a:off x="2535525" y="567700"/>
                <a:ext cx="98850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3954" extrusionOk="0">
                    <a:moveTo>
                      <a:pt x="1" y="1"/>
                    </a:moveTo>
                    <a:lnTo>
                      <a:pt x="1" y="3954"/>
                    </a:lnTo>
                    <a:lnTo>
                      <a:pt x="3953" y="3954"/>
                    </a:lnTo>
                    <a:lnTo>
                      <a:pt x="39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0" name="Google Shape;390;p13"/>
            <p:cNvGrpSpPr/>
            <p:nvPr/>
          </p:nvGrpSpPr>
          <p:grpSpPr>
            <a:xfrm>
              <a:off x="8003400" y="807575"/>
              <a:ext cx="306625" cy="306325"/>
              <a:chOff x="8142850" y="658200"/>
              <a:chExt cx="306625" cy="306325"/>
            </a:xfrm>
          </p:grpSpPr>
          <p:sp>
            <p:nvSpPr>
              <p:cNvPr id="391" name="Google Shape;391;p13"/>
              <p:cNvSpPr/>
              <p:nvPr/>
            </p:nvSpPr>
            <p:spPr>
              <a:xfrm>
                <a:off x="8294375" y="658200"/>
                <a:ext cx="155100" cy="155100"/>
              </a:xfrm>
              <a:custGeom>
                <a:avLst/>
                <a:gdLst/>
                <a:ahLst/>
                <a:cxnLst/>
                <a:rect l="l" t="t" r="r" b="b"/>
                <a:pathLst>
                  <a:path w="6204" h="6204" extrusionOk="0">
                    <a:moveTo>
                      <a:pt x="0" y="1"/>
                    </a:moveTo>
                    <a:lnTo>
                      <a:pt x="0" y="6204"/>
                    </a:lnTo>
                    <a:lnTo>
                      <a:pt x="6203" y="6204"/>
                    </a:lnTo>
                    <a:lnTo>
                      <a:pt x="620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3"/>
              <p:cNvSpPr/>
              <p:nvPr/>
            </p:nvSpPr>
            <p:spPr>
              <a:xfrm>
                <a:off x="8142850" y="813275"/>
                <a:ext cx="151250" cy="151250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6050" extrusionOk="0">
                    <a:moveTo>
                      <a:pt x="1" y="1"/>
                    </a:moveTo>
                    <a:lnTo>
                      <a:pt x="1" y="6049"/>
                    </a:lnTo>
                    <a:lnTo>
                      <a:pt x="6049" y="6049"/>
                    </a:lnTo>
                    <a:lnTo>
                      <a:pt x="604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3" name="Google Shape;393;p13"/>
            <p:cNvSpPr/>
            <p:nvPr/>
          </p:nvSpPr>
          <p:spPr>
            <a:xfrm>
              <a:off x="7334550" y="4525350"/>
              <a:ext cx="896275" cy="156875"/>
            </a:xfrm>
            <a:custGeom>
              <a:avLst/>
              <a:gdLst/>
              <a:ahLst/>
              <a:cxnLst/>
              <a:rect l="l" t="t" r="r" b="b"/>
              <a:pathLst>
                <a:path w="35851" h="6275" extrusionOk="0">
                  <a:moveTo>
                    <a:pt x="0" y="0"/>
                  </a:moveTo>
                  <a:lnTo>
                    <a:pt x="0" y="393"/>
                  </a:lnTo>
                  <a:cubicBezTo>
                    <a:pt x="1679" y="393"/>
                    <a:pt x="2513" y="1774"/>
                    <a:pt x="3406" y="3239"/>
                  </a:cubicBezTo>
                  <a:cubicBezTo>
                    <a:pt x="4322" y="4727"/>
                    <a:pt x="5263" y="6275"/>
                    <a:pt x="7156" y="6275"/>
                  </a:cubicBezTo>
                  <a:cubicBezTo>
                    <a:pt x="9061" y="6275"/>
                    <a:pt x="10002" y="4727"/>
                    <a:pt x="10918" y="3239"/>
                  </a:cubicBezTo>
                  <a:cubicBezTo>
                    <a:pt x="11800" y="1774"/>
                    <a:pt x="12645" y="393"/>
                    <a:pt x="14324" y="393"/>
                  </a:cubicBezTo>
                  <a:cubicBezTo>
                    <a:pt x="16002" y="393"/>
                    <a:pt x="16848" y="1774"/>
                    <a:pt x="17741" y="3239"/>
                  </a:cubicBezTo>
                  <a:cubicBezTo>
                    <a:pt x="18646" y="4727"/>
                    <a:pt x="19586" y="6275"/>
                    <a:pt x="21491" y="6275"/>
                  </a:cubicBezTo>
                  <a:cubicBezTo>
                    <a:pt x="23396" y="6275"/>
                    <a:pt x="24337" y="4727"/>
                    <a:pt x="25242" y="3239"/>
                  </a:cubicBezTo>
                  <a:cubicBezTo>
                    <a:pt x="26135" y="1774"/>
                    <a:pt x="26980" y="393"/>
                    <a:pt x="28671" y="393"/>
                  </a:cubicBezTo>
                  <a:cubicBezTo>
                    <a:pt x="30349" y="393"/>
                    <a:pt x="31195" y="1774"/>
                    <a:pt x="32088" y="3239"/>
                  </a:cubicBezTo>
                  <a:cubicBezTo>
                    <a:pt x="32993" y="4727"/>
                    <a:pt x="33933" y="6275"/>
                    <a:pt x="35838" y="6275"/>
                  </a:cubicBezTo>
                  <a:lnTo>
                    <a:pt x="35850" y="5870"/>
                  </a:lnTo>
                  <a:cubicBezTo>
                    <a:pt x="34171" y="5870"/>
                    <a:pt x="33326" y="4489"/>
                    <a:pt x="32433" y="3024"/>
                  </a:cubicBezTo>
                  <a:cubicBezTo>
                    <a:pt x="31516" y="1536"/>
                    <a:pt x="30576" y="0"/>
                    <a:pt x="28671" y="0"/>
                  </a:cubicBezTo>
                  <a:cubicBezTo>
                    <a:pt x="26766" y="0"/>
                    <a:pt x="25825" y="1536"/>
                    <a:pt x="24920" y="3024"/>
                  </a:cubicBezTo>
                  <a:cubicBezTo>
                    <a:pt x="24027" y="4489"/>
                    <a:pt x="23182" y="5870"/>
                    <a:pt x="21503" y="5870"/>
                  </a:cubicBezTo>
                  <a:cubicBezTo>
                    <a:pt x="19824" y="5870"/>
                    <a:pt x="18991" y="4489"/>
                    <a:pt x="18098" y="3036"/>
                  </a:cubicBezTo>
                  <a:cubicBezTo>
                    <a:pt x="17181" y="1536"/>
                    <a:pt x="16229" y="0"/>
                    <a:pt x="14324" y="0"/>
                  </a:cubicBezTo>
                  <a:cubicBezTo>
                    <a:pt x="12419" y="0"/>
                    <a:pt x="11490" y="1536"/>
                    <a:pt x="10573" y="3024"/>
                  </a:cubicBezTo>
                  <a:cubicBezTo>
                    <a:pt x="9692" y="4489"/>
                    <a:pt x="8835" y="5870"/>
                    <a:pt x="7156" y="5870"/>
                  </a:cubicBezTo>
                  <a:cubicBezTo>
                    <a:pt x="5477" y="5870"/>
                    <a:pt x="4644" y="4489"/>
                    <a:pt x="3751" y="3024"/>
                  </a:cubicBezTo>
                  <a:cubicBezTo>
                    <a:pt x="2834" y="1536"/>
                    <a:pt x="1894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4" name="Google Shape;394;p13"/>
            <p:cNvGrpSpPr/>
            <p:nvPr/>
          </p:nvGrpSpPr>
          <p:grpSpPr>
            <a:xfrm rot="5400000" flipH="1">
              <a:off x="8423713" y="4426663"/>
              <a:ext cx="571550" cy="354225"/>
              <a:chOff x="2378875" y="567700"/>
              <a:chExt cx="571550" cy="354225"/>
            </a:xfrm>
          </p:grpSpPr>
          <p:sp>
            <p:nvSpPr>
              <p:cNvPr id="395" name="Google Shape;395;p13"/>
              <p:cNvSpPr/>
              <p:nvPr/>
            </p:nvSpPr>
            <p:spPr>
              <a:xfrm>
                <a:off x="2378875" y="793325"/>
                <a:ext cx="128600" cy="128600"/>
              </a:xfrm>
              <a:custGeom>
                <a:avLst/>
                <a:gdLst/>
                <a:ahLst/>
                <a:cxnLst/>
                <a:rect l="l" t="t" r="r" b="b"/>
                <a:pathLst>
                  <a:path w="5144" h="5144" extrusionOk="0">
                    <a:moveTo>
                      <a:pt x="0" y="0"/>
                    </a:moveTo>
                    <a:lnTo>
                      <a:pt x="0" y="5144"/>
                    </a:lnTo>
                    <a:lnTo>
                      <a:pt x="5144" y="5144"/>
                    </a:lnTo>
                    <a:lnTo>
                      <a:pt x="514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13"/>
              <p:cNvSpPr/>
              <p:nvPr/>
            </p:nvSpPr>
            <p:spPr>
              <a:xfrm>
                <a:off x="2851600" y="666550"/>
                <a:ext cx="98825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3954" extrusionOk="0">
                    <a:moveTo>
                      <a:pt x="0" y="1"/>
                    </a:moveTo>
                    <a:lnTo>
                      <a:pt x="0" y="3953"/>
                    </a:lnTo>
                    <a:lnTo>
                      <a:pt x="3953" y="3953"/>
                    </a:lnTo>
                    <a:lnTo>
                      <a:pt x="395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13"/>
              <p:cNvSpPr/>
              <p:nvPr/>
            </p:nvSpPr>
            <p:spPr>
              <a:xfrm>
                <a:off x="2535525" y="567700"/>
                <a:ext cx="98850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3954" extrusionOk="0">
                    <a:moveTo>
                      <a:pt x="1" y="1"/>
                    </a:moveTo>
                    <a:lnTo>
                      <a:pt x="1" y="3954"/>
                    </a:lnTo>
                    <a:lnTo>
                      <a:pt x="3953" y="3954"/>
                    </a:lnTo>
                    <a:lnTo>
                      <a:pt x="39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8" name="Google Shape;398;p13"/>
            <p:cNvSpPr/>
            <p:nvPr/>
          </p:nvSpPr>
          <p:spPr>
            <a:xfrm>
              <a:off x="8113750" y="262725"/>
              <a:ext cx="896275" cy="156875"/>
            </a:xfrm>
            <a:custGeom>
              <a:avLst/>
              <a:gdLst/>
              <a:ahLst/>
              <a:cxnLst/>
              <a:rect l="l" t="t" r="r" b="b"/>
              <a:pathLst>
                <a:path w="35851" h="6275" extrusionOk="0">
                  <a:moveTo>
                    <a:pt x="0" y="0"/>
                  </a:moveTo>
                  <a:lnTo>
                    <a:pt x="0" y="393"/>
                  </a:lnTo>
                  <a:cubicBezTo>
                    <a:pt x="1679" y="393"/>
                    <a:pt x="2513" y="1774"/>
                    <a:pt x="3406" y="3239"/>
                  </a:cubicBezTo>
                  <a:cubicBezTo>
                    <a:pt x="4322" y="4727"/>
                    <a:pt x="5263" y="6275"/>
                    <a:pt x="7156" y="6275"/>
                  </a:cubicBezTo>
                  <a:cubicBezTo>
                    <a:pt x="9061" y="6275"/>
                    <a:pt x="10002" y="4727"/>
                    <a:pt x="10918" y="3239"/>
                  </a:cubicBezTo>
                  <a:cubicBezTo>
                    <a:pt x="11800" y="1774"/>
                    <a:pt x="12645" y="393"/>
                    <a:pt x="14324" y="393"/>
                  </a:cubicBezTo>
                  <a:cubicBezTo>
                    <a:pt x="16002" y="393"/>
                    <a:pt x="16848" y="1774"/>
                    <a:pt x="17741" y="3239"/>
                  </a:cubicBezTo>
                  <a:cubicBezTo>
                    <a:pt x="18646" y="4727"/>
                    <a:pt x="19586" y="6275"/>
                    <a:pt x="21491" y="6275"/>
                  </a:cubicBezTo>
                  <a:cubicBezTo>
                    <a:pt x="23396" y="6275"/>
                    <a:pt x="24337" y="4727"/>
                    <a:pt x="25242" y="3239"/>
                  </a:cubicBezTo>
                  <a:cubicBezTo>
                    <a:pt x="26135" y="1774"/>
                    <a:pt x="26980" y="393"/>
                    <a:pt x="28671" y="393"/>
                  </a:cubicBezTo>
                  <a:cubicBezTo>
                    <a:pt x="30349" y="393"/>
                    <a:pt x="31195" y="1774"/>
                    <a:pt x="32088" y="3239"/>
                  </a:cubicBezTo>
                  <a:cubicBezTo>
                    <a:pt x="32993" y="4727"/>
                    <a:pt x="33933" y="6275"/>
                    <a:pt x="35838" y="6275"/>
                  </a:cubicBezTo>
                  <a:lnTo>
                    <a:pt x="35850" y="5870"/>
                  </a:lnTo>
                  <a:cubicBezTo>
                    <a:pt x="34171" y="5870"/>
                    <a:pt x="33326" y="4489"/>
                    <a:pt x="32433" y="3024"/>
                  </a:cubicBezTo>
                  <a:cubicBezTo>
                    <a:pt x="31516" y="1536"/>
                    <a:pt x="30576" y="0"/>
                    <a:pt x="28671" y="0"/>
                  </a:cubicBezTo>
                  <a:cubicBezTo>
                    <a:pt x="26766" y="0"/>
                    <a:pt x="25825" y="1536"/>
                    <a:pt x="24920" y="3024"/>
                  </a:cubicBezTo>
                  <a:cubicBezTo>
                    <a:pt x="24027" y="4489"/>
                    <a:pt x="23182" y="5870"/>
                    <a:pt x="21503" y="5870"/>
                  </a:cubicBezTo>
                  <a:cubicBezTo>
                    <a:pt x="19824" y="5870"/>
                    <a:pt x="18991" y="4489"/>
                    <a:pt x="18098" y="3036"/>
                  </a:cubicBezTo>
                  <a:cubicBezTo>
                    <a:pt x="17181" y="1536"/>
                    <a:pt x="16229" y="0"/>
                    <a:pt x="14324" y="0"/>
                  </a:cubicBezTo>
                  <a:cubicBezTo>
                    <a:pt x="12419" y="0"/>
                    <a:pt x="11490" y="1536"/>
                    <a:pt x="10573" y="3024"/>
                  </a:cubicBezTo>
                  <a:cubicBezTo>
                    <a:pt x="9692" y="4489"/>
                    <a:pt x="8835" y="5870"/>
                    <a:pt x="7156" y="5870"/>
                  </a:cubicBezTo>
                  <a:cubicBezTo>
                    <a:pt x="5477" y="5870"/>
                    <a:pt x="4644" y="4489"/>
                    <a:pt x="3751" y="3024"/>
                  </a:cubicBezTo>
                  <a:cubicBezTo>
                    <a:pt x="2834" y="1536"/>
                    <a:pt x="1894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9" name="Google Shape;399;p13"/>
            <p:cNvGrpSpPr/>
            <p:nvPr/>
          </p:nvGrpSpPr>
          <p:grpSpPr>
            <a:xfrm>
              <a:off x="560486" y="2486862"/>
              <a:ext cx="238340" cy="238106"/>
              <a:chOff x="8142850" y="658200"/>
              <a:chExt cx="306625" cy="306325"/>
            </a:xfrm>
          </p:grpSpPr>
          <p:sp>
            <p:nvSpPr>
              <p:cNvPr id="400" name="Google Shape;400;p13"/>
              <p:cNvSpPr/>
              <p:nvPr/>
            </p:nvSpPr>
            <p:spPr>
              <a:xfrm>
                <a:off x="8294375" y="658200"/>
                <a:ext cx="155100" cy="155100"/>
              </a:xfrm>
              <a:custGeom>
                <a:avLst/>
                <a:gdLst/>
                <a:ahLst/>
                <a:cxnLst/>
                <a:rect l="l" t="t" r="r" b="b"/>
                <a:pathLst>
                  <a:path w="6204" h="6204" extrusionOk="0">
                    <a:moveTo>
                      <a:pt x="0" y="1"/>
                    </a:moveTo>
                    <a:lnTo>
                      <a:pt x="0" y="6204"/>
                    </a:lnTo>
                    <a:lnTo>
                      <a:pt x="6203" y="6204"/>
                    </a:lnTo>
                    <a:lnTo>
                      <a:pt x="620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13"/>
              <p:cNvSpPr/>
              <p:nvPr/>
            </p:nvSpPr>
            <p:spPr>
              <a:xfrm>
                <a:off x="8142850" y="813275"/>
                <a:ext cx="151250" cy="151250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6050" extrusionOk="0">
                    <a:moveTo>
                      <a:pt x="1" y="1"/>
                    </a:moveTo>
                    <a:lnTo>
                      <a:pt x="1" y="6049"/>
                    </a:lnTo>
                    <a:lnTo>
                      <a:pt x="6049" y="6049"/>
                    </a:lnTo>
                    <a:lnTo>
                      <a:pt x="604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2" name="Google Shape;402;p13"/>
            <p:cNvSpPr/>
            <p:nvPr/>
          </p:nvSpPr>
          <p:spPr>
            <a:xfrm>
              <a:off x="560475" y="1205950"/>
              <a:ext cx="421200" cy="405175"/>
            </a:xfrm>
            <a:custGeom>
              <a:avLst/>
              <a:gdLst/>
              <a:ahLst/>
              <a:cxnLst/>
              <a:rect l="l" t="t" r="r" b="b"/>
              <a:pathLst>
                <a:path w="16848" h="16207" extrusionOk="0">
                  <a:moveTo>
                    <a:pt x="8740" y="788"/>
                  </a:moveTo>
                  <a:cubicBezTo>
                    <a:pt x="12776" y="800"/>
                    <a:pt x="16050" y="4062"/>
                    <a:pt x="16050" y="8110"/>
                  </a:cubicBezTo>
                  <a:cubicBezTo>
                    <a:pt x="16050" y="11063"/>
                    <a:pt x="14264" y="13730"/>
                    <a:pt x="11538" y="14861"/>
                  </a:cubicBezTo>
                  <a:cubicBezTo>
                    <a:pt x="10632" y="15235"/>
                    <a:pt x="9683" y="15416"/>
                    <a:pt x="8742" y="15416"/>
                  </a:cubicBezTo>
                  <a:cubicBezTo>
                    <a:pt x="6836" y="15416"/>
                    <a:pt x="4963" y="14672"/>
                    <a:pt x="3560" y="13278"/>
                  </a:cubicBezTo>
                  <a:cubicBezTo>
                    <a:pt x="1477" y="11182"/>
                    <a:pt x="846" y="8039"/>
                    <a:pt x="1977" y="5300"/>
                  </a:cubicBezTo>
                  <a:cubicBezTo>
                    <a:pt x="3108" y="2574"/>
                    <a:pt x="5775" y="788"/>
                    <a:pt x="8740" y="788"/>
                  </a:cubicBezTo>
                  <a:close/>
                  <a:moveTo>
                    <a:pt x="8737" y="1"/>
                  </a:moveTo>
                  <a:cubicBezTo>
                    <a:pt x="6630" y="1"/>
                    <a:pt x="4558" y="827"/>
                    <a:pt x="3013" y="2371"/>
                  </a:cubicBezTo>
                  <a:cubicBezTo>
                    <a:pt x="691" y="4693"/>
                    <a:pt x="0" y="8182"/>
                    <a:pt x="1251" y="11206"/>
                  </a:cubicBezTo>
                  <a:cubicBezTo>
                    <a:pt x="2501" y="14230"/>
                    <a:pt x="5453" y="16207"/>
                    <a:pt x="8740" y="16207"/>
                  </a:cubicBezTo>
                  <a:cubicBezTo>
                    <a:pt x="13216" y="16207"/>
                    <a:pt x="16836" y="12575"/>
                    <a:pt x="16848" y="8110"/>
                  </a:cubicBezTo>
                  <a:cubicBezTo>
                    <a:pt x="16836" y="4824"/>
                    <a:pt x="14871" y="1871"/>
                    <a:pt x="11835" y="621"/>
                  </a:cubicBezTo>
                  <a:cubicBezTo>
                    <a:pt x="10834" y="203"/>
                    <a:pt x="9781" y="1"/>
                    <a:pt x="87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3" name="Google Shape;403;p13"/>
          <p:cNvSpPr txBox="1">
            <a:spLocks noGrp="1"/>
          </p:cNvSpPr>
          <p:nvPr>
            <p:ph type="title"/>
          </p:nvPr>
        </p:nvSpPr>
        <p:spPr>
          <a:xfrm>
            <a:off x="758775" y="381193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13"/>
          <p:cNvSpPr txBox="1">
            <a:spLocks noGrp="1"/>
          </p:cNvSpPr>
          <p:nvPr>
            <p:ph type="title" idx="2" hasCustomPrompt="1"/>
          </p:nvPr>
        </p:nvSpPr>
        <p:spPr>
          <a:xfrm>
            <a:off x="1071275" y="1430800"/>
            <a:ext cx="896400" cy="6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800" b="0">
                <a:solidFill>
                  <a:schemeClr val="accent2"/>
                </a:solidFill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05" name="Google Shape;405;p13"/>
          <p:cNvSpPr txBox="1">
            <a:spLocks noGrp="1"/>
          </p:cNvSpPr>
          <p:nvPr>
            <p:ph type="title" idx="3"/>
          </p:nvPr>
        </p:nvSpPr>
        <p:spPr>
          <a:xfrm>
            <a:off x="1967625" y="1430847"/>
            <a:ext cx="2390100" cy="6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7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06" name="Google Shape;406;p13"/>
          <p:cNvSpPr txBox="1">
            <a:spLocks noGrp="1"/>
          </p:cNvSpPr>
          <p:nvPr>
            <p:ph type="title" idx="4"/>
          </p:nvPr>
        </p:nvSpPr>
        <p:spPr>
          <a:xfrm>
            <a:off x="1967625" y="2073697"/>
            <a:ext cx="2390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07" name="Google Shape;407;p13"/>
          <p:cNvSpPr txBox="1">
            <a:spLocks noGrp="1"/>
          </p:cNvSpPr>
          <p:nvPr>
            <p:ph type="title" idx="5" hasCustomPrompt="1"/>
          </p:nvPr>
        </p:nvSpPr>
        <p:spPr>
          <a:xfrm>
            <a:off x="4717150" y="1430800"/>
            <a:ext cx="896400" cy="6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800" b="0">
                <a:solidFill>
                  <a:schemeClr val="accent2"/>
                </a:solidFill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08" name="Google Shape;408;p13"/>
          <p:cNvSpPr txBox="1">
            <a:spLocks noGrp="1"/>
          </p:cNvSpPr>
          <p:nvPr>
            <p:ph type="title" idx="6"/>
          </p:nvPr>
        </p:nvSpPr>
        <p:spPr>
          <a:xfrm>
            <a:off x="5613300" y="1430847"/>
            <a:ext cx="2390100" cy="6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7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09" name="Google Shape;409;p13"/>
          <p:cNvSpPr txBox="1">
            <a:spLocks noGrp="1"/>
          </p:cNvSpPr>
          <p:nvPr>
            <p:ph type="title" idx="7"/>
          </p:nvPr>
        </p:nvSpPr>
        <p:spPr>
          <a:xfrm>
            <a:off x="5613300" y="2073697"/>
            <a:ext cx="2390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10" name="Google Shape;410;p13"/>
          <p:cNvSpPr txBox="1">
            <a:spLocks noGrp="1"/>
          </p:cNvSpPr>
          <p:nvPr>
            <p:ph type="title" idx="8" hasCustomPrompt="1"/>
          </p:nvPr>
        </p:nvSpPr>
        <p:spPr>
          <a:xfrm>
            <a:off x="1071275" y="3020500"/>
            <a:ext cx="896400" cy="6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800" b="0">
                <a:solidFill>
                  <a:schemeClr val="accent2"/>
                </a:solidFill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11" name="Google Shape;411;p13"/>
          <p:cNvSpPr txBox="1">
            <a:spLocks noGrp="1"/>
          </p:cNvSpPr>
          <p:nvPr>
            <p:ph type="title" idx="9"/>
          </p:nvPr>
        </p:nvSpPr>
        <p:spPr>
          <a:xfrm>
            <a:off x="1967625" y="3020622"/>
            <a:ext cx="2390100" cy="6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7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12" name="Google Shape;412;p13"/>
          <p:cNvSpPr txBox="1">
            <a:spLocks noGrp="1"/>
          </p:cNvSpPr>
          <p:nvPr>
            <p:ph type="title" idx="13"/>
          </p:nvPr>
        </p:nvSpPr>
        <p:spPr>
          <a:xfrm>
            <a:off x="1967625" y="3663397"/>
            <a:ext cx="2390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13" name="Google Shape;413;p13"/>
          <p:cNvSpPr txBox="1">
            <a:spLocks noGrp="1"/>
          </p:cNvSpPr>
          <p:nvPr>
            <p:ph type="title" idx="14" hasCustomPrompt="1"/>
          </p:nvPr>
        </p:nvSpPr>
        <p:spPr>
          <a:xfrm>
            <a:off x="4717150" y="3020500"/>
            <a:ext cx="896400" cy="6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800" b="0">
                <a:solidFill>
                  <a:schemeClr val="accent2"/>
                </a:solidFill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14" name="Google Shape;414;p13"/>
          <p:cNvSpPr txBox="1">
            <a:spLocks noGrp="1"/>
          </p:cNvSpPr>
          <p:nvPr>
            <p:ph type="title" idx="15"/>
          </p:nvPr>
        </p:nvSpPr>
        <p:spPr>
          <a:xfrm>
            <a:off x="5613300" y="3020622"/>
            <a:ext cx="2390100" cy="6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7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15" name="Google Shape;415;p13"/>
          <p:cNvSpPr txBox="1">
            <a:spLocks noGrp="1"/>
          </p:cNvSpPr>
          <p:nvPr>
            <p:ph type="title" idx="16"/>
          </p:nvPr>
        </p:nvSpPr>
        <p:spPr>
          <a:xfrm>
            <a:off x="5613300" y="3663397"/>
            <a:ext cx="23901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3"/>
          <p:cNvGrpSpPr/>
          <p:nvPr/>
        </p:nvGrpSpPr>
        <p:grpSpPr>
          <a:xfrm>
            <a:off x="155875" y="264777"/>
            <a:ext cx="8592538" cy="5047393"/>
            <a:chOff x="155875" y="264777"/>
            <a:chExt cx="8592538" cy="5047393"/>
          </a:xfrm>
        </p:grpSpPr>
        <p:sp>
          <p:nvSpPr>
            <p:cNvPr id="43" name="Google Shape;43;p3"/>
            <p:cNvSpPr/>
            <p:nvPr/>
          </p:nvSpPr>
          <p:spPr>
            <a:xfrm flipH="1">
              <a:off x="2911100" y="1134425"/>
              <a:ext cx="896275" cy="156875"/>
            </a:xfrm>
            <a:custGeom>
              <a:avLst/>
              <a:gdLst/>
              <a:ahLst/>
              <a:cxnLst/>
              <a:rect l="l" t="t" r="r" b="b"/>
              <a:pathLst>
                <a:path w="35851" h="6275" extrusionOk="0">
                  <a:moveTo>
                    <a:pt x="0" y="0"/>
                  </a:moveTo>
                  <a:lnTo>
                    <a:pt x="0" y="393"/>
                  </a:lnTo>
                  <a:cubicBezTo>
                    <a:pt x="1679" y="393"/>
                    <a:pt x="2513" y="1774"/>
                    <a:pt x="3406" y="3239"/>
                  </a:cubicBezTo>
                  <a:cubicBezTo>
                    <a:pt x="4322" y="4727"/>
                    <a:pt x="5263" y="6275"/>
                    <a:pt x="7156" y="6275"/>
                  </a:cubicBezTo>
                  <a:cubicBezTo>
                    <a:pt x="9061" y="6275"/>
                    <a:pt x="10002" y="4727"/>
                    <a:pt x="10918" y="3239"/>
                  </a:cubicBezTo>
                  <a:cubicBezTo>
                    <a:pt x="11800" y="1774"/>
                    <a:pt x="12645" y="393"/>
                    <a:pt x="14324" y="393"/>
                  </a:cubicBezTo>
                  <a:cubicBezTo>
                    <a:pt x="16002" y="393"/>
                    <a:pt x="16848" y="1774"/>
                    <a:pt x="17741" y="3239"/>
                  </a:cubicBezTo>
                  <a:cubicBezTo>
                    <a:pt x="18646" y="4727"/>
                    <a:pt x="19586" y="6275"/>
                    <a:pt x="21491" y="6275"/>
                  </a:cubicBezTo>
                  <a:cubicBezTo>
                    <a:pt x="23396" y="6275"/>
                    <a:pt x="24337" y="4727"/>
                    <a:pt x="25242" y="3239"/>
                  </a:cubicBezTo>
                  <a:cubicBezTo>
                    <a:pt x="26135" y="1774"/>
                    <a:pt x="26980" y="393"/>
                    <a:pt x="28671" y="393"/>
                  </a:cubicBezTo>
                  <a:cubicBezTo>
                    <a:pt x="30349" y="393"/>
                    <a:pt x="31195" y="1774"/>
                    <a:pt x="32088" y="3239"/>
                  </a:cubicBezTo>
                  <a:cubicBezTo>
                    <a:pt x="32993" y="4727"/>
                    <a:pt x="33933" y="6275"/>
                    <a:pt x="35838" y="6275"/>
                  </a:cubicBezTo>
                  <a:lnTo>
                    <a:pt x="35850" y="5870"/>
                  </a:lnTo>
                  <a:cubicBezTo>
                    <a:pt x="34171" y="5870"/>
                    <a:pt x="33326" y="4489"/>
                    <a:pt x="32433" y="3024"/>
                  </a:cubicBezTo>
                  <a:cubicBezTo>
                    <a:pt x="31516" y="1536"/>
                    <a:pt x="30576" y="0"/>
                    <a:pt x="28671" y="0"/>
                  </a:cubicBezTo>
                  <a:cubicBezTo>
                    <a:pt x="26766" y="0"/>
                    <a:pt x="25825" y="1536"/>
                    <a:pt x="24920" y="3024"/>
                  </a:cubicBezTo>
                  <a:cubicBezTo>
                    <a:pt x="24027" y="4489"/>
                    <a:pt x="23182" y="5870"/>
                    <a:pt x="21503" y="5870"/>
                  </a:cubicBezTo>
                  <a:cubicBezTo>
                    <a:pt x="19824" y="5870"/>
                    <a:pt x="18991" y="4489"/>
                    <a:pt x="18098" y="3036"/>
                  </a:cubicBezTo>
                  <a:cubicBezTo>
                    <a:pt x="17181" y="1536"/>
                    <a:pt x="16229" y="0"/>
                    <a:pt x="14324" y="0"/>
                  </a:cubicBezTo>
                  <a:cubicBezTo>
                    <a:pt x="12419" y="0"/>
                    <a:pt x="11490" y="1536"/>
                    <a:pt x="10573" y="3024"/>
                  </a:cubicBezTo>
                  <a:cubicBezTo>
                    <a:pt x="9692" y="4489"/>
                    <a:pt x="8835" y="5870"/>
                    <a:pt x="7156" y="5870"/>
                  </a:cubicBezTo>
                  <a:cubicBezTo>
                    <a:pt x="5477" y="5870"/>
                    <a:pt x="4644" y="4489"/>
                    <a:pt x="3751" y="3024"/>
                  </a:cubicBezTo>
                  <a:cubicBezTo>
                    <a:pt x="2834" y="1536"/>
                    <a:pt x="1894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 flipH="1">
              <a:off x="293080" y="264777"/>
              <a:ext cx="447146" cy="430134"/>
            </a:xfrm>
            <a:custGeom>
              <a:avLst/>
              <a:gdLst/>
              <a:ahLst/>
              <a:cxnLst/>
              <a:rect l="l" t="t" r="r" b="b"/>
              <a:pathLst>
                <a:path w="16848" h="16207" extrusionOk="0">
                  <a:moveTo>
                    <a:pt x="8740" y="788"/>
                  </a:moveTo>
                  <a:cubicBezTo>
                    <a:pt x="12776" y="800"/>
                    <a:pt x="16050" y="4062"/>
                    <a:pt x="16050" y="8110"/>
                  </a:cubicBezTo>
                  <a:cubicBezTo>
                    <a:pt x="16050" y="11063"/>
                    <a:pt x="14264" y="13730"/>
                    <a:pt x="11538" y="14861"/>
                  </a:cubicBezTo>
                  <a:cubicBezTo>
                    <a:pt x="10632" y="15235"/>
                    <a:pt x="9683" y="15416"/>
                    <a:pt x="8742" y="15416"/>
                  </a:cubicBezTo>
                  <a:cubicBezTo>
                    <a:pt x="6836" y="15416"/>
                    <a:pt x="4963" y="14672"/>
                    <a:pt x="3560" y="13278"/>
                  </a:cubicBezTo>
                  <a:cubicBezTo>
                    <a:pt x="1477" y="11182"/>
                    <a:pt x="846" y="8039"/>
                    <a:pt x="1977" y="5300"/>
                  </a:cubicBezTo>
                  <a:cubicBezTo>
                    <a:pt x="3108" y="2574"/>
                    <a:pt x="5775" y="788"/>
                    <a:pt x="8740" y="788"/>
                  </a:cubicBezTo>
                  <a:close/>
                  <a:moveTo>
                    <a:pt x="8737" y="1"/>
                  </a:moveTo>
                  <a:cubicBezTo>
                    <a:pt x="6630" y="1"/>
                    <a:pt x="4558" y="827"/>
                    <a:pt x="3013" y="2371"/>
                  </a:cubicBezTo>
                  <a:cubicBezTo>
                    <a:pt x="691" y="4693"/>
                    <a:pt x="0" y="8182"/>
                    <a:pt x="1251" y="11206"/>
                  </a:cubicBezTo>
                  <a:cubicBezTo>
                    <a:pt x="2501" y="14230"/>
                    <a:pt x="5453" y="16207"/>
                    <a:pt x="8740" y="16207"/>
                  </a:cubicBezTo>
                  <a:cubicBezTo>
                    <a:pt x="13216" y="16207"/>
                    <a:pt x="16836" y="12575"/>
                    <a:pt x="16848" y="8110"/>
                  </a:cubicBezTo>
                  <a:cubicBezTo>
                    <a:pt x="16836" y="4824"/>
                    <a:pt x="14871" y="1871"/>
                    <a:pt x="11835" y="621"/>
                  </a:cubicBezTo>
                  <a:cubicBezTo>
                    <a:pt x="10834" y="203"/>
                    <a:pt x="9781" y="1"/>
                    <a:pt x="87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" name="Google Shape;45;p3"/>
            <p:cNvGrpSpPr/>
            <p:nvPr/>
          </p:nvGrpSpPr>
          <p:grpSpPr>
            <a:xfrm flipH="1">
              <a:off x="6064658" y="453345"/>
              <a:ext cx="354581" cy="354234"/>
              <a:chOff x="8142850" y="658200"/>
              <a:chExt cx="306625" cy="306325"/>
            </a:xfrm>
          </p:grpSpPr>
          <p:sp>
            <p:nvSpPr>
              <p:cNvPr id="46" name="Google Shape;46;p3"/>
              <p:cNvSpPr/>
              <p:nvPr/>
            </p:nvSpPr>
            <p:spPr>
              <a:xfrm>
                <a:off x="8294375" y="658200"/>
                <a:ext cx="155100" cy="155100"/>
              </a:xfrm>
              <a:custGeom>
                <a:avLst/>
                <a:gdLst/>
                <a:ahLst/>
                <a:cxnLst/>
                <a:rect l="l" t="t" r="r" b="b"/>
                <a:pathLst>
                  <a:path w="6204" h="6204" extrusionOk="0">
                    <a:moveTo>
                      <a:pt x="0" y="1"/>
                    </a:moveTo>
                    <a:lnTo>
                      <a:pt x="0" y="6204"/>
                    </a:lnTo>
                    <a:lnTo>
                      <a:pt x="6203" y="6204"/>
                    </a:lnTo>
                    <a:lnTo>
                      <a:pt x="620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3"/>
              <p:cNvSpPr/>
              <p:nvPr/>
            </p:nvSpPr>
            <p:spPr>
              <a:xfrm>
                <a:off x="8142850" y="813275"/>
                <a:ext cx="151250" cy="151250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6050" extrusionOk="0">
                    <a:moveTo>
                      <a:pt x="1" y="1"/>
                    </a:moveTo>
                    <a:lnTo>
                      <a:pt x="1" y="6049"/>
                    </a:lnTo>
                    <a:lnTo>
                      <a:pt x="6049" y="6049"/>
                    </a:lnTo>
                    <a:lnTo>
                      <a:pt x="604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" name="Google Shape;48;p3"/>
            <p:cNvSpPr/>
            <p:nvPr/>
          </p:nvSpPr>
          <p:spPr>
            <a:xfrm flipH="1">
              <a:off x="868400" y="304698"/>
              <a:ext cx="175151" cy="175151"/>
            </a:xfrm>
            <a:custGeom>
              <a:avLst/>
              <a:gdLst/>
              <a:ahLst/>
              <a:cxnLst/>
              <a:rect l="l" t="t" r="r" b="b"/>
              <a:pathLst>
                <a:path w="7514" h="7514" extrusionOk="0">
                  <a:moveTo>
                    <a:pt x="3763" y="1"/>
                  </a:moveTo>
                  <a:cubicBezTo>
                    <a:pt x="1691" y="1"/>
                    <a:pt x="0" y="1680"/>
                    <a:pt x="0" y="3763"/>
                  </a:cubicBezTo>
                  <a:cubicBezTo>
                    <a:pt x="0" y="5835"/>
                    <a:pt x="1691" y="7514"/>
                    <a:pt x="3763" y="7514"/>
                  </a:cubicBezTo>
                  <a:cubicBezTo>
                    <a:pt x="5835" y="7514"/>
                    <a:pt x="7513" y="5835"/>
                    <a:pt x="7513" y="3763"/>
                  </a:cubicBezTo>
                  <a:cubicBezTo>
                    <a:pt x="7513" y="1680"/>
                    <a:pt x="5835" y="1"/>
                    <a:pt x="37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" name="Google Shape;49;p3"/>
            <p:cNvGrpSpPr/>
            <p:nvPr/>
          </p:nvGrpSpPr>
          <p:grpSpPr>
            <a:xfrm>
              <a:off x="8063188" y="426350"/>
              <a:ext cx="685225" cy="579075"/>
              <a:chOff x="457200" y="1099375"/>
              <a:chExt cx="685225" cy="579075"/>
            </a:xfrm>
          </p:grpSpPr>
          <p:sp>
            <p:nvSpPr>
              <p:cNvPr id="50" name="Google Shape;50;p3"/>
              <p:cNvSpPr/>
              <p:nvPr/>
            </p:nvSpPr>
            <p:spPr>
              <a:xfrm>
                <a:off x="457200" y="1575025"/>
                <a:ext cx="1071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84" extrusionOk="0">
                    <a:moveTo>
                      <a:pt x="1834" y="1"/>
                    </a:moveTo>
                    <a:cubicBezTo>
                      <a:pt x="822" y="1"/>
                      <a:pt x="0" y="822"/>
                      <a:pt x="0" y="1846"/>
                    </a:cubicBezTo>
                    <a:cubicBezTo>
                      <a:pt x="0" y="2950"/>
                      <a:pt x="906" y="3684"/>
                      <a:pt x="1850" y="3684"/>
                    </a:cubicBezTo>
                    <a:cubicBezTo>
                      <a:pt x="2300" y="3684"/>
                      <a:pt x="2758" y="3517"/>
                      <a:pt x="3131" y="3144"/>
                    </a:cubicBezTo>
                    <a:cubicBezTo>
                      <a:pt x="4286" y="1989"/>
                      <a:pt x="3465" y="1"/>
                      <a:pt x="18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457200" y="1337200"/>
                <a:ext cx="107175" cy="91875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75" extrusionOk="0">
                    <a:moveTo>
                      <a:pt x="1834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44"/>
                      <a:pt x="903" y="3674"/>
                      <a:pt x="1844" y="3674"/>
                    </a:cubicBezTo>
                    <a:cubicBezTo>
                      <a:pt x="2296" y="3674"/>
                      <a:pt x="2757" y="3506"/>
                      <a:pt x="3131" y="3132"/>
                    </a:cubicBezTo>
                    <a:cubicBezTo>
                      <a:pt x="4286" y="1977"/>
                      <a:pt x="3465" y="0"/>
                      <a:pt x="18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457200" y="1099375"/>
                <a:ext cx="1071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72" extrusionOk="0">
                    <a:moveTo>
                      <a:pt x="1834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38"/>
                      <a:pt x="906" y="3672"/>
                      <a:pt x="1850" y="3672"/>
                    </a:cubicBezTo>
                    <a:cubicBezTo>
                      <a:pt x="2300" y="3672"/>
                      <a:pt x="2758" y="3505"/>
                      <a:pt x="3131" y="3132"/>
                    </a:cubicBezTo>
                    <a:cubicBezTo>
                      <a:pt x="4286" y="1977"/>
                      <a:pt x="3465" y="0"/>
                      <a:pt x="18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649775" y="1578900"/>
                <a:ext cx="107475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0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44"/>
                      <a:pt x="903" y="3679"/>
                      <a:pt x="1848" y="3679"/>
                    </a:cubicBezTo>
                    <a:cubicBezTo>
                      <a:pt x="2302" y="3679"/>
                      <a:pt x="2765" y="3510"/>
                      <a:pt x="3144" y="3132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649775" y="1341075"/>
                <a:ext cx="1074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2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38"/>
                      <a:pt x="906" y="3671"/>
                      <a:pt x="1854" y="3671"/>
                    </a:cubicBezTo>
                    <a:cubicBezTo>
                      <a:pt x="2305" y="3671"/>
                      <a:pt x="2767" y="3505"/>
                      <a:pt x="3144" y="3132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649775" y="1102950"/>
                <a:ext cx="1074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4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46"/>
                    </a:cubicBezTo>
                    <a:cubicBezTo>
                      <a:pt x="0" y="2950"/>
                      <a:pt x="906" y="3683"/>
                      <a:pt x="1854" y="3683"/>
                    </a:cubicBezTo>
                    <a:cubicBezTo>
                      <a:pt x="2305" y="3683"/>
                      <a:pt x="2767" y="3516"/>
                      <a:pt x="3144" y="3144"/>
                    </a:cubicBezTo>
                    <a:cubicBezTo>
                      <a:pt x="4299" y="1989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42350" y="1582775"/>
                <a:ext cx="107475" cy="9185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4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44"/>
                      <a:pt x="903" y="3674"/>
                      <a:pt x="1849" y="3674"/>
                    </a:cubicBezTo>
                    <a:cubicBezTo>
                      <a:pt x="2302" y="3674"/>
                      <a:pt x="2766" y="3506"/>
                      <a:pt x="3144" y="3131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42350" y="1344950"/>
                <a:ext cx="1074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2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38"/>
                      <a:pt x="907" y="3671"/>
                      <a:pt x="1854" y="3671"/>
                    </a:cubicBezTo>
                    <a:cubicBezTo>
                      <a:pt x="2306" y="3671"/>
                      <a:pt x="2767" y="3504"/>
                      <a:pt x="3144" y="3131"/>
                    </a:cubicBezTo>
                    <a:cubicBezTo>
                      <a:pt x="4299" y="1976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42350" y="1106825"/>
                <a:ext cx="107475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0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44"/>
                      <a:pt x="903" y="3679"/>
                      <a:pt x="1848" y="3679"/>
                    </a:cubicBezTo>
                    <a:cubicBezTo>
                      <a:pt x="2302" y="3679"/>
                      <a:pt x="2766" y="3510"/>
                      <a:pt x="3144" y="3131"/>
                    </a:cubicBezTo>
                    <a:cubicBezTo>
                      <a:pt x="4299" y="1976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1034950" y="1586625"/>
                <a:ext cx="107475" cy="91825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3" extrusionOk="0">
                    <a:moveTo>
                      <a:pt x="1846" y="1"/>
                    </a:moveTo>
                    <a:cubicBezTo>
                      <a:pt x="833" y="1"/>
                      <a:pt x="0" y="822"/>
                      <a:pt x="12" y="1834"/>
                    </a:cubicBezTo>
                    <a:cubicBezTo>
                      <a:pt x="12" y="2939"/>
                      <a:pt x="918" y="3672"/>
                      <a:pt x="1862" y="3672"/>
                    </a:cubicBezTo>
                    <a:cubicBezTo>
                      <a:pt x="2312" y="3672"/>
                      <a:pt x="2770" y="3505"/>
                      <a:pt x="3143" y="3132"/>
                    </a:cubicBezTo>
                    <a:cubicBezTo>
                      <a:pt x="4298" y="1977"/>
                      <a:pt x="3477" y="1"/>
                      <a:pt x="18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1034950" y="1348500"/>
                <a:ext cx="1074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4" extrusionOk="0">
                    <a:moveTo>
                      <a:pt x="1846" y="1"/>
                    </a:moveTo>
                    <a:cubicBezTo>
                      <a:pt x="833" y="1"/>
                      <a:pt x="0" y="822"/>
                      <a:pt x="12" y="1846"/>
                    </a:cubicBezTo>
                    <a:cubicBezTo>
                      <a:pt x="12" y="2951"/>
                      <a:pt x="918" y="3684"/>
                      <a:pt x="1862" y="3684"/>
                    </a:cubicBezTo>
                    <a:cubicBezTo>
                      <a:pt x="2312" y="3684"/>
                      <a:pt x="2770" y="3517"/>
                      <a:pt x="3143" y="3144"/>
                    </a:cubicBezTo>
                    <a:cubicBezTo>
                      <a:pt x="4298" y="1989"/>
                      <a:pt x="3477" y="1"/>
                      <a:pt x="18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1035025" y="1110975"/>
                <a:ext cx="1074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6" h="3672" extrusionOk="0">
                    <a:moveTo>
                      <a:pt x="1821" y="1"/>
                    </a:moveTo>
                    <a:cubicBezTo>
                      <a:pt x="819" y="1"/>
                      <a:pt x="9" y="818"/>
                      <a:pt x="9" y="1822"/>
                    </a:cubicBezTo>
                    <a:cubicBezTo>
                      <a:pt x="1" y="2935"/>
                      <a:pt x="905" y="3671"/>
                      <a:pt x="1852" y="3671"/>
                    </a:cubicBezTo>
                    <a:cubicBezTo>
                      <a:pt x="2303" y="3671"/>
                      <a:pt x="2764" y="3505"/>
                      <a:pt x="3140" y="3132"/>
                    </a:cubicBezTo>
                    <a:cubicBezTo>
                      <a:pt x="4295" y="1977"/>
                      <a:pt x="3474" y="1"/>
                      <a:pt x="1843" y="1"/>
                    </a:cubicBezTo>
                    <a:cubicBezTo>
                      <a:pt x="1835" y="1"/>
                      <a:pt x="1828" y="1"/>
                      <a:pt x="182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" name="Google Shape;62;p3"/>
            <p:cNvSpPr/>
            <p:nvPr/>
          </p:nvSpPr>
          <p:spPr>
            <a:xfrm>
              <a:off x="7975100" y="4191650"/>
              <a:ext cx="750400" cy="722000"/>
            </a:xfrm>
            <a:custGeom>
              <a:avLst/>
              <a:gdLst/>
              <a:ahLst/>
              <a:cxnLst/>
              <a:rect l="l" t="t" r="r" b="b"/>
              <a:pathLst>
                <a:path w="30016" h="28880" extrusionOk="0">
                  <a:moveTo>
                    <a:pt x="15586" y="4364"/>
                  </a:moveTo>
                  <a:cubicBezTo>
                    <a:pt x="21146" y="4376"/>
                    <a:pt x="25658" y="8877"/>
                    <a:pt x="25670" y="14449"/>
                  </a:cubicBezTo>
                  <a:cubicBezTo>
                    <a:pt x="25658" y="18521"/>
                    <a:pt x="23206" y="22200"/>
                    <a:pt x="19443" y="23760"/>
                  </a:cubicBezTo>
                  <a:cubicBezTo>
                    <a:pt x="18192" y="24277"/>
                    <a:pt x="16879" y="24528"/>
                    <a:pt x="15577" y="24528"/>
                  </a:cubicBezTo>
                  <a:cubicBezTo>
                    <a:pt x="12954" y="24528"/>
                    <a:pt x="10380" y="23507"/>
                    <a:pt x="8454" y="21581"/>
                  </a:cubicBezTo>
                  <a:cubicBezTo>
                    <a:pt x="5572" y="18688"/>
                    <a:pt x="4703" y="14354"/>
                    <a:pt x="6263" y="10591"/>
                  </a:cubicBezTo>
                  <a:cubicBezTo>
                    <a:pt x="7835" y="6817"/>
                    <a:pt x="11502" y="4364"/>
                    <a:pt x="15586" y="4364"/>
                  </a:cubicBezTo>
                  <a:close/>
                  <a:moveTo>
                    <a:pt x="15576" y="1"/>
                  </a:moveTo>
                  <a:cubicBezTo>
                    <a:pt x="11819" y="1"/>
                    <a:pt x="8126" y="1470"/>
                    <a:pt x="5370" y="4233"/>
                  </a:cubicBezTo>
                  <a:cubicBezTo>
                    <a:pt x="1239" y="8365"/>
                    <a:pt x="0" y="14580"/>
                    <a:pt x="2239" y="19973"/>
                  </a:cubicBezTo>
                  <a:cubicBezTo>
                    <a:pt x="4477" y="25367"/>
                    <a:pt x="9740" y="28879"/>
                    <a:pt x="15586" y="28879"/>
                  </a:cubicBezTo>
                  <a:cubicBezTo>
                    <a:pt x="23551" y="28867"/>
                    <a:pt x="30004" y="22414"/>
                    <a:pt x="30016" y="14449"/>
                  </a:cubicBezTo>
                  <a:cubicBezTo>
                    <a:pt x="30016" y="8603"/>
                    <a:pt x="26492" y="3340"/>
                    <a:pt x="21098" y="1102"/>
                  </a:cubicBezTo>
                  <a:cubicBezTo>
                    <a:pt x="19312" y="361"/>
                    <a:pt x="17436" y="1"/>
                    <a:pt x="155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" name="Google Shape;63;p3"/>
            <p:cNvGrpSpPr/>
            <p:nvPr/>
          </p:nvGrpSpPr>
          <p:grpSpPr>
            <a:xfrm>
              <a:off x="5424225" y="4331775"/>
              <a:ext cx="571550" cy="354225"/>
              <a:chOff x="2378875" y="567700"/>
              <a:chExt cx="571550" cy="354225"/>
            </a:xfrm>
          </p:grpSpPr>
          <p:sp>
            <p:nvSpPr>
              <p:cNvPr id="64" name="Google Shape;64;p3"/>
              <p:cNvSpPr/>
              <p:nvPr/>
            </p:nvSpPr>
            <p:spPr>
              <a:xfrm>
                <a:off x="2378875" y="793325"/>
                <a:ext cx="128600" cy="128600"/>
              </a:xfrm>
              <a:custGeom>
                <a:avLst/>
                <a:gdLst/>
                <a:ahLst/>
                <a:cxnLst/>
                <a:rect l="l" t="t" r="r" b="b"/>
                <a:pathLst>
                  <a:path w="5144" h="5144" extrusionOk="0">
                    <a:moveTo>
                      <a:pt x="0" y="0"/>
                    </a:moveTo>
                    <a:lnTo>
                      <a:pt x="0" y="5144"/>
                    </a:lnTo>
                    <a:lnTo>
                      <a:pt x="5144" y="5144"/>
                    </a:lnTo>
                    <a:lnTo>
                      <a:pt x="51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2851600" y="666550"/>
                <a:ext cx="98825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3954" extrusionOk="0">
                    <a:moveTo>
                      <a:pt x="0" y="1"/>
                    </a:moveTo>
                    <a:lnTo>
                      <a:pt x="0" y="3953"/>
                    </a:lnTo>
                    <a:lnTo>
                      <a:pt x="3953" y="3953"/>
                    </a:lnTo>
                    <a:lnTo>
                      <a:pt x="395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2535525" y="567700"/>
                <a:ext cx="98850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3954" extrusionOk="0">
                    <a:moveTo>
                      <a:pt x="1" y="1"/>
                    </a:moveTo>
                    <a:lnTo>
                      <a:pt x="1" y="3954"/>
                    </a:lnTo>
                    <a:lnTo>
                      <a:pt x="3953" y="3954"/>
                    </a:lnTo>
                    <a:lnTo>
                      <a:pt x="39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" name="Google Shape;67;p3"/>
            <p:cNvSpPr/>
            <p:nvPr/>
          </p:nvSpPr>
          <p:spPr>
            <a:xfrm flipH="1">
              <a:off x="155875" y="4603800"/>
              <a:ext cx="896275" cy="156875"/>
            </a:xfrm>
            <a:custGeom>
              <a:avLst/>
              <a:gdLst/>
              <a:ahLst/>
              <a:cxnLst/>
              <a:rect l="l" t="t" r="r" b="b"/>
              <a:pathLst>
                <a:path w="35851" h="6275" extrusionOk="0">
                  <a:moveTo>
                    <a:pt x="0" y="0"/>
                  </a:moveTo>
                  <a:lnTo>
                    <a:pt x="0" y="393"/>
                  </a:lnTo>
                  <a:cubicBezTo>
                    <a:pt x="1679" y="393"/>
                    <a:pt x="2513" y="1774"/>
                    <a:pt x="3406" y="3239"/>
                  </a:cubicBezTo>
                  <a:cubicBezTo>
                    <a:pt x="4322" y="4727"/>
                    <a:pt x="5263" y="6275"/>
                    <a:pt x="7156" y="6275"/>
                  </a:cubicBezTo>
                  <a:cubicBezTo>
                    <a:pt x="9061" y="6275"/>
                    <a:pt x="10002" y="4727"/>
                    <a:pt x="10918" y="3239"/>
                  </a:cubicBezTo>
                  <a:cubicBezTo>
                    <a:pt x="11800" y="1774"/>
                    <a:pt x="12645" y="393"/>
                    <a:pt x="14324" y="393"/>
                  </a:cubicBezTo>
                  <a:cubicBezTo>
                    <a:pt x="16002" y="393"/>
                    <a:pt x="16848" y="1774"/>
                    <a:pt x="17741" y="3239"/>
                  </a:cubicBezTo>
                  <a:cubicBezTo>
                    <a:pt x="18646" y="4727"/>
                    <a:pt x="19586" y="6275"/>
                    <a:pt x="21491" y="6275"/>
                  </a:cubicBezTo>
                  <a:cubicBezTo>
                    <a:pt x="23396" y="6275"/>
                    <a:pt x="24337" y="4727"/>
                    <a:pt x="25242" y="3239"/>
                  </a:cubicBezTo>
                  <a:cubicBezTo>
                    <a:pt x="26135" y="1774"/>
                    <a:pt x="26980" y="393"/>
                    <a:pt x="28671" y="393"/>
                  </a:cubicBezTo>
                  <a:cubicBezTo>
                    <a:pt x="30349" y="393"/>
                    <a:pt x="31195" y="1774"/>
                    <a:pt x="32088" y="3239"/>
                  </a:cubicBezTo>
                  <a:cubicBezTo>
                    <a:pt x="32993" y="4727"/>
                    <a:pt x="33933" y="6275"/>
                    <a:pt x="35838" y="6275"/>
                  </a:cubicBezTo>
                  <a:lnTo>
                    <a:pt x="35850" y="5870"/>
                  </a:lnTo>
                  <a:cubicBezTo>
                    <a:pt x="34171" y="5870"/>
                    <a:pt x="33326" y="4489"/>
                    <a:pt x="32433" y="3024"/>
                  </a:cubicBezTo>
                  <a:cubicBezTo>
                    <a:pt x="31516" y="1536"/>
                    <a:pt x="30576" y="0"/>
                    <a:pt x="28671" y="0"/>
                  </a:cubicBezTo>
                  <a:cubicBezTo>
                    <a:pt x="26766" y="0"/>
                    <a:pt x="25825" y="1536"/>
                    <a:pt x="24920" y="3024"/>
                  </a:cubicBezTo>
                  <a:cubicBezTo>
                    <a:pt x="24027" y="4489"/>
                    <a:pt x="23182" y="5870"/>
                    <a:pt x="21503" y="5870"/>
                  </a:cubicBezTo>
                  <a:cubicBezTo>
                    <a:pt x="19824" y="5870"/>
                    <a:pt x="18991" y="4489"/>
                    <a:pt x="18098" y="3036"/>
                  </a:cubicBezTo>
                  <a:cubicBezTo>
                    <a:pt x="17181" y="1536"/>
                    <a:pt x="16229" y="0"/>
                    <a:pt x="14324" y="0"/>
                  </a:cubicBezTo>
                  <a:cubicBezTo>
                    <a:pt x="12419" y="0"/>
                    <a:pt x="11490" y="1536"/>
                    <a:pt x="10573" y="3024"/>
                  </a:cubicBezTo>
                  <a:cubicBezTo>
                    <a:pt x="9692" y="4489"/>
                    <a:pt x="8835" y="5870"/>
                    <a:pt x="7156" y="5870"/>
                  </a:cubicBezTo>
                  <a:cubicBezTo>
                    <a:pt x="5477" y="5870"/>
                    <a:pt x="4644" y="4489"/>
                    <a:pt x="3751" y="3024"/>
                  </a:cubicBezTo>
                  <a:cubicBezTo>
                    <a:pt x="2834" y="1536"/>
                    <a:pt x="1894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" name="Google Shape;68;p3"/>
            <p:cNvGrpSpPr/>
            <p:nvPr/>
          </p:nvGrpSpPr>
          <p:grpSpPr>
            <a:xfrm>
              <a:off x="3095863" y="4733095"/>
              <a:ext cx="685225" cy="579075"/>
              <a:chOff x="457200" y="1099375"/>
              <a:chExt cx="685225" cy="579075"/>
            </a:xfrm>
          </p:grpSpPr>
          <p:sp>
            <p:nvSpPr>
              <p:cNvPr id="69" name="Google Shape;69;p3"/>
              <p:cNvSpPr/>
              <p:nvPr/>
            </p:nvSpPr>
            <p:spPr>
              <a:xfrm>
                <a:off x="457200" y="1575025"/>
                <a:ext cx="1071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84" extrusionOk="0">
                    <a:moveTo>
                      <a:pt x="1834" y="1"/>
                    </a:moveTo>
                    <a:cubicBezTo>
                      <a:pt x="822" y="1"/>
                      <a:pt x="0" y="822"/>
                      <a:pt x="0" y="1846"/>
                    </a:cubicBezTo>
                    <a:cubicBezTo>
                      <a:pt x="0" y="2950"/>
                      <a:pt x="906" y="3684"/>
                      <a:pt x="1850" y="3684"/>
                    </a:cubicBezTo>
                    <a:cubicBezTo>
                      <a:pt x="2300" y="3684"/>
                      <a:pt x="2758" y="3517"/>
                      <a:pt x="3131" y="3144"/>
                    </a:cubicBezTo>
                    <a:cubicBezTo>
                      <a:pt x="4286" y="1989"/>
                      <a:pt x="3465" y="1"/>
                      <a:pt x="18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457200" y="1337200"/>
                <a:ext cx="107175" cy="91875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75" extrusionOk="0">
                    <a:moveTo>
                      <a:pt x="1834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44"/>
                      <a:pt x="903" y="3674"/>
                      <a:pt x="1844" y="3674"/>
                    </a:cubicBezTo>
                    <a:cubicBezTo>
                      <a:pt x="2296" y="3674"/>
                      <a:pt x="2757" y="3506"/>
                      <a:pt x="3131" y="3132"/>
                    </a:cubicBezTo>
                    <a:cubicBezTo>
                      <a:pt x="4286" y="1977"/>
                      <a:pt x="3465" y="0"/>
                      <a:pt x="18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457200" y="1099375"/>
                <a:ext cx="1071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72" extrusionOk="0">
                    <a:moveTo>
                      <a:pt x="1834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38"/>
                      <a:pt x="906" y="3672"/>
                      <a:pt x="1850" y="3672"/>
                    </a:cubicBezTo>
                    <a:cubicBezTo>
                      <a:pt x="2300" y="3672"/>
                      <a:pt x="2758" y="3505"/>
                      <a:pt x="3131" y="3132"/>
                    </a:cubicBezTo>
                    <a:cubicBezTo>
                      <a:pt x="4286" y="1977"/>
                      <a:pt x="3465" y="0"/>
                      <a:pt x="18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649775" y="1578900"/>
                <a:ext cx="107475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0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44"/>
                      <a:pt x="903" y="3679"/>
                      <a:pt x="1848" y="3679"/>
                    </a:cubicBezTo>
                    <a:cubicBezTo>
                      <a:pt x="2302" y="3679"/>
                      <a:pt x="2765" y="3510"/>
                      <a:pt x="3144" y="3132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649775" y="1341075"/>
                <a:ext cx="1074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2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38"/>
                      <a:pt x="906" y="3671"/>
                      <a:pt x="1854" y="3671"/>
                    </a:cubicBezTo>
                    <a:cubicBezTo>
                      <a:pt x="2305" y="3671"/>
                      <a:pt x="2767" y="3505"/>
                      <a:pt x="3144" y="3132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649775" y="1102950"/>
                <a:ext cx="1074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4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46"/>
                    </a:cubicBezTo>
                    <a:cubicBezTo>
                      <a:pt x="0" y="2950"/>
                      <a:pt x="906" y="3683"/>
                      <a:pt x="1854" y="3683"/>
                    </a:cubicBezTo>
                    <a:cubicBezTo>
                      <a:pt x="2305" y="3683"/>
                      <a:pt x="2767" y="3516"/>
                      <a:pt x="3144" y="3144"/>
                    </a:cubicBezTo>
                    <a:cubicBezTo>
                      <a:pt x="4299" y="1989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42350" y="1582775"/>
                <a:ext cx="107475" cy="9185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4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44"/>
                      <a:pt x="903" y="3674"/>
                      <a:pt x="1849" y="3674"/>
                    </a:cubicBezTo>
                    <a:cubicBezTo>
                      <a:pt x="2302" y="3674"/>
                      <a:pt x="2766" y="3506"/>
                      <a:pt x="3144" y="3131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42350" y="1344950"/>
                <a:ext cx="1074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2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38"/>
                      <a:pt x="907" y="3671"/>
                      <a:pt x="1854" y="3671"/>
                    </a:cubicBezTo>
                    <a:cubicBezTo>
                      <a:pt x="2306" y="3671"/>
                      <a:pt x="2767" y="3504"/>
                      <a:pt x="3144" y="3131"/>
                    </a:cubicBezTo>
                    <a:cubicBezTo>
                      <a:pt x="4299" y="1976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842350" y="1106825"/>
                <a:ext cx="107475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0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44"/>
                      <a:pt x="903" y="3679"/>
                      <a:pt x="1848" y="3679"/>
                    </a:cubicBezTo>
                    <a:cubicBezTo>
                      <a:pt x="2302" y="3679"/>
                      <a:pt x="2766" y="3510"/>
                      <a:pt x="3144" y="3131"/>
                    </a:cubicBezTo>
                    <a:cubicBezTo>
                      <a:pt x="4299" y="1976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1034950" y="1586625"/>
                <a:ext cx="107475" cy="91825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3" extrusionOk="0">
                    <a:moveTo>
                      <a:pt x="1846" y="1"/>
                    </a:moveTo>
                    <a:cubicBezTo>
                      <a:pt x="833" y="1"/>
                      <a:pt x="0" y="822"/>
                      <a:pt x="12" y="1834"/>
                    </a:cubicBezTo>
                    <a:cubicBezTo>
                      <a:pt x="12" y="2939"/>
                      <a:pt x="918" y="3672"/>
                      <a:pt x="1862" y="3672"/>
                    </a:cubicBezTo>
                    <a:cubicBezTo>
                      <a:pt x="2312" y="3672"/>
                      <a:pt x="2770" y="3505"/>
                      <a:pt x="3143" y="3132"/>
                    </a:cubicBezTo>
                    <a:cubicBezTo>
                      <a:pt x="4298" y="1977"/>
                      <a:pt x="3477" y="1"/>
                      <a:pt x="18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1034950" y="1348500"/>
                <a:ext cx="1074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4" extrusionOk="0">
                    <a:moveTo>
                      <a:pt x="1846" y="1"/>
                    </a:moveTo>
                    <a:cubicBezTo>
                      <a:pt x="833" y="1"/>
                      <a:pt x="0" y="822"/>
                      <a:pt x="12" y="1846"/>
                    </a:cubicBezTo>
                    <a:cubicBezTo>
                      <a:pt x="12" y="2951"/>
                      <a:pt x="918" y="3684"/>
                      <a:pt x="1862" y="3684"/>
                    </a:cubicBezTo>
                    <a:cubicBezTo>
                      <a:pt x="2312" y="3684"/>
                      <a:pt x="2770" y="3517"/>
                      <a:pt x="3143" y="3144"/>
                    </a:cubicBezTo>
                    <a:cubicBezTo>
                      <a:pt x="4298" y="1989"/>
                      <a:pt x="3477" y="1"/>
                      <a:pt x="18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1035025" y="1110975"/>
                <a:ext cx="1074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6" h="3672" extrusionOk="0">
                    <a:moveTo>
                      <a:pt x="1821" y="1"/>
                    </a:moveTo>
                    <a:cubicBezTo>
                      <a:pt x="819" y="1"/>
                      <a:pt x="9" y="818"/>
                      <a:pt x="9" y="1822"/>
                    </a:cubicBezTo>
                    <a:cubicBezTo>
                      <a:pt x="1" y="2935"/>
                      <a:pt x="905" y="3671"/>
                      <a:pt x="1852" y="3671"/>
                    </a:cubicBezTo>
                    <a:cubicBezTo>
                      <a:pt x="2303" y="3671"/>
                      <a:pt x="2764" y="3505"/>
                      <a:pt x="3140" y="3132"/>
                    </a:cubicBezTo>
                    <a:cubicBezTo>
                      <a:pt x="4295" y="1977"/>
                      <a:pt x="3474" y="1"/>
                      <a:pt x="1843" y="1"/>
                    </a:cubicBezTo>
                    <a:cubicBezTo>
                      <a:pt x="1835" y="1"/>
                      <a:pt x="1828" y="1"/>
                      <a:pt x="182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1" name="Google Shape;81;p3"/>
          <p:cNvSpPr txBox="1">
            <a:spLocks noGrp="1"/>
          </p:cNvSpPr>
          <p:nvPr>
            <p:ph type="title"/>
          </p:nvPr>
        </p:nvSpPr>
        <p:spPr>
          <a:xfrm>
            <a:off x="1093250" y="1651150"/>
            <a:ext cx="4276500" cy="20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2" name="Google Shape;82;p3"/>
          <p:cNvSpPr txBox="1">
            <a:spLocks noGrp="1"/>
          </p:cNvSpPr>
          <p:nvPr>
            <p:ph type="subTitle" idx="1"/>
          </p:nvPr>
        </p:nvSpPr>
        <p:spPr>
          <a:xfrm>
            <a:off x="1093250" y="3674450"/>
            <a:ext cx="2985000" cy="5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title" idx="2" hasCustomPrompt="1"/>
          </p:nvPr>
        </p:nvSpPr>
        <p:spPr>
          <a:xfrm>
            <a:off x="1093250" y="722950"/>
            <a:ext cx="1407300" cy="9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 b="0">
                <a:solidFill>
                  <a:schemeClr val="accent2"/>
                </a:solidFill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4" name="Google Shape;794;p26"/>
          <p:cNvGrpSpPr/>
          <p:nvPr/>
        </p:nvGrpSpPr>
        <p:grpSpPr>
          <a:xfrm flipH="1">
            <a:off x="-241875" y="148600"/>
            <a:ext cx="9305275" cy="5173090"/>
            <a:chOff x="-318075" y="148600"/>
            <a:chExt cx="9305275" cy="5173090"/>
          </a:xfrm>
        </p:grpSpPr>
        <p:grpSp>
          <p:nvGrpSpPr>
            <p:cNvPr id="795" name="Google Shape;795;p26"/>
            <p:cNvGrpSpPr/>
            <p:nvPr/>
          </p:nvGrpSpPr>
          <p:grpSpPr>
            <a:xfrm>
              <a:off x="258113" y="4742615"/>
              <a:ext cx="685225" cy="579075"/>
              <a:chOff x="457200" y="1099375"/>
              <a:chExt cx="685225" cy="579075"/>
            </a:xfrm>
          </p:grpSpPr>
          <p:sp>
            <p:nvSpPr>
              <p:cNvPr id="796" name="Google Shape;796;p26"/>
              <p:cNvSpPr/>
              <p:nvPr/>
            </p:nvSpPr>
            <p:spPr>
              <a:xfrm>
                <a:off x="457200" y="1575025"/>
                <a:ext cx="1071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84" extrusionOk="0">
                    <a:moveTo>
                      <a:pt x="1834" y="1"/>
                    </a:moveTo>
                    <a:cubicBezTo>
                      <a:pt x="822" y="1"/>
                      <a:pt x="0" y="822"/>
                      <a:pt x="0" y="1846"/>
                    </a:cubicBezTo>
                    <a:cubicBezTo>
                      <a:pt x="0" y="2950"/>
                      <a:pt x="906" y="3684"/>
                      <a:pt x="1850" y="3684"/>
                    </a:cubicBezTo>
                    <a:cubicBezTo>
                      <a:pt x="2300" y="3684"/>
                      <a:pt x="2758" y="3517"/>
                      <a:pt x="3131" y="3144"/>
                    </a:cubicBezTo>
                    <a:cubicBezTo>
                      <a:pt x="4286" y="1989"/>
                      <a:pt x="3465" y="1"/>
                      <a:pt x="18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26"/>
              <p:cNvSpPr/>
              <p:nvPr/>
            </p:nvSpPr>
            <p:spPr>
              <a:xfrm>
                <a:off x="457200" y="1337200"/>
                <a:ext cx="107175" cy="91875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75" extrusionOk="0">
                    <a:moveTo>
                      <a:pt x="1834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44"/>
                      <a:pt x="903" y="3674"/>
                      <a:pt x="1844" y="3674"/>
                    </a:cubicBezTo>
                    <a:cubicBezTo>
                      <a:pt x="2296" y="3674"/>
                      <a:pt x="2757" y="3506"/>
                      <a:pt x="3131" y="3132"/>
                    </a:cubicBezTo>
                    <a:cubicBezTo>
                      <a:pt x="4286" y="1977"/>
                      <a:pt x="3465" y="0"/>
                      <a:pt x="18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26"/>
              <p:cNvSpPr/>
              <p:nvPr/>
            </p:nvSpPr>
            <p:spPr>
              <a:xfrm>
                <a:off x="457200" y="1099375"/>
                <a:ext cx="1071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72" extrusionOk="0">
                    <a:moveTo>
                      <a:pt x="1834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38"/>
                      <a:pt x="906" y="3672"/>
                      <a:pt x="1850" y="3672"/>
                    </a:cubicBezTo>
                    <a:cubicBezTo>
                      <a:pt x="2300" y="3672"/>
                      <a:pt x="2758" y="3505"/>
                      <a:pt x="3131" y="3132"/>
                    </a:cubicBezTo>
                    <a:cubicBezTo>
                      <a:pt x="4286" y="1977"/>
                      <a:pt x="3465" y="0"/>
                      <a:pt x="18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26"/>
              <p:cNvSpPr/>
              <p:nvPr/>
            </p:nvSpPr>
            <p:spPr>
              <a:xfrm>
                <a:off x="649775" y="1578900"/>
                <a:ext cx="107475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0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44"/>
                      <a:pt x="903" y="3679"/>
                      <a:pt x="1848" y="3679"/>
                    </a:cubicBezTo>
                    <a:cubicBezTo>
                      <a:pt x="2302" y="3679"/>
                      <a:pt x="2765" y="3510"/>
                      <a:pt x="3144" y="3132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26"/>
              <p:cNvSpPr/>
              <p:nvPr/>
            </p:nvSpPr>
            <p:spPr>
              <a:xfrm>
                <a:off x="649775" y="1341075"/>
                <a:ext cx="1074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2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38"/>
                      <a:pt x="906" y="3671"/>
                      <a:pt x="1854" y="3671"/>
                    </a:cubicBezTo>
                    <a:cubicBezTo>
                      <a:pt x="2305" y="3671"/>
                      <a:pt x="2767" y="3505"/>
                      <a:pt x="3144" y="3132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26"/>
              <p:cNvSpPr/>
              <p:nvPr/>
            </p:nvSpPr>
            <p:spPr>
              <a:xfrm>
                <a:off x="649775" y="1102950"/>
                <a:ext cx="1074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4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46"/>
                    </a:cubicBezTo>
                    <a:cubicBezTo>
                      <a:pt x="0" y="2950"/>
                      <a:pt x="906" y="3683"/>
                      <a:pt x="1854" y="3683"/>
                    </a:cubicBezTo>
                    <a:cubicBezTo>
                      <a:pt x="2305" y="3683"/>
                      <a:pt x="2767" y="3516"/>
                      <a:pt x="3144" y="3144"/>
                    </a:cubicBezTo>
                    <a:cubicBezTo>
                      <a:pt x="4299" y="1989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26"/>
              <p:cNvSpPr/>
              <p:nvPr/>
            </p:nvSpPr>
            <p:spPr>
              <a:xfrm>
                <a:off x="842350" y="1582775"/>
                <a:ext cx="107475" cy="9185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4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44"/>
                      <a:pt x="903" y="3674"/>
                      <a:pt x="1849" y="3674"/>
                    </a:cubicBezTo>
                    <a:cubicBezTo>
                      <a:pt x="2302" y="3674"/>
                      <a:pt x="2766" y="3506"/>
                      <a:pt x="3144" y="3131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26"/>
              <p:cNvSpPr/>
              <p:nvPr/>
            </p:nvSpPr>
            <p:spPr>
              <a:xfrm>
                <a:off x="842350" y="1344950"/>
                <a:ext cx="1074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2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38"/>
                      <a:pt x="907" y="3671"/>
                      <a:pt x="1854" y="3671"/>
                    </a:cubicBezTo>
                    <a:cubicBezTo>
                      <a:pt x="2306" y="3671"/>
                      <a:pt x="2767" y="3504"/>
                      <a:pt x="3144" y="3131"/>
                    </a:cubicBezTo>
                    <a:cubicBezTo>
                      <a:pt x="4299" y="1976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26"/>
              <p:cNvSpPr/>
              <p:nvPr/>
            </p:nvSpPr>
            <p:spPr>
              <a:xfrm>
                <a:off x="842350" y="1106825"/>
                <a:ext cx="107475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0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44"/>
                      <a:pt x="903" y="3679"/>
                      <a:pt x="1848" y="3679"/>
                    </a:cubicBezTo>
                    <a:cubicBezTo>
                      <a:pt x="2302" y="3679"/>
                      <a:pt x="2766" y="3510"/>
                      <a:pt x="3144" y="3131"/>
                    </a:cubicBezTo>
                    <a:cubicBezTo>
                      <a:pt x="4299" y="1976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26"/>
              <p:cNvSpPr/>
              <p:nvPr/>
            </p:nvSpPr>
            <p:spPr>
              <a:xfrm>
                <a:off x="1034950" y="1586625"/>
                <a:ext cx="107475" cy="91825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3" extrusionOk="0">
                    <a:moveTo>
                      <a:pt x="1846" y="1"/>
                    </a:moveTo>
                    <a:cubicBezTo>
                      <a:pt x="833" y="1"/>
                      <a:pt x="0" y="822"/>
                      <a:pt x="12" y="1834"/>
                    </a:cubicBezTo>
                    <a:cubicBezTo>
                      <a:pt x="12" y="2939"/>
                      <a:pt x="918" y="3672"/>
                      <a:pt x="1862" y="3672"/>
                    </a:cubicBezTo>
                    <a:cubicBezTo>
                      <a:pt x="2312" y="3672"/>
                      <a:pt x="2770" y="3505"/>
                      <a:pt x="3143" y="3132"/>
                    </a:cubicBezTo>
                    <a:cubicBezTo>
                      <a:pt x="4298" y="1977"/>
                      <a:pt x="3477" y="1"/>
                      <a:pt x="18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26"/>
              <p:cNvSpPr/>
              <p:nvPr/>
            </p:nvSpPr>
            <p:spPr>
              <a:xfrm>
                <a:off x="1034950" y="1348500"/>
                <a:ext cx="1074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4" extrusionOk="0">
                    <a:moveTo>
                      <a:pt x="1846" y="1"/>
                    </a:moveTo>
                    <a:cubicBezTo>
                      <a:pt x="833" y="1"/>
                      <a:pt x="0" y="822"/>
                      <a:pt x="12" y="1846"/>
                    </a:cubicBezTo>
                    <a:cubicBezTo>
                      <a:pt x="12" y="2951"/>
                      <a:pt x="918" y="3684"/>
                      <a:pt x="1862" y="3684"/>
                    </a:cubicBezTo>
                    <a:cubicBezTo>
                      <a:pt x="2312" y="3684"/>
                      <a:pt x="2770" y="3517"/>
                      <a:pt x="3143" y="3144"/>
                    </a:cubicBezTo>
                    <a:cubicBezTo>
                      <a:pt x="4298" y="1989"/>
                      <a:pt x="3477" y="1"/>
                      <a:pt x="18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26"/>
              <p:cNvSpPr/>
              <p:nvPr/>
            </p:nvSpPr>
            <p:spPr>
              <a:xfrm>
                <a:off x="1035025" y="1110975"/>
                <a:ext cx="1074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6" h="3672" extrusionOk="0">
                    <a:moveTo>
                      <a:pt x="1821" y="1"/>
                    </a:moveTo>
                    <a:cubicBezTo>
                      <a:pt x="819" y="1"/>
                      <a:pt x="9" y="818"/>
                      <a:pt x="9" y="1822"/>
                    </a:cubicBezTo>
                    <a:cubicBezTo>
                      <a:pt x="1" y="2935"/>
                      <a:pt x="905" y="3671"/>
                      <a:pt x="1852" y="3671"/>
                    </a:cubicBezTo>
                    <a:cubicBezTo>
                      <a:pt x="2303" y="3671"/>
                      <a:pt x="2764" y="3505"/>
                      <a:pt x="3140" y="3132"/>
                    </a:cubicBezTo>
                    <a:cubicBezTo>
                      <a:pt x="4295" y="1977"/>
                      <a:pt x="3474" y="1"/>
                      <a:pt x="1843" y="1"/>
                    </a:cubicBezTo>
                    <a:cubicBezTo>
                      <a:pt x="1835" y="1"/>
                      <a:pt x="1828" y="1"/>
                      <a:pt x="18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08" name="Google Shape;808;p26"/>
            <p:cNvSpPr/>
            <p:nvPr/>
          </p:nvSpPr>
          <p:spPr>
            <a:xfrm>
              <a:off x="-318075" y="2106550"/>
              <a:ext cx="896275" cy="156875"/>
            </a:xfrm>
            <a:custGeom>
              <a:avLst/>
              <a:gdLst/>
              <a:ahLst/>
              <a:cxnLst/>
              <a:rect l="l" t="t" r="r" b="b"/>
              <a:pathLst>
                <a:path w="35851" h="6275" extrusionOk="0">
                  <a:moveTo>
                    <a:pt x="0" y="0"/>
                  </a:moveTo>
                  <a:lnTo>
                    <a:pt x="0" y="393"/>
                  </a:lnTo>
                  <a:cubicBezTo>
                    <a:pt x="1679" y="393"/>
                    <a:pt x="2513" y="1774"/>
                    <a:pt x="3406" y="3239"/>
                  </a:cubicBezTo>
                  <a:cubicBezTo>
                    <a:pt x="4322" y="4727"/>
                    <a:pt x="5263" y="6275"/>
                    <a:pt x="7156" y="6275"/>
                  </a:cubicBezTo>
                  <a:cubicBezTo>
                    <a:pt x="9061" y="6275"/>
                    <a:pt x="10002" y="4727"/>
                    <a:pt x="10918" y="3239"/>
                  </a:cubicBezTo>
                  <a:cubicBezTo>
                    <a:pt x="11800" y="1774"/>
                    <a:pt x="12645" y="393"/>
                    <a:pt x="14324" y="393"/>
                  </a:cubicBezTo>
                  <a:cubicBezTo>
                    <a:pt x="16002" y="393"/>
                    <a:pt x="16848" y="1774"/>
                    <a:pt x="17741" y="3239"/>
                  </a:cubicBezTo>
                  <a:cubicBezTo>
                    <a:pt x="18646" y="4727"/>
                    <a:pt x="19586" y="6275"/>
                    <a:pt x="21491" y="6275"/>
                  </a:cubicBezTo>
                  <a:cubicBezTo>
                    <a:pt x="23396" y="6275"/>
                    <a:pt x="24337" y="4727"/>
                    <a:pt x="25242" y="3239"/>
                  </a:cubicBezTo>
                  <a:cubicBezTo>
                    <a:pt x="26135" y="1774"/>
                    <a:pt x="26980" y="393"/>
                    <a:pt x="28671" y="393"/>
                  </a:cubicBezTo>
                  <a:cubicBezTo>
                    <a:pt x="30349" y="393"/>
                    <a:pt x="31195" y="1774"/>
                    <a:pt x="32088" y="3239"/>
                  </a:cubicBezTo>
                  <a:cubicBezTo>
                    <a:pt x="32993" y="4727"/>
                    <a:pt x="33933" y="6275"/>
                    <a:pt x="35838" y="6275"/>
                  </a:cubicBezTo>
                  <a:lnTo>
                    <a:pt x="35850" y="5870"/>
                  </a:lnTo>
                  <a:cubicBezTo>
                    <a:pt x="34171" y="5870"/>
                    <a:pt x="33326" y="4489"/>
                    <a:pt x="32433" y="3024"/>
                  </a:cubicBezTo>
                  <a:cubicBezTo>
                    <a:pt x="31516" y="1536"/>
                    <a:pt x="30576" y="0"/>
                    <a:pt x="28671" y="0"/>
                  </a:cubicBezTo>
                  <a:cubicBezTo>
                    <a:pt x="26766" y="0"/>
                    <a:pt x="25825" y="1536"/>
                    <a:pt x="24920" y="3024"/>
                  </a:cubicBezTo>
                  <a:cubicBezTo>
                    <a:pt x="24027" y="4489"/>
                    <a:pt x="23182" y="5870"/>
                    <a:pt x="21503" y="5870"/>
                  </a:cubicBezTo>
                  <a:cubicBezTo>
                    <a:pt x="19824" y="5870"/>
                    <a:pt x="18991" y="4489"/>
                    <a:pt x="18098" y="3036"/>
                  </a:cubicBezTo>
                  <a:cubicBezTo>
                    <a:pt x="17181" y="1536"/>
                    <a:pt x="16229" y="0"/>
                    <a:pt x="14324" y="0"/>
                  </a:cubicBezTo>
                  <a:cubicBezTo>
                    <a:pt x="12419" y="0"/>
                    <a:pt x="11490" y="1536"/>
                    <a:pt x="10573" y="3024"/>
                  </a:cubicBezTo>
                  <a:cubicBezTo>
                    <a:pt x="9692" y="4489"/>
                    <a:pt x="8835" y="5870"/>
                    <a:pt x="7156" y="5870"/>
                  </a:cubicBezTo>
                  <a:cubicBezTo>
                    <a:pt x="5477" y="5870"/>
                    <a:pt x="4644" y="4489"/>
                    <a:pt x="3751" y="3024"/>
                  </a:cubicBezTo>
                  <a:cubicBezTo>
                    <a:pt x="2834" y="1536"/>
                    <a:pt x="1894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6"/>
            <p:cNvSpPr/>
            <p:nvPr/>
          </p:nvSpPr>
          <p:spPr>
            <a:xfrm>
              <a:off x="8055400" y="148600"/>
              <a:ext cx="750400" cy="722000"/>
            </a:xfrm>
            <a:custGeom>
              <a:avLst/>
              <a:gdLst/>
              <a:ahLst/>
              <a:cxnLst/>
              <a:rect l="l" t="t" r="r" b="b"/>
              <a:pathLst>
                <a:path w="30016" h="28880" extrusionOk="0">
                  <a:moveTo>
                    <a:pt x="15586" y="4364"/>
                  </a:moveTo>
                  <a:cubicBezTo>
                    <a:pt x="21146" y="4376"/>
                    <a:pt x="25658" y="8877"/>
                    <a:pt x="25670" y="14449"/>
                  </a:cubicBezTo>
                  <a:cubicBezTo>
                    <a:pt x="25658" y="18521"/>
                    <a:pt x="23206" y="22200"/>
                    <a:pt x="19443" y="23760"/>
                  </a:cubicBezTo>
                  <a:cubicBezTo>
                    <a:pt x="18192" y="24277"/>
                    <a:pt x="16879" y="24528"/>
                    <a:pt x="15577" y="24528"/>
                  </a:cubicBezTo>
                  <a:cubicBezTo>
                    <a:pt x="12954" y="24528"/>
                    <a:pt x="10380" y="23507"/>
                    <a:pt x="8454" y="21581"/>
                  </a:cubicBezTo>
                  <a:cubicBezTo>
                    <a:pt x="5572" y="18688"/>
                    <a:pt x="4703" y="14354"/>
                    <a:pt x="6263" y="10591"/>
                  </a:cubicBezTo>
                  <a:cubicBezTo>
                    <a:pt x="7835" y="6817"/>
                    <a:pt x="11502" y="4364"/>
                    <a:pt x="15586" y="4364"/>
                  </a:cubicBezTo>
                  <a:close/>
                  <a:moveTo>
                    <a:pt x="15576" y="1"/>
                  </a:moveTo>
                  <a:cubicBezTo>
                    <a:pt x="11819" y="1"/>
                    <a:pt x="8126" y="1470"/>
                    <a:pt x="5370" y="4233"/>
                  </a:cubicBezTo>
                  <a:cubicBezTo>
                    <a:pt x="1239" y="8365"/>
                    <a:pt x="0" y="14580"/>
                    <a:pt x="2239" y="19973"/>
                  </a:cubicBezTo>
                  <a:cubicBezTo>
                    <a:pt x="4477" y="25367"/>
                    <a:pt x="9740" y="28879"/>
                    <a:pt x="15586" y="28879"/>
                  </a:cubicBezTo>
                  <a:cubicBezTo>
                    <a:pt x="23551" y="28867"/>
                    <a:pt x="30004" y="22414"/>
                    <a:pt x="30016" y="14449"/>
                  </a:cubicBezTo>
                  <a:cubicBezTo>
                    <a:pt x="30016" y="8603"/>
                    <a:pt x="26492" y="3340"/>
                    <a:pt x="21098" y="1102"/>
                  </a:cubicBezTo>
                  <a:cubicBezTo>
                    <a:pt x="19312" y="361"/>
                    <a:pt x="17436" y="1"/>
                    <a:pt x="155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6"/>
            <p:cNvSpPr/>
            <p:nvPr/>
          </p:nvSpPr>
          <p:spPr>
            <a:xfrm>
              <a:off x="8566000" y="3898725"/>
              <a:ext cx="421200" cy="405175"/>
            </a:xfrm>
            <a:custGeom>
              <a:avLst/>
              <a:gdLst/>
              <a:ahLst/>
              <a:cxnLst/>
              <a:rect l="l" t="t" r="r" b="b"/>
              <a:pathLst>
                <a:path w="16848" h="16207" extrusionOk="0">
                  <a:moveTo>
                    <a:pt x="8740" y="788"/>
                  </a:moveTo>
                  <a:cubicBezTo>
                    <a:pt x="12776" y="800"/>
                    <a:pt x="16050" y="4062"/>
                    <a:pt x="16050" y="8110"/>
                  </a:cubicBezTo>
                  <a:cubicBezTo>
                    <a:pt x="16050" y="11063"/>
                    <a:pt x="14264" y="13730"/>
                    <a:pt x="11538" y="14861"/>
                  </a:cubicBezTo>
                  <a:cubicBezTo>
                    <a:pt x="10632" y="15235"/>
                    <a:pt x="9683" y="15416"/>
                    <a:pt x="8742" y="15416"/>
                  </a:cubicBezTo>
                  <a:cubicBezTo>
                    <a:pt x="6836" y="15416"/>
                    <a:pt x="4963" y="14672"/>
                    <a:pt x="3560" y="13278"/>
                  </a:cubicBezTo>
                  <a:cubicBezTo>
                    <a:pt x="1477" y="11182"/>
                    <a:pt x="846" y="8039"/>
                    <a:pt x="1977" y="5300"/>
                  </a:cubicBezTo>
                  <a:cubicBezTo>
                    <a:pt x="3108" y="2574"/>
                    <a:pt x="5775" y="788"/>
                    <a:pt x="8740" y="788"/>
                  </a:cubicBezTo>
                  <a:close/>
                  <a:moveTo>
                    <a:pt x="8737" y="1"/>
                  </a:moveTo>
                  <a:cubicBezTo>
                    <a:pt x="6630" y="1"/>
                    <a:pt x="4558" y="827"/>
                    <a:pt x="3013" y="2371"/>
                  </a:cubicBezTo>
                  <a:cubicBezTo>
                    <a:pt x="691" y="4693"/>
                    <a:pt x="0" y="8182"/>
                    <a:pt x="1251" y="11206"/>
                  </a:cubicBezTo>
                  <a:cubicBezTo>
                    <a:pt x="2501" y="14230"/>
                    <a:pt x="5453" y="16207"/>
                    <a:pt x="8740" y="16207"/>
                  </a:cubicBezTo>
                  <a:cubicBezTo>
                    <a:pt x="13216" y="16207"/>
                    <a:pt x="16836" y="12575"/>
                    <a:pt x="16848" y="8110"/>
                  </a:cubicBezTo>
                  <a:cubicBezTo>
                    <a:pt x="16836" y="4824"/>
                    <a:pt x="14871" y="1871"/>
                    <a:pt x="11835" y="621"/>
                  </a:cubicBezTo>
                  <a:cubicBezTo>
                    <a:pt x="10834" y="203"/>
                    <a:pt x="9781" y="1"/>
                    <a:pt x="87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6"/>
            <p:cNvSpPr/>
            <p:nvPr/>
          </p:nvSpPr>
          <p:spPr>
            <a:xfrm>
              <a:off x="271575" y="4076825"/>
              <a:ext cx="306628" cy="306628"/>
            </a:xfrm>
            <a:custGeom>
              <a:avLst/>
              <a:gdLst/>
              <a:ahLst/>
              <a:cxnLst/>
              <a:rect l="l" t="t" r="r" b="b"/>
              <a:pathLst>
                <a:path w="7514" h="7514" extrusionOk="0">
                  <a:moveTo>
                    <a:pt x="3763" y="1"/>
                  </a:moveTo>
                  <a:cubicBezTo>
                    <a:pt x="1691" y="1"/>
                    <a:pt x="0" y="1680"/>
                    <a:pt x="0" y="3763"/>
                  </a:cubicBezTo>
                  <a:cubicBezTo>
                    <a:pt x="0" y="5835"/>
                    <a:pt x="1691" y="7514"/>
                    <a:pt x="3763" y="7514"/>
                  </a:cubicBezTo>
                  <a:cubicBezTo>
                    <a:pt x="5835" y="7514"/>
                    <a:pt x="7513" y="5835"/>
                    <a:pt x="7513" y="3763"/>
                  </a:cubicBezTo>
                  <a:cubicBezTo>
                    <a:pt x="7513" y="1680"/>
                    <a:pt x="5835" y="1"/>
                    <a:pt x="37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2" name="Google Shape;812;p26"/>
            <p:cNvGrpSpPr/>
            <p:nvPr/>
          </p:nvGrpSpPr>
          <p:grpSpPr>
            <a:xfrm>
              <a:off x="7029463" y="4858650"/>
              <a:ext cx="975125" cy="98825"/>
              <a:chOff x="7649075" y="1411438"/>
              <a:chExt cx="975125" cy="98825"/>
            </a:xfrm>
          </p:grpSpPr>
          <p:sp>
            <p:nvSpPr>
              <p:cNvPr id="813" name="Google Shape;813;p26"/>
              <p:cNvSpPr/>
              <p:nvPr/>
            </p:nvSpPr>
            <p:spPr>
              <a:xfrm>
                <a:off x="7649075" y="1421400"/>
                <a:ext cx="800400" cy="78900"/>
              </a:xfrm>
              <a:custGeom>
                <a:avLst/>
                <a:gdLst/>
                <a:ahLst/>
                <a:cxnLst/>
                <a:rect l="l" t="t" r="r" b="b"/>
                <a:pathLst>
                  <a:path w="32016" h="3156" extrusionOk="0">
                    <a:moveTo>
                      <a:pt x="0" y="0"/>
                    </a:moveTo>
                    <a:lnTo>
                      <a:pt x="0" y="3155"/>
                    </a:lnTo>
                    <a:lnTo>
                      <a:pt x="32016" y="3155"/>
                    </a:lnTo>
                    <a:lnTo>
                      <a:pt x="3201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26"/>
              <p:cNvSpPr/>
              <p:nvPr/>
            </p:nvSpPr>
            <p:spPr>
              <a:xfrm>
                <a:off x="8525375" y="1411438"/>
                <a:ext cx="98825" cy="98825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3953" extrusionOk="0">
                    <a:moveTo>
                      <a:pt x="0" y="0"/>
                    </a:moveTo>
                    <a:lnTo>
                      <a:pt x="0" y="3953"/>
                    </a:lnTo>
                    <a:lnTo>
                      <a:pt x="3953" y="3953"/>
                    </a:lnTo>
                    <a:lnTo>
                      <a:pt x="39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5" name="Google Shape;815;p26"/>
            <p:cNvGrpSpPr/>
            <p:nvPr/>
          </p:nvGrpSpPr>
          <p:grpSpPr>
            <a:xfrm>
              <a:off x="528300" y="223950"/>
              <a:ext cx="571550" cy="354225"/>
              <a:chOff x="2378875" y="567700"/>
              <a:chExt cx="571550" cy="354225"/>
            </a:xfrm>
          </p:grpSpPr>
          <p:sp>
            <p:nvSpPr>
              <p:cNvPr id="816" name="Google Shape;816;p26"/>
              <p:cNvSpPr/>
              <p:nvPr/>
            </p:nvSpPr>
            <p:spPr>
              <a:xfrm>
                <a:off x="2378875" y="793325"/>
                <a:ext cx="128600" cy="128600"/>
              </a:xfrm>
              <a:custGeom>
                <a:avLst/>
                <a:gdLst/>
                <a:ahLst/>
                <a:cxnLst/>
                <a:rect l="l" t="t" r="r" b="b"/>
                <a:pathLst>
                  <a:path w="5144" h="5144" extrusionOk="0">
                    <a:moveTo>
                      <a:pt x="0" y="0"/>
                    </a:moveTo>
                    <a:lnTo>
                      <a:pt x="0" y="5144"/>
                    </a:lnTo>
                    <a:lnTo>
                      <a:pt x="5144" y="5144"/>
                    </a:lnTo>
                    <a:lnTo>
                      <a:pt x="51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26"/>
              <p:cNvSpPr/>
              <p:nvPr/>
            </p:nvSpPr>
            <p:spPr>
              <a:xfrm>
                <a:off x="2851600" y="666550"/>
                <a:ext cx="98825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3954" extrusionOk="0">
                    <a:moveTo>
                      <a:pt x="0" y="1"/>
                    </a:moveTo>
                    <a:lnTo>
                      <a:pt x="0" y="3953"/>
                    </a:lnTo>
                    <a:lnTo>
                      <a:pt x="3953" y="3953"/>
                    </a:lnTo>
                    <a:lnTo>
                      <a:pt x="395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26"/>
              <p:cNvSpPr/>
              <p:nvPr/>
            </p:nvSpPr>
            <p:spPr>
              <a:xfrm>
                <a:off x="2535525" y="567700"/>
                <a:ext cx="98850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3954" extrusionOk="0">
                    <a:moveTo>
                      <a:pt x="1" y="1"/>
                    </a:moveTo>
                    <a:lnTo>
                      <a:pt x="1" y="3954"/>
                    </a:lnTo>
                    <a:lnTo>
                      <a:pt x="3953" y="3954"/>
                    </a:lnTo>
                    <a:lnTo>
                      <a:pt x="39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19" name="Google Shape;819;p26"/>
            <p:cNvSpPr/>
            <p:nvPr/>
          </p:nvSpPr>
          <p:spPr>
            <a:xfrm>
              <a:off x="334325" y="3685925"/>
              <a:ext cx="98825" cy="98850"/>
            </a:xfrm>
            <a:custGeom>
              <a:avLst/>
              <a:gdLst/>
              <a:ahLst/>
              <a:cxnLst/>
              <a:rect l="l" t="t" r="r" b="b"/>
              <a:pathLst>
                <a:path w="3953" h="3954" extrusionOk="0">
                  <a:moveTo>
                    <a:pt x="0" y="1"/>
                  </a:moveTo>
                  <a:lnTo>
                    <a:pt x="0" y="3953"/>
                  </a:lnTo>
                  <a:lnTo>
                    <a:pt x="3953" y="3953"/>
                  </a:lnTo>
                  <a:lnTo>
                    <a:pt x="3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6"/>
            <p:cNvSpPr/>
            <p:nvPr/>
          </p:nvSpPr>
          <p:spPr>
            <a:xfrm>
              <a:off x="8458800" y="4418488"/>
              <a:ext cx="223880" cy="223880"/>
            </a:xfrm>
            <a:custGeom>
              <a:avLst/>
              <a:gdLst/>
              <a:ahLst/>
              <a:cxnLst/>
              <a:rect l="l" t="t" r="r" b="b"/>
              <a:pathLst>
                <a:path w="7514" h="7514" extrusionOk="0">
                  <a:moveTo>
                    <a:pt x="3763" y="1"/>
                  </a:moveTo>
                  <a:cubicBezTo>
                    <a:pt x="1691" y="1"/>
                    <a:pt x="0" y="1680"/>
                    <a:pt x="0" y="3763"/>
                  </a:cubicBezTo>
                  <a:cubicBezTo>
                    <a:pt x="0" y="5835"/>
                    <a:pt x="1691" y="7514"/>
                    <a:pt x="3763" y="7514"/>
                  </a:cubicBezTo>
                  <a:cubicBezTo>
                    <a:pt x="5835" y="7514"/>
                    <a:pt x="7513" y="5835"/>
                    <a:pt x="7513" y="3763"/>
                  </a:cubicBezTo>
                  <a:cubicBezTo>
                    <a:pt x="7513" y="1680"/>
                    <a:pt x="5835" y="1"/>
                    <a:pt x="37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1" name="Google Shape;821;p26"/>
          <p:cNvSpPr txBox="1">
            <a:spLocks noGrp="1"/>
          </p:cNvSpPr>
          <p:nvPr>
            <p:ph type="title"/>
          </p:nvPr>
        </p:nvSpPr>
        <p:spPr>
          <a:xfrm>
            <a:off x="758775" y="381193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26"/>
          <p:cNvSpPr txBox="1">
            <a:spLocks noGrp="1"/>
          </p:cNvSpPr>
          <p:nvPr>
            <p:ph type="title" idx="2"/>
          </p:nvPr>
        </p:nvSpPr>
        <p:spPr>
          <a:xfrm>
            <a:off x="4862762" y="1806450"/>
            <a:ext cx="2892000" cy="3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23" name="Google Shape;823;p26"/>
          <p:cNvSpPr txBox="1">
            <a:spLocks noGrp="1"/>
          </p:cNvSpPr>
          <p:nvPr>
            <p:ph type="title" idx="3"/>
          </p:nvPr>
        </p:nvSpPr>
        <p:spPr>
          <a:xfrm>
            <a:off x="4862711" y="2142025"/>
            <a:ext cx="2892000" cy="57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24" name="Google Shape;824;p26"/>
          <p:cNvSpPr txBox="1">
            <a:spLocks noGrp="1"/>
          </p:cNvSpPr>
          <p:nvPr>
            <p:ph type="title" idx="4"/>
          </p:nvPr>
        </p:nvSpPr>
        <p:spPr>
          <a:xfrm>
            <a:off x="1389288" y="1806450"/>
            <a:ext cx="2892000" cy="3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25" name="Google Shape;825;p26"/>
          <p:cNvSpPr txBox="1">
            <a:spLocks noGrp="1"/>
          </p:cNvSpPr>
          <p:nvPr>
            <p:ph type="title" idx="5"/>
          </p:nvPr>
        </p:nvSpPr>
        <p:spPr>
          <a:xfrm>
            <a:off x="1389250" y="2142025"/>
            <a:ext cx="2892000" cy="57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26" name="Google Shape;826;p26"/>
          <p:cNvSpPr txBox="1">
            <a:spLocks noGrp="1"/>
          </p:cNvSpPr>
          <p:nvPr>
            <p:ph type="title" idx="6"/>
          </p:nvPr>
        </p:nvSpPr>
        <p:spPr>
          <a:xfrm>
            <a:off x="4862762" y="3458125"/>
            <a:ext cx="2892000" cy="3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27" name="Google Shape;827;p26"/>
          <p:cNvSpPr txBox="1">
            <a:spLocks noGrp="1"/>
          </p:cNvSpPr>
          <p:nvPr>
            <p:ph type="title" idx="7"/>
          </p:nvPr>
        </p:nvSpPr>
        <p:spPr>
          <a:xfrm>
            <a:off x="4862711" y="3793825"/>
            <a:ext cx="289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28" name="Google Shape;828;p26"/>
          <p:cNvSpPr txBox="1">
            <a:spLocks noGrp="1"/>
          </p:cNvSpPr>
          <p:nvPr>
            <p:ph type="title" idx="8"/>
          </p:nvPr>
        </p:nvSpPr>
        <p:spPr>
          <a:xfrm>
            <a:off x="1389288" y="3458125"/>
            <a:ext cx="2892000" cy="3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29" name="Google Shape;829;p26"/>
          <p:cNvSpPr txBox="1">
            <a:spLocks noGrp="1"/>
          </p:cNvSpPr>
          <p:nvPr>
            <p:ph type="title" idx="9"/>
          </p:nvPr>
        </p:nvSpPr>
        <p:spPr>
          <a:xfrm>
            <a:off x="1389250" y="3793825"/>
            <a:ext cx="289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 b="0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oogle Shape;417;p14"/>
          <p:cNvGrpSpPr/>
          <p:nvPr/>
        </p:nvGrpSpPr>
        <p:grpSpPr>
          <a:xfrm>
            <a:off x="591325" y="452123"/>
            <a:ext cx="8157088" cy="4860047"/>
            <a:chOff x="591325" y="452123"/>
            <a:chExt cx="8157088" cy="4860047"/>
          </a:xfrm>
        </p:grpSpPr>
        <p:sp>
          <p:nvSpPr>
            <p:cNvPr id="418" name="Google Shape;418;p14"/>
            <p:cNvSpPr/>
            <p:nvPr/>
          </p:nvSpPr>
          <p:spPr>
            <a:xfrm>
              <a:off x="7364174" y="807577"/>
              <a:ext cx="447146" cy="430134"/>
            </a:xfrm>
            <a:custGeom>
              <a:avLst/>
              <a:gdLst/>
              <a:ahLst/>
              <a:cxnLst/>
              <a:rect l="l" t="t" r="r" b="b"/>
              <a:pathLst>
                <a:path w="16848" h="16207" extrusionOk="0">
                  <a:moveTo>
                    <a:pt x="8740" y="788"/>
                  </a:moveTo>
                  <a:cubicBezTo>
                    <a:pt x="12776" y="800"/>
                    <a:pt x="16050" y="4062"/>
                    <a:pt x="16050" y="8110"/>
                  </a:cubicBezTo>
                  <a:cubicBezTo>
                    <a:pt x="16050" y="11063"/>
                    <a:pt x="14264" y="13730"/>
                    <a:pt x="11538" y="14861"/>
                  </a:cubicBezTo>
                  <a:cubicBezTo>
                    <a:pt x="10632" y="15235"/>
                    <a:pt x="9683" y="15416"/>
                    <a:pt x="8742" y="15416"/>
                  </a:cubicBezTo>
                  <a:cubicBezTo>
                    <a:pt x="6836" y="15416"/>
                    <a:pt x="4963" y="14672"/>
                    <a:pt x="3560" y="13278"/>
                  </a:cubicBezTo>
                  <a:cubicBezTo>
                    <a:pt x="1477" y="11182"/>
                    <a:pt x="846" y="8039"/>
                    <a:pt x="1977" y="5300"/>
                  </a:cubicBezTo>
                  <a:cubicBezTo>
                    <a:pt x="3108" y="2574"/>
                    <a:pt x="5775" y="788"/>
                    <a:pt x="8740" y="788"/>
                  </a:cubicBezTo>
                  <a:close/>
                  <a:moveTo>
                    <a:pt x="8737" y="1"/>
                  </a:moveTo>
                  <a:cubicBezTo>
                    <a:pt x="6630" y="1"/>
                    <a:pt x="4558" y="827"/>
                    <a:pt x="3013" y="2371"/>
                  </a:cubicBezTo>
                  <a:cubicBezTo>
                    <a:pt x="691" y="4693"/>
                    <a:pt x="0" y="8182"/>
                    <a:pt x="1251" y="11206"/>
                  </a:cubicBezTo>
                  <a:cubicBezTo>
                    <a:pt x="2501" y="14230"/>
                    <a:pt x="5453" y="16207"/>
                    <a:pt x="8740" y="16207"/>
                  </a:cubicBezTo>
                  <a:cubicBezTo>
                    <a:pt x="13216" y="16207"/>
                    <a:pt x="16836" y="12575"/>
                    <a:pt x="16848" y="8110"/>
                  </a:cubicBezTo>
                  <a:cubicBezTo>
                    <a:pt x="16836" y="4824"/>
                    <a:pt x="14871" y="1871"/>
                    <a:pt x="11835" y="621"/>
                  </a:cubicBezTo>
                  <a:cubicBezTo>
                    <a:pt x="10834" y="203"/>
                    <a:pt x="9781" y="1"/>
                    <a:pt x="87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9" name="Google Shape;419;p14"/>
            <p:cNvGrpSpPr/>
            <p:nvPr/>
          </p:nvGrpSpPr>
          <p:grpSpPr>
            <a:xfrm>
              <a:off x="2485048" y="453345"/>
              <a:ext cx="354581" cy="354234"/>
              <a:chOff x="8142850" y="658200"/>
              <a:chExt cx="306625" cy="306325"/>
            </a:xfrm>
          </p:grpSpPr>
          <p:sp>
            <p:nvSpPr>
              <p:cNvPr id="420" name="Google Shape;420;p14"/>
              <p:cNvSpPr/>
              <p:nvPr/>
            </p:nvSpPr>
            <p:spPr>
              <a:xfrm>
                <a:off x="8294375" y="658200"/>
                <a:ext cx="155100" cy="155100"/>
              </a:xfrm>
              <a:custGeom>
                <a:avLst/>
                <a:gdLst/>
                <a:ahLst/>
                <a:cxnLst/>
                <a:rect l="l" t="t" r="r" b="b"/>
                <a:pathLst>
                  <a:path w="6204" h="6204" extrusionOk="0">
                    <a:moveTo>
                      <a:pt x="0" y="1"/>
                    </a:moveTo>
                    <a:lnTo>
                      <a:pt x="0" y="6204"/>
                    </a:lnTo>
                    <a:lnTo>
                      <a:pt x="6203" y="6204"/>
                    </a:lnTo>
                    <a:lnTo>
                      <a:pt x="620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14"/>
              <p:cNvSpPr/>
              <p:nvPr/>
            </p:nvSpPr>
            <p:spPr>
              <a:xfrm>
                <a:off x="8142850" y="813275"/>
                <a:ext cx="151250" cy="151250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6050" extrusionOk="0">
                    <a:moveTo>
                      <a:pt x="1" y="1"/>
                    </a:moveTo>
                    <a:lnTo>
                      <a:pt x="1" y="6049"/>
                    </a:lnTo>
                    <a:lnTo>
                      <a:pt x="6049" y="6049"/>
                    </a:lnTo>
                    <a:lnTo>
                      <a:pt x="604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2" name="Google Shape;422;p14"/>
            <p:cNvSpPr/>
            <p:nvPr/>
          </p:nvSpPr>
          <p:spPr>
            <a:xfrm>
              <a:off x="7139611" y="452123"/>
              <a:ext cx="175151" cy="175151"/>
            </a:xfrm>
            <a:custGeom>
              <a:avLst/>
              <a:gdLst/>
              <a:ahLst/>
              <a:cxnLst/>
              <a:rect l="l" t="t" r="r" b="b"/>
              <a:pathLst>
                <a:path w="7514" h="7514" extrusionOk="0">
                  <a:moveTo>
                    <a:pt x="3763" y="1"/>
                  </a:moveTo>
                  <a:cubicBezTo>
                    <a:pt x="1691" y="1"/>
                    <a:pt x="0" y="1680"/>
                    <a:pt x="0" y="3763"/>
                  </a:cubicBezTo>
                  <a:cubicBezTo>
                    <a:pt x="0" y="5835"/>
                    <a:pt x="1691" y="7514"/>
                    <a:pt x="3763" y="7514"/>
                  </a:cubicBezTo>
                  <a:cubicBezTo>
                    <a:pt x="5835" y="7514"/>
                    <a:pt x="7513" y="5835"/>
                    <a:pt x="7513" y="3763"/>
                  </a:cubicBezTo>
                  <a:cubicBezTo>
                    <a:pt x="7513" y="1680"/>
                    <a:pt x="5835" y="1"/>
                    <a:pt x="37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3" name="Google Shape;423;p14"/>
            <p:cNvGrpSpPr/>
            <p:nvPr/>
          </p:nvGrpSpPr>
          <p:grpSpPr>
            <a:xfrm flipH="1">
              <a:off x="591325" y="644050"/>
              <a:ext cx="685225" cy="579075"/>
              <a:chOff x="457200" y="1099375"/>
              <a:chExt cx="685225" cy="579075"/>
            </a:xfrm>
          </p:grpSpPr>
          <p:sp>
            <p:nvSpPr>
              <p:cNvPr id="424" name="Google Shape;424;p14"/>
              <p:cNvSpPr/>
              <p:nvPr/>
            </p:nvSpPr>
            <p:spPr>
              <a:xfrm>
                <a:off x="457200" y="1575025"/>
                <a:ext cx="1071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84" extrusionOk="0">
                    <a:moveTo>
                      <a:pt x="1834" y="1"/>
                    </a:moveTo>
                    <a:cubicBezTo>
                      <a:pt x="822" y="1"/>
                      <a:pt x="0" y="822"/>
                      <a:pt x="0" y="1846"/>
                    </a:cubicBezTo>
                    <a:cubicBezTo>
                      <a:pt x="0" y="2950"/>
                      <a:pt x="906" y="3684"/>
                      <a:pt x="1850" y="3684"/>
                    </a:cubicBezTo>
                    <a:cubicBezTo>
                      <a:pt x="2300" y="3684"/>
                      <a:pt x="2758" y="3517"/>
                      <a:pt x="3131" y="3144"/>
                    </a:cubicBezTo>
                    <a:cubicBezTo>
                      <a:pt x="4286" y="1989"/>
                      <a:pt x="3465" y="1"/>
                      <a:pt x="18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4"/>
              <p:cNvSpPr/>
              <p:nvPr/>
            </p:nvSpPr>
            <p:spPr>
              <a:xfrm>
                <a:off x="457200" y="1337200"/>
                <a:ext cx="107175" cy="91875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75" extrusionOk="0">
                    <a:moveTo>
                      <a:pt x="1834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44"/>
                      <a:pt x="903" y="3674"/>
                      <a:pt x="1844" y="3674"/>
                    </a:cubicBezTo>
                    <a:cubicBezTo>
                      <a:pt x="2296" y="3674"/>
                      <a:pt x="2757" y="3506"/>
                      <a:pt x="3131" y="3132"/>
                    </a:cubicBezTo>
                    <a:cubicBezTo>
                      <a:pt x="4286" y="1977"/>
                      <a:pt x="3465" y="0"/>
                      <a:pt x="18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4"/>
              <p:cNvSpPr/>
              <p:nvPr/>
            </p:nvSpPr>
            <p:spPr>
              <a:xfrm>
                <a:off x="457200" y="1099375"/>
                <a:ext cx="1071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72" extrusionOk="0">
                    <a:moveTo>
                      <a:pt x="1834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38"/>
                      <a:pt x="906" y="3672"/>
                      <a:pt x="1850" y="3672"/>
                    </a:cubicBezTo>
                    <a:cubicBezTo>
                      <a:pt x="2300" y="3672"/>
                      <a:pt x="2758" y="3505"/>
                      <a:pt x="3131" y="3132"/>
                    </a:cubicBezTo>
                    <a:cubicBezTo>
                      <a:pt x="4286" y="1977"/>
                      <a:pt x="3465" y="0"/>
                      <a:pt x="18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4"/>
              <p:cNvSpPr/>
              <p:nvPr/>
            </p:nvSpPr>
            <p:spPr>
              <a:xfrm>
                <a:off x="649775" y="1578900"/>
                <a:ext cx="107475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0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44"/>
                      <a:pt x="903" y="3679"/>
                      <a:pt x="1848" y="3679"/>
                    </a:cubicBezTo>
                    <a:cubicBezTo>
                      <a:pt x="2302" y="3679"/>
                      <a:pt x="2765" y="3510"/>
                      <a:pt x="3144" y="3132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14"/>
              <p:cNvSpPr/>
              <p:nvPr/>
            </p:nvSpPr>
            <p:spPr>
              <a:xfrm>
                <a:off x="649775" y="1341075"/>
                <a:ext cx="1074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2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38"/>
                      <a:pt x="906" y="3671"/>
                      <a:pt x="1854" y="3671"/>
                    </a:cubicBezTo>
                    <a:cubicBezTo>
                      <a:pt x="2305" y="3671"/>
                      <a:pt x="2767" y="3505"/>
                      <a:pt x="3144" y="3132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4"/>
              <p:cNvSpPr/>
              <p:nvPr/>
            </p:nvSpPr>
            <p:spPr>
              <a:xfrm>
                <a:off x="649775" y="1102950"/>
                <a:ext cx="1074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4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46"/>
                    </a:cubicBezTo>
                    <a:cubicBezTo>
                      <a:pt x="0" y="2950"/>
                      <a:pt x="906" y="3683"/>
                      <a:pt x="1854" y="3683"/>
                    </a:cubicBezTo>
                    <a:cubicBezTo>
                      <a:pt x="2305" y="3683"/>
                      <a:pt x="2767" y="3516"/>
                      <a:pt x="3144" y="3144"/>
                    </a:cubicBezTo>
                    <a:cubicBezTo>
                      <a:pt x="4299" y="1989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4"/>
              <p:cNvSpPr/>
              <p:nvPr/>
            </p:nvSpPr>
            <p:spPr>
              <a:xfrm>
                <a:off x="842350" y="1582775"/>
                <a:ext cx="107475" cy="9185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4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44"/>
                      <a:pt x="903" y="3674"/>
                      <a:pt x="1849" y="3674"/>
                    </a:cubicBezTo>
                    <a:cubicBezTo>
                      <a:pt x="2302" y="3674"/>
                      <a:pt x="2766" y="3506"/>
                      <a:pt x="3144" y="3131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4"/>
              <p:cNvSpPr/>
              <p:nvPr/>
            </p:nvSpPr>
            <p:spPr>
              <a:xfrm>
                <a:off x="842350" y="1344950"/>
                <a:ext cx="1074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2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38"/>
                      <a:pt x="907" y="3671"/>
                      <a:pt x="1854" y="3671"/>
                    </a:cubicBezTo>
                    <a:cubicBezTo>
                      <a:pt x="2306" y="3671"/>
                      <a:pt x="2767" y="3504"/>
                      <a:pt x="3144" y="3131"/>
                    </a:cubicBezTo>
                    <a:cubicBezTo>
                      <a:pt x="4299" y="1976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4"/>
              <p:cNvSpPr/>
              <p:nvPr/>
            </p:nvSpPr>
            <p:spPr>
              <a:xfrm>
                <a:off x="842350" y="1106825"/>
                <a:ext cx="107475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0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44"/>
                      <a:pt x="903" y="3679"/>
                      <a:pt x="1848" y="3679"/>
                    </a:cubicBezTo>
                    <a:cubicBezTo>
                      <a:pt x="2302" y="3679"/>
                      <a:pt x="2766" y="3510"/>
                      <a:pt x="3144" y="3131"/>
                    </a:cubicBezTo>
                    <a:cubicBezTo>
                      <a:pt x="4299" y="1976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4"/>
              <p:cNvSpPr/>
              <p:nvPr/>
            </p:nvSpPr>
            <p:spPr>
              <a:xfrm>
                <a:off x="1034950" y="1586625"/>
                <a:ext cx="107475" cy="91825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3" extrusionOk="0">
                    <a:moveTo>
                      <a:pt x="1846" y="1"/>
                    </a:moveTo>
                    <a:cubicBezTo>
                      <a:pt x="833" y="1"/>
                      <a:pt x="0" y="822"/>
                      <a:pt x="12" y="1834"/>
                    </a:cubicBezTo>
                    <a:cubicBezTo>
                      <a:pt x="12" y="2939"/>
                      <a:pt x="918" y="3672"/>
                      <a:pt x="1862" y="3672"/>
                    </a:cubicBezTo>
                    <a:cubicBezTo>
                      <a:pt x="2312" y="3672"/>
                      <a:pt x="2770" y="3505"/>
                      <a:pt x="3143" y="3132"/>
                    </a:cubicBezTo>
                    <a:cubicBezTo>
                      <a:pt x="4298" y="1977"/>
                      <a:pt x="3477" y="1"/>
                      <a:pt x="18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4"/>
              <p:cNvSpPr/>
              <p:nvPr/>
            </p:nvSpPr>
            <p:spPr>
              <a:xfrm>
                <a:off x="1034950" y="1348500"/>
                <a:ext cx="1074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4" extrusionOk="0">
                    <a:moveTo>
                      <a:pt x="1846" y="1"/>
                    </a:moveTo>
                    <a:cubicBezTo>
                      <a:pt x="833" y="1"/>
                      <a:pt x="0" y="822"/>
                      <a:pt x="12" y="1846"/>
                    </a:cubicBezTo>
                    <a:cubicBezTo>
                      <a:pt x="12" y="2951"/>
                      <a:pt x="918" y="3684"/>
                      <a:pt x="1862" y="3684"/>
                    </a:cubicBezTo>
                    <a:cubicBezTo>
                      <a:pt x="2312" y="3684"/>
                      <a:pt x="2770" y="3517"/>
                      <a:pt x="3143" y="3144"/>
                    </a:cubicBezTo>
                    <a:cubicBezTo>
                      <a:pt x="4298" y="1989"/>
                      <a:pt x="3477" y="1"/>
                      <a:pt x="18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4"/>
              <p:cNvSpPr/>
              <p:nvPr/>
            </p:nvSpPr>
            <p:spPr>
              <a:xfrm>
                <a:off x="1035025" y="1110975"/>
                <a:ext cx="1074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6" h="3672" extrusionOk="0">
                    <a:moveTo>
                      <a:pt x="1821" y="1"/>
                    </a:moveTo>
                    <a:cubicBezTo>
                      <a:pt x="819" y="1"/>
                      <a:pt x="9" y="818"/>
                      <a:pt x="9" y="1822"/>
                    </a:cubicBezTo>
                    <a:cubicBezTo>
                      <a:pt x="1" y="2935"/>
                      <a:pt x="905" y="3671"/>
                      <a:pt x="1852" y="3671"/>
                    </a:cubicBezTo>
                    <a:cubicBezTo>
                      <a:pt x="2303" y="3671"/>
                      <a:pt x="2764" y="3505"/>
                      <a:pt x="3140" y="3132"/>
                    </a:cubicBezTo>
                    <a:cubicBezTo>
                      <a:pt x="4295" y="1977"/>
                      <a:pt x="3474" y="1"/>
                      <a:pt x="1843" y="1"/>
                    </a:cubicBezTo>
                    <a:cubicBezTo>
                      <a:pt x="1835" y="1"/>
                      <a:pt x="1828" y="1"/>
                      <a:pt x="182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6" name="Google Shape;436;p14"/>
            <p:cNvSpPr/>
            <p:nvPr/>
          </p:nvSpPr>
          <p:spPr>
            <a:xfrm flipH="1">
              <a:off x="713388" y="4011100"/>
              <a:ext cx="750400" cy="722000"/>
            </a:xfrm>
            <a:custGeom>
              <a:avLst/>
              <a:gdLst/>
              <a:ahLst/>
              <a:cxnLst/>
              <a:rect l="l" t="t" r="r" b="b"/>
              <a:pathLst>
                <a:path w="30016" h="28880" extrusionOk="0">
                  <a:moveTo>
                    <a:pt x="15586" y="4364"/>
                  </a:moveTo>
                  <a:cubicBezTo>
                    <a:pt x="21146" y="4376"/>
                    <a:pt x="25658" y="8877"/>
                    <a:pt x="25670" y="14449"/>
                  </a:cubicBezTo>
                  <a:cubicBezTo>
                    <a:pt x="25658" y="18521"/>
                    <a:pt x="23206" y="22200"/>
                    <a:pt x="19443" y="23760"/>
                  </a:cubicBezTo>
                  <a:cubicBezTo>
                    <a:pt x="18192" y="24277"/>
                    <a:pt x="16879" y="24528"/>
                    <a:pt x="15577" y="24528"/>
                  </a:cubicBezTo>
                  <a:cubicBezTo>
                    <a:pt x="12954" y="24528"/>
                    <a:pt x="10380" y="23507"/>
                    <a:pt x="8454" y="21581"/>
                  </a:cubicBezTo>
                  <a:cubicBezTo>
                    <a:pt x="5572" y="18688"/>
                    <a:pt x="4703" y="14354"/>
                    <a:pt x="6263" y="10591"/>
                  </a:cubicBezTo>
                  <a:cubicBezTo>
                    <a:pt x="7835" y="6817"/>
                    <a:pt x="11502" y="4364"/>
                    <a:pt x="15586" y="4364"/>
                  </a:cubicBezTo>
                  <a:close/>
                  <a:moveTo>
                    <a:pt x="15576" y="1"/>
                  </a:moveTo>
                  <a:cubicBezTo>
                    <a:pt x="11819" y="1"/>
                    <a:pt x="8126" y="1470"/>
                    <a:pt x="5370" y="4233"/>
                  </a:cubicBezTo>
                  <a:cubicBezTo>
                    <a:pt x="1239" y="8365"/>
                    <a:pt x="0" y="14580"/>
                    <a:pt x="2239" y="19973"/>
                  </a:cubicBezTo>
                  <a:cubicBezTo>
                    <a:pt x="4477" y="25367"/>
                    <a:pt x="9740" y="28879"/>
                    <a:pt x="15586" y="28879"/>
                  </a:cubicBezTo>
                  <a:cubicBezTo>
                    <a:pt x="23551" y="28867"/>
                    <a:pt x="30004" y="22414"/>
                    <a:pt x="30016" y="14449"/>
                  </a:cubicBezTo>
                  <a:cubicBezTo>
                    <a:pt x="30016" y="8603"/>
                    <a:pt x="26492" y="3340"/>
                    <a:pt x="21098" y="1102"/>
                  </a:cubicBezTo>
                  <a:cubicBezTo>
                    <a:pt x="19312" y="361"/>
                    <a:pt x="17436" y="1"/>
                    <a:pt x="155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14"/>
            <p:cNvGrpSpPr/>
            <p:nvPr/>
          </p:nvGrpSpPr>
          <p:grpSpPr>
            <a:xfrm flipH="1">
              <a:off x="8176863" y="3677963"/>
              <a:ext cx="571550" cy="354225"/>
              <a:chOff x="2378875" y="567700"/>
              <a:chExt cx="571550" cy="354225"/>
            </a:xfrm>
          </p:grpSpPr>
          <p:sp>
            <p:nvSpPr>
              <p:cNvPr id="438" name="Google Shape;438;p14"/>
              <p:cNvSpPr/>
              <p:nvPr/>
            </p:nvSpPr>
            <p:spPr>
              <a:xfrm>
                <a:off x="2378875" y="793325"/>
                <a:ext cx="128600" cy="128600"/>
              </a:xfrm>
              <a:custGeom>
                <a:avLst/>
                <a:gdLst/>
                <a:ahLst/>
                <a:cxnLst/>
                <a:rect l="l" t="t" r="r" b="b"/>
                <a:pathLst>
                  <a:path w="5144" h="5144" extrusionOk="0">
                    <a:moveTo>
                      <a:pt x="0" y="0"/>
                    </a:moveTo>
                    <a:lnTo>
                      <a:pt x="0" y="5144"/>
                    </a:lnTo>
                    <a:lnTo>
                      <a:pt x="5144" y="5144"/>
                    </a:lnTo>
                    <a:lnTo>
                      <a:pt x="51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4"/>
              <p:cNvSpPr/>
              <p:nvPr/>
            </p:nvSpPr>
            <p:spPr>
              <a:xfrm>
                <a:off x="2851600" y="666550"/>
                <a:ext cx="98825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3954" extrusionOk="0">
                    <a:moveTo>
                      <a:pt x="0" y="1"/>
                    </a:moveTo>
                    <a:lnTo>
                      <a:pt x="0" y="3953"/>
                    </a:lnTo>
                    <a:lnTo>
                      <a:pt x="3953" y="3953"/>
                    </a:lnTo>
                    <a:lnTo>
                      <a:pt x="395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4"/>
              <p:cNvSpPr/>
              <p:nvPr/>
            </p:nvSpPr>
            <p:spPr>
              <a:xfrm>
                <a:off x="2535525" y="567700"/>
                <a:ext cx="98850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3954" extrusionOk="0">
                    <a:moveTo>
                      <a:pt x="1" y="1"/>
                    </a:moveTo>
                    <a:lnTo>
                      <a:pt x="1" y="3954"/>
                    </a:lnTo>
                    <a:lnTo>
                      <a:pt x="3953" y="3954"/>
                    </a:lnTo>
                    <a:lnTo>
                      <a:pt x="39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1" name="Google Shape;441;p14"/>
            <p:cNvSpPr/>
            <p:nvPr/>
          </p:nvSpPr>
          <p:spPr>
            <a:xfrm>
              <a:off x="7139588" y="4649650"/>
              <a:ext cx="896275" cy="156875"/>
            </a:xfrm>
            <a:custGeom>
              <a:avLst/>
              <a:gdLst/>
              <a:ahLst/>
              <a:cxnLst/>
              <a:rect l="l" t="t" r="r" b="b"/>
              <a:pathLst>
                <a:path w="35851" h="6275" extrusionOk="0">
                  <a:moveTo>
                    <a:pt x="0" y="0"/>
                  </a:moveTo>
                  <a:lnTo>
                    <a:pt x="0" y="393"/>
                  </a:lnTo>
                  <a:cubicBezTo>
                    <a:pt x="1679" y="393"/>
                    <a:pt x="2513" y="1774"/>
                    <a:pt x="3406" y="3239"/>
                  </a:cubicBezTo>
                  <a:cubicBezTo>
                    <a:pt x="4322" y="4727"/>
                    <a:pt x="5263" y="6275"/>
                    <a:pt x="7156" y="6275"/>
                  </a:cubicBezTo>
                  <a:cubicBezTo>
                    <a:pt x="9061" y="6275"/>
                    <a:pt x="10002" y="4727"/>
                    <a:pt x="10918" y="3239"/>
                  </a:cubicBezTo>
                  <a:cubicBezTo>
                    <a:pt x="11800" y="1774"/>
                    <a:pt x="12645" y="393"/>
                    <a:pt x="14324" y="393"/>
                  </a:cubicBezTo>
                  <a:cubicBezTo>
                    <a:pt x="16002" y="393"/>
                    <a:pt x="16848" y="1774"/>
                    <a:pt x="17741" y="3239"/>
                  </a:cubicBezTo>
                  <a:cubicBezTo>
                    <a:pt x="18646" y="4727"/>
                    <a:pt x="19586" y="6275"/>
                    <a:pt x="21491" y="6275"/>
                  </a:cubicBezTo>
                  <a:cubicBezTo>
                    <a:pt x="23396" y="6275"/>
                    <a:pt x="24337" y="4727"/>
                    <a:pt x="25242" y="3239"/>
                  </a:cubicBezTo>
                  <a:cubicBezTo>
                    <a:pt x="26135" y="1774"/>
                    <a:pt x="26980" y="393"/>
                    <a:pt x="28671" y="393"/>
                  </a:cubicBezTo>
                  <a:cubicBezTo>
                    <a:pt x="30349" y="393"/>
                    <a:pt x="31195" y="1774"/>
                    <a:pt x="32088" y="3239"/>
                  </a:cubicBezTo>
                  <a:cubicBezTo>
                    <a:pt x="32993" y="4727"/>
                    <a:pt x="33933" y="6275"/>
                    <a:pt x="35838" y="6275"/>
                  </a:cubicBezTo>
                  <a:lnTo>
                    <a:pt x="35850" y="5870"/>
                  </a:lnTo>
                  <a:cubicBezTo>
                    <a:pt x="34171" y="5870"/>
                    <a:pt x="33326" y="4489"/>
                    <a:pt x="32433" y="3024"/>
                  </a:cubicBezTo>
                  <a:cubicBezTo>
                    <a:pt x="31516" y="1536"/>
                    <a:pt x="30576" y="0"/>
                    <a:pt x="28671" y="0"/>
                  </a:cubicBezTo>
                  <a:cubicBezTo>
                    <a:pt x="26766" y="0"/>
                    <a:pt x="25825" y="1536"/>
                    <a:pt x="24920" y="3024"/>
                  </a:cubicBezTo>
                  <a:cubicBezTo>
                    <a:pt x="24027" y="4489"/>
                    <a:pt x="23182" y="5870"/>
                    <a:pt x="21503" y="5870"/>
                  </a:cubicBezTo>
                  <a:cubicBezTo>
                    <a:pt x="19824" y="5870"/>
                    <a:pt x="18991" y="4489"/>
                    <a:pt x="18098" y="3036"/>
                  </a:cubicBezTo>
                  <a:cubicBezTo>
                    <a:pt x="17181" y="1536"/>
                    <a:pt x="16229" y="0"/>
                    <a:pt x="14324" y="0"/>
                  </a:cubicBezTo>
                  <a:cubicBezTo>
                    <a:pt x="12419" y="0"/>
                    <a:pt x="11490" y="1536"/>
                    <a:pt x="10573" y="3024"/>
                  </a:cubicBezTo>
                  <a:cubicBezTo>
                    <a:pt x="9692" y="4489"/>
                    <a:pt x="8835" y="5870"/>
                    <a:pt x="7156" y="5870"/>
                  </a:cubicBezTo>
                  <a:cubicBezTo>
                    <a:pt x="5477" y="5870"/>
                    <a:pt x="4644" y="4489"/>
                    <a:pt x="3751" y="3024"/>
                  </a:cubicBezTo>
                  <a:cubicBezTo>
                    <a:pt x="2834" y="1536"/>
                    <a:pt x="1894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2" name="Google Shape;442;p14"/>
            <p:cNvGrpSpPr/>
            <p:nvPr/>
          </p:nvGrpSpPr>
          <p:grpSpPr>
            <a:xfrm flipH="1">
              <a:off x="5123200" y="4733095"/>
              <a:ext cx="685225" cy="579075"/>
              <a:chOff x="457200" y="1099375"/>
              <a:chExt cx="685225" cy="579075"/>
            </a:xfrm>
          </p:grpSpPr>
          <p:sp>
            <p:nvSpPr>
              <p:cNvPr id="443" name="Google Shape;443;p14"/>
              <p:cNvSpPr/>
              <p:nvPr/>
            </p:nvSpPr>
            <p:spPr>
              <a:xfrm>
                <a:off x="457200" y="1575025"/>
                <a:ext cx="1071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84" extrusionOk="0">
                    <a:moveTo>
                      <a:pt x="1834" y="1"/>
                    </a:moveTo>
                    <a:cubicBezTo>
                      <a:pt x="822" y="1"/>
                      <a:pt x="0" y="822"/>
                      <a:pt x="0" y="1846"/>
                    </a:cubicBezTo>
                    <a:cubicBezTo>
                      <a:pt x="0" y="2950"/>
                      <a:pt x="906" y="3684"/>
                      <a:pt x="1850" y="3684"/>
                    </a:cubicBezTo>
                    <a:cubicBezTo>
                      <a:pt x="2300" y="3684"/>
                      <a:pt x="2758" y="3517"/>
                      <a:pt x="3131" y="3144"/>
                    </a:cubicBezTo>
                    <a:cubicBezTo>
                      <a:pt x="4286" y="1989"/>
                      <a:pt x="3465" y="1"/>
                      <a:pt x="18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4"/>
              <p:cNvSpPr/>
              <p:nvPr/>
            </p:nvSpPr>
            <p:spPr>
              <a:xfrm>
                <a:off x="457200" y="1337200"/>
                <a:ext cx="107175" cy="91875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75" extrusionOk="0">
                    <a:moveTo>
                      <a:pt x="1834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44"/>
                      <a:pt x="903" y="3674"/>
                      <a:pt x="1844" y="3674"/>
                    </a:cubicBezTo>
                    <a:cubicBezTo>
                      <a:pt x="2296" y="3674"/>
                      <a:pt x="2757" y="3506"/>
                      <a:pt x="3131" y="3132"/>
                    </a:cubicBezTo>
                    <a:cubicBezTo>
                      <a:pt x="4286" y="1977"/>
                      <a:pt x="3465" y="0"/>
                      <a:pt x="18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4"/>
              <p:cNvSpPr/>
              <p:nvPr/>
            </p:nvSpPr>
            <p:spPr>
              <a:xfrm>
                <a:off x="457200" y="1099375"/>
                <a:ext cx="1071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72" extrusionOk="0">
                    <a:moveTo>
                      <a:pt x="1834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38"/>
                      <a:pt x="906" y="3672"/>
                      <a:pt x="1850" y="3672"/>
                    </a:cubicBezTo>
                    <a:cubicBezTo>
                      <a:pt x="2300" y="3672"/>
                      <a:pt x="2758" y="3505"/>
                      <a:pt x="3131" y="3132"/>
                    </a:cubicBezTo>
                    <a:cubicBezTo>
                      <a:pt x="4286" y="1977"/>
                      <a:pt x="3465" y="0"/>
                      <a:pt x="18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4"/>
              <p:cNvSpPr/>
              <p:nvPr/>
            </p:nvSpPr>
            <p:spPr>
              <a:xfrm>
                <a:off x="649775" y="1578900"/>
                <a:ext cx="107475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0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44"/>
                      <a:pt x="903" y="3679"/>
                      <a:pt x="1848" y="3679"/>
                    </a:cubicBezTo>
                    <a:cubicBezTo>
                      <a:pt x="2302" y="3679"/>
                      <a:pt x="2765" y="3510"/>
                      <a:pt x="3144" y="3132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4"/>
              <p:cNvSpPr/>
              <p:nvPr/>
            </p:nvSpPr>
            <p:spPr>
              <a:xfrm>
                <a:off x="649775" y="1341075"/>
                <a:ext cx="1074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2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38"/>
                      <a:pt x="906" y="3671"/>
                      <a:pt x="1854" y="3671"/>
                    </a:cubicBezTo>
                    <a:cubicBezTo>
                      <a:pt x="2305" y="3671"/>
                      <a:pt x="2767" y="3505"/>
                      <a:pt x="3144" y="3132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4"/>
              <p:cNvSpPr/>
              <p:nvPr/>
            </p:nvSpPr>
            <p:spPr>
              <a:xfrm>
                <a:off x="649775" y="1102950"/>
                <a:ext cx="1074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4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46"/>
                    </a:cubicBezTo>
                    <a:cubicBezTo>
                      <a:pt x="0" y="2950"/>
                      <a:pt x="906" y="3683"/>
                      <a:pt x="1854" y="3683"/>
                    </a:cubicBezTo>
                    <a:cubicBezTo>
                      <a:pt x="2305" y="3683"/>
                      <a:pt x="2767" y="3516"/>
                      <a:pt x="3144" y="3144"/>
                    </a:cubicBezTo>
                    <a:cubicBezTo>
                      <a:pt x="4299" y="1989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14"/>
              <p:cNvSpPr/>
              <p:nvPr/>
            </p:nvSpPr>
            <p:spPr>
              <a:xfrm>
                <a:off x="842350" y="1582775"/>
                <a:ext cx="107475" cy="9185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4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44"/>
                      <a:pt x="903" y="3674"/>
                      <a:pt x="1849" y="3674"/>
                    </a:cubicBezTo>
                    <a:cubicBezTo>
                      <a:pt x="2302" y="3674"/>
                      <a:pt x="2766" y="3506"/>
                      <a:pt x="3144" y="3131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14"/>
              <p:cNvSpPr/>
              <p:nvPr/>
            </p:nvSpPr>
            <p:spPr>
              <a:xfrm>
                <a:off x="842350" y="1344950"/>
                <a:ext cx="1074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2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38"/>
                      <a:pt x="907" y="3671"/>
                      <a:pt x="1854" y="3671"/>
                    </a:cubicBezTo>
                    <a:cubicBezTo>
                      <a:pt x="2306" y="3671"/>
                      <a:pt x="2767" y="3504"/>
                      <a:pt x="3144" y="3131"/>
                    </a:cubicBezTo>
                    <a:cubicBezTo>
                      <a:pt x="4299" y="1976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4"/>
              <p:cNvSpPr/>
              <p:nvPr/>
            </p:nvSpPr>
            <p:spPr>
              <a:xfrm>
                <a:off x="842350" y="1106825"/>
                <a:ext cx="107475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0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44"/>
                      <a:pt x="903" y="3679"/>
                      <a:pt x="1848" y="3679"/>
                    </a:cubicBezTo>
                    <a:cubicBezTo>
                      <a:pt x="2302" y="3679"/>
                      <a:pt x="2766" y="3510"/>
                      <a:pt x="3144" y="3131"/>
                    </a:cubicBezTo>
                    <a:cubicBezTo>
                      <a:pt x="4299" y="1976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4"/>
              <p:cNvSpPr/>
              <p:nvPr/>
            </p:nvSpPr>
            <p:spPr>
              <a:xfrm>
                <a:off x="1034950" y="1586625"/>
                <a:ext cx="107475" cy="91825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3" extrusionOk="0">
                    <a:moveTo>
                      <a:pt x="1846" y="1"/>
                    </a:moveTo>
                    <a:cubicBezTo>
                      <a:pt x="833" y="1"/>
                      <a:pt x="0" y="822"/>
                      <a:pt x="12" y="1834"/>
                    </a:cubicBezTo>
                    <a:cubicBezTo>
                      <a:pt x="12" y="2939"/>
                      <a:pt x="918" y="3672"/>
                      <a:pt x="1862" y="3672"/>
                    </a:cubicBezTo>
                    <a:cubicBezTo>
                      <a:pt x="2312" y="3672"/>
                      <a:pt x="2770" y="3505"/>
                      <a:pt x="3143" y="3132"/>
                    </a:cubicBezTo>
                    <a:cubicBezTo>
                      <a:pt x="4298" y="1977"/>
                      <a:pt x="3477" y="1"/>
                      <a:pt x="18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14"/>
              <p:cNvSpPr/>
              <p:nvPr/>
            </p:nvSpPr>
            <p:spPr>
              <a:xfrm>
                <a:off x="1034950" y="1348500"/>
                <a:ext cx="1074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4" extrusionOk="0">
                    <a:moveTo>
                      <a:pt x="1846" y="1"/>
                    </a:moveTo>
                    <a:cubicBezTo>
                      <a:pt x="833" y="1"/>
                      <a:pt x="0" y="822"/>
                      <a:pt x="12" y="1846"/>
                    </a:cubicBezTo>
                    <a:cubicBezTo>
                      <a:pt x="12" y="2951"/>
                      <a:pt x="918" y="3684"/>
                      <a:pt x="1862" y="3684"/>
                    </a:cubicBezTo>
                    <a:cubicBezTo>
                      <a:pt x="2312" y="3684"/>
                      <a:pt x="2770" y="3517"/>
                      <a:pt x="3143" y="3144"/>
                    </a:cubicBezTo>
                    <a:cubicBezTo>
                      <a:pt x="4298" y="1989"/>
                      <a:pt x="3477" y="1"/>
                      <a:pt x="18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4"/>
              <p:cNvSpPr/>
              <p:nvPr/>
            </p:nvSpPr>
            <p:spPr>
              <a:xfrm>
                <a:off x="1035025" y="1110975"/>
                <a:ext cx="1074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6" h="3672" extrusionOk="0">
                    <a:moveTo>
                      <a:pt x="1821" y="1"/>
                    </a:moveTo>
                    <a:cubicBezTo>
                      <a:pt x="819" y="1"/>
                      <a:pt x="9" y="818"/>
                      <a:pt x="9" y="1822"/>
                    </a:cubicBezTo>
                    <a:cubicBezTo>
                      <a:pt x="1" y="2935"/>
                      <a:pt x="905" y="3671"/>
                      <a:pt x="1852" y="3671"/>
                    </a:cubicBezTo>
                    <a:cubicBezTo>
                      <a:pt x="2303" y="3671"/>
                      <a:pt x="2764" y="3505"/>
                      <a:pt x="3140" y="3132"/>
                    </a:cubicBezTo>
                    <a:cubicBezTo>
                      <a:pt x="4295" y="1977"/>
                      <a:pt x="3474" y="1"/>
                      <a:pt x="1843" y="1"/>
                    </a:cubicBezTo>
                    <a:cubicBezTo>
                      <a:pt x="1835" y="1"/>
                      <a:pt x="1828" y="1"/>
                      <a:pt x="182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55" name="Google Shape;455;p14"/>
          <p:cNvSpPr txBox="1">
            <a:spLocks noGrp="1"/>
          </p:cNvSpPr>
          <p:nvPr>
            <p:ph type="title"/>
          </p:nvPr>
        </p:nvSpPr>
        <p:spPr>
          <a:xfrm>
            <a:off x="4279850" y="1958550"/>
            <a:ext cx="3884100" cy="15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56" name="Google Shape;456;p14"/>
          <p:cNvSpPr txBox="1">
            <a:spLocks noGrp="1"/>
          </p:cNvSpPr>
          <p:nvPr>
            <p:ph type="subTitle" idx="1"/>
          </p:nvPr>
        </p:nvSpPr>
        <p:spPr>
          <a:xfrm>
            <a:off x="4279850" y="3582679"/>
            <a:ext cx="3235200" cy="5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14"/>
          <p:cNvSpPr txBox="1">
            <a:spLocks noGrp="1"/>
          </p:cNvSpPr>
          <p:nvPr>
            <p:ph type="title" idx="2" hasCustomPrompt="1"/>
          </p:nvPr>
        </p:nvSpPr>
        <p:spPr>
          <a:xfrm>
            <a:off x="4279850" y="1142625"/>
            <a:ext cx="1933200" cy="7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 b="0">
                <a:solidFill>
                  <a:schemeClr val="accent2"/>
                </a:solidFill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Google Shape;459;p15"/>
          <p:cNvGrpSpPr/>
          <p:nvPr/>
        </p:nvGrpSpPr>
        <p:grpSpPr>
          <a:xfrm>
            <a:off x="286100" y="415300"/>
            <a:ext cx="8484000" cy="4406342"/>
            <a:chOff x="286100" y="415300"/>
            <a:chExt cx="8484000" cy="4406342"/>
          </a:xfrm>
        </p:grpSpPr>
        <p:sp>
          <p:nvSpPr>
            <p:cNvPr id="460" name="Google Shape;460;p15"/>
            <p:cNvSpPr/>
            <p:nvPr/>
          </p:nvSpPr>
          <p:spPr>
            <a:xfrm flipH="1">
              <a:off x="2558225" y="4326475"/>
              <a:ext cx="896275" cy="156875"/>
            </a:xfrm>
            <a:custGeom>
              <a:avLst/>
              <a:gdLst/>
              <a:ahLst/>
              <a:cxnLst/>
              <a:rect l="l" t="t" r="r" b="b"/>
              <a:pathLst>
                <a:path w="35851" h="6275" extrusionOk="0">
                  <a:moveTo>
                    <a:pt x="0" y="0"/>
                  </a:moveTo>
                  <a:lnTo>
                    <a:pt x="0" y="393"/>
                  </a:lnTo>
                  <a:cubicBezTo>
                    <a:pt x="1679" y="393"/>
                    <a:pt x="2513" y="1774"/>
                    <a:pt x="3406" y="3239"/>
                  </a:cubicBezTo>
                  <a:cubicBezTo>
                    <a:pt x="4322" y="4727"/>
                    <a:pt x="5263" y="6275"/>
                    <a:pt x="7156" y="6275"/>
                  </a:cubicBezTo>
                  <a:cubicBezTo>
                    <a:pt x="9061" y="6275"/>
                    <a:pt x="10002" y="4727"/>
                    <a:pt x="10918" y="3239"/>
                  </a:cubicBezTo>
                  <a:cubicBezTo>
                    <a:pt x="11800" y="1774"/>
                    <a:pt x="12645" y="393"/>
                    <a:pt x="14324" y="393"/>
                  </a:cubicBezTo>
                  <a:cubicBezTo>
                    <a:pt x="16002" y="393"/>
                    <a:pt x="16848" y="1774"/>
                    <a:pt x="17741" y="3239"/>
                  </a:cubicBezTo>
                  <a:cubicBezTo>
                    <a:pt x="18646" y="4727"/>
                    <a:pt x="19586" y="6275"/>
                    <a:pt x="21491" y="6275"/>
                  </a:cubicBezTo>
                  <a:cubicBezTo>
                    <a:pt x="23396" y="6275"/>
                    <a:pt x="24337" y="4727"/>
                    <a:pt x="25242" y="3239"/>
                  </a:cubicBezTo>
                  <a:cubicBezTo>
                    <a:pt x="26135" y="1774"/>
                    <a:pt x="26980" y="393"/>
                    <a:pt x="28671" y="393"/>
                  </a:cubicBezTo>
                  <a:cubicBezTo>
                    <a:pt x="30349" y="393"/>
                    <a:pt x="31195" y="1774"/>
                    <a:pt x="32088" y="3239"/>
                  </a:cubicBezTo>
                  <a:cubicBezTo>
                    <a:pt x="32993" y="4727"/>
                    <a:pt x="33933" y="6275"/>
                    <a:pt x="35838" y="6275"/>
                  </a:cubicBezTo>
                  <a:lnTo>
                    <a:pt x="35850" y="5870"/>
                  </a:lnTo>
                  <a:cubicBezTo>
                    <a:pt x="34171" y="5870"/>
                    <a:pt x="33326" y="4489"/>
                    <a:pt x="32433" y="3024"/>
                  </a:cubicBezTo>
                  <a:cubicBezTo>
                    <a:pt x="31516" y="1536"/>
                    <a:pt x="30576" y="0"/>
                    <a:pt x="28671" y="0"/>
                  </a:cubicBezTo>
                  <a:cubicBezTo>
                    <a:pt x="26766" y="0"/>
                    <a:pt x="25825" y="1536"/>
                    <a:pt x="24920" y="3024"/>
                  </a:cubicBezTo>
                  <a:cubicBezTo>
                    <a:pt x="24027" y="4489"/>
                    <a:pt x="23182" y="5870"/>
                    <a:pt x="21503" y="5870"/>
                  </a:cubicBezTo>
                  <a:cubicBezTo>
                    <a:pt x="19824" y="5870"/>
                    <a:pt x="18991" y="4489"/>
                    <a:pt x="18098" y="3036"/>
                  </a:cubicBezTo>
                  <a:cubicBezTo>
                    <a:pt x="17181" y="1536"/>
                    <a:pt x="16229" y="0"/>
                    <a:pt x="14324" y="0"/>
                  </a:cubicBezTo>
                  <a:cubicBezTo>
                    <a:pt x="12419" y="0"/>
                    <a:pt x="11490" y="1536"/>
                    <a:pt x="10573" y="3024"/>
                  </a:cubicBezTo>
                  <a:cubicBezTo>
                    <a:pt x="9692" y="4489"/>
                    <a:pt x="8835" y="5870"/>
                    <a:pt x="7156" y="5870"/>
                  </a:cubicBezTo>
                  <a:cubicBezTo>
                    <a:pt x="5477" y="5870"/>
                    <a:pt x="4644" y="4489"/>
                    <a:pt x="3751" y="3024"/>
                  </a:cubicBezTo>
                  <a:cubicBezTo>
                    <a:pt x="2834" y="1536"/>
                    <a:pt x="1894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5"/>
            <p:cNvSpPr/>
            <p:nvPr/>
          </p:nvSpPr>
          <p:spPr>
            <a:xfrm flipH="1">
              <a:off x="8019700" y="962725"/>
              <a:ext cx="750400" cy="722000"/>
            </a:xfrm>
            <a:custGeom>
              <a:avLst/>
              <a:gdLst/>
              <a:ahLst/>
              <a:cxnLst/>
              <a:rect l="l" t="t" r="r" b="b"/>
              <a:pathLst>
                <a:path w="30016" h="28880" extrusionOk="0">
                  <a:moveTo>
                    <a:pt x="15586" y="4364"/>
                  </a:moveTo>
                  <a:cubicBezTo>
                    <a:pt x="21146" y="4376"/>
                    <a:pt x="25658" y="8877"/>
                    <a:pt x="25670" y="14449"/>
                  </a:cubicBezTo>
                  <a:cubicBezTo>
                    <a:pt x="25658" y="18521"/>
                    <a:pt x="23206" y="22200"/>
                    <a:pt x="19443" y="23760"/>
                  </a:cubicBezTo>
                  <a:cubicBezTo>
                    <a:pt x="18192" y="24277"/>
                    <a:pt x="16879" y="24528"/>
                    <a:pt x="15577" y="24528"/>
                  </a:cubicBezTo>
                  <a:cubicBezTo>
                    <a:pt x="12954" y="24528"/>
                    <a:pt x="10380" y="23507"/>
                    <a:pt x="8454" y="21581"/>
                  </a:cubicBezTo>
                  <a:cubicBezTo>
                    <a:pt x="5572" y="18688"/>
                    <a:pt x="4703" y="14354"/>
                    <a:pt x="6263" y="10591"/>
                  </a:cubicBezTo>
                  <a:cubicBezTo>
                    <a:pt x="7835" y="6817"/>
                    <a:pt x="11502" y="4364"/>
                    <a:pt x="15586" y="4364"/>
                  </a:cubicBezTo>
                  <a:close/>
                  <a:moveTo>
                    <a:pt x="15576" y="1"/>
                  </a:moveTo>
                  <a:cubicBezTo>
                    <a:pt x="11819" y="1"/>
                    <a:pt x="8126" y="1470"/>
                    <a:pt x="5370" y="4233"/>
                  </a:cubicBezTo>
                  <a:cubicBezTo>
                    <a:pt x="1239" y="8365"/>
                    <a:pt x="0" y="14580"/>
                    <a:pt x="2239" y="19973"/>
                  </a:cubicBezTo>
                  <a:cubicBezTo>
                    <a:pt x="4477" y="25367"/>
                    <a:pt x="9740" y="28879"/>
                    <a:pt x="15586" y="28879"/>
                  </a:cubicBezTo>
                  <a:cubicBezTo>
                    <a:pt x="23551" y="28867"/>
                    <a:pt x="30004" y="22414"/>
                    <a:pt x="30016" y="14449"/>
                  </a:cubicBezTo>
                  <a:cubicBezTo>
                    <a:pt x="30016" y="8603"/>
                    <a:pt x="26492" y="3340"/>
                    <a:pt x="21098" y="1102"/>
                  </a:cubicBezTo>
                  <a:cubicBezTo>
                    <a:pt x="19312" y="361"/>
                    <a:pt x="17436" y="1"/>
                    <a:pt x="155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5"/>
            <p:cNvSpPr/>
            <p:nvPr/>
          </p:nvSpPr>
          <p:spPr>
            <a:xfrm rot="10800000" flipH="1">
              <a:off x="7438120" y="4416467"/>
              <a:ext cx="421200" cy="405175"/>
            </a:xfrm>
            <a:custGeom>
              <a:avLst/>
              <a:gdLst/>
              <a:ahLst/>
              <a:cxnLst/>
              <a:rect l="l" t="t" r="r" b="b"/>
              <a:pathLst>
                <a:path w="16848" h="16207" extrusionOk="0">
                  <a:moveTo>
                    <a:pt x="8740" y="788"/>
                  </a:moveTo>
                  <a:cubicBezTo>
                    <a:pt x="12776" y="800"/>
                    <a:pt x="16050" y="4062"/>
                    <a:pt x="16050" y="8110"/>
                  </a:cubicBezTo>
                  <a:cubicBezTo>
                    <a:pt x="16050" y="11063"/>
                    <a:pt x="14264" y="13730"/>
                    <a:pt x="11538" y="14861"/>
                  </a:cubicBezTo>
                  <a:cubicBezTo>
                    <a:pt x="10632" y="15235"/>
                    <a:pt x="9683" y="15416"/>
                    <a:pt x="8742" y="15416"/>
                  </a:cubicBezTo>
                  <a:cubicBezTo>
                    <a:pt x="6836" y="15416"/>
                    <a:pt x="4963" y="14672"/>
                    <a:pt x="3560" y="13278"/>
                  </a:cubicBezTo>
                  <a:cubicBezTo>
                    <a:pt x="1477" y="11182"/>
                    <a:pt x="846" y="8039"/>
                    <a:pt x="1977" y="5300"/>
                  </a:cubicBezTo>
                  <a:cubicBezTo>
                    <a:pt x="3108" y="2574"/>
                    <a:pt x="5775" y="788"/>
                    <a:pt x="8740" y="788"/>
                  </a:cubicBezTo>
                  <a:close/>
                  <a:moveTo>
                    <a:pt x="8737" y="1"/>
                  </a:moveTo>
                  <a:cubicBezTo>
                    <a:pt x="6630" y="1"/>
                    <a:pt x="4558" y="827"/>
                    <a:pt x="3013" y="2371"/>
                  </a:cubicBezTo>
                  <a:cubicBezTo>
                    <a:pt x="691" y="4693"/>
                    <a:pt x="0" y="8182"/>
                    <a:pt x="1251" y="11206"/>
                  </a:cubicBezTo>
                  <a:cubicBezTo>
                    <a:pt x="2501" y="14230"/>
                    <a:pt x="5453" y="16207"/>
                    <a:pt x="8740" y="16207"/>
                  </a:cubicBezTo>
                  <a:cubicBezTo>
                    <a:pt x="13216" y="16207"/>
                    <a:pt x="16836" y="12575"/>
                    <a:pt x="16848" y="8110"/>
                  </a:cubicBezTo>
                  <a:cubicBezTo>
                    <a:pt x="16836" y="4824"/>
                    <a:pt x="14871" y="1871"/>
                    <a:pt x="11835" y="621"/>
                  </a:cubicBezTo>
                  <a:cubicBezTo>
                    <a:pt x="10834" y="203"/>
                    <a:pt x="9781" y="1"/>
                    <a:pt x="87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3" name="Google Shape;463;p15"/>
            <p:cNvGrpSpPr/>
            <p:nvPr/>
          </p:nvGrpSpPr>
          <p:grpSpPr>
            <a:xfrm flipH="1">
              <a:off x="389225" y="4431700"/>
              <a:ext cx="975125" cy="98825"/>
              <a:chOff x="7649075" y="1411438"/>
              <a:chExt cx="975125" cy="98825"/>
            </a:xfrm>
          </p:grpSpPr>
          <p:sp>
            <p:nvSpPr>
              <p:cNvPr id="464" name="Google Shape;464;p15"/>
              <p:cNvSpPr/>
              <p:nvPr/>
            </p:nvSpPr>
            <p:spPr>
              <a:xfrm>
                <a:off x="7649075" y="1421400"/>
                <a:ext cx="800400" cy="78900"/>
              </a:xfrm>
              <a:custGeom>
                <a:avLst/>
                <a:gdLst/>
                <a:ahLst/>
                <a:cxnLst/>
                <a:rect l="l" t="t" r="r" b="b"/>
                <a:pathLst>
                  <a:path w="32016" h="3156" extrusionOk="0">
                    <a:moveTo>
                      <a:pt x="0" y="0"/>
                    </a:moveTo>
                    <a:lnTo>
                      <a:pt x="0" y="3155"/>
                    </a:lnTo>
                    <a:lnTo>
                      <a:pt x="32016" y="3155"/>
                    </a:lnTo>
                    <a:lnTo>
                      <a:pt x="3201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8525375" y="1411438"/>
                <a:ext cx="98825" cy="98825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3953" extrusionOk="0">
                    <a:moveTo>
                      <a:pt x="0" y="0"/>
                    </a:moveTo>
                    <a:lnTo>
                      <a:pt x="0" y="3953"/>
                    </a:lnTo>
                    <a:lnTo>
                      <a:pt x="3953" y="3953"/>
                    </a:lnTo>
                    <a:lnTo>
                      <a:pt x="395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6" name="Google Shape;466;p15"/>
            <p:cNvGrpSpPr/>
            <p:nvPr/>
          </p:nvGrpSpPr>
          <p:grpSpPr>
            <a:xfrm flipH="1">
              <a:off x="6644925" y="415300"/>
              <a:ext cx="571550" cy="354225"/>
              <a:chOff x="2378875" y="567700"/>
              <a:chExt cx="571550" cy="354225"/>
            </a:xfrm>
          </p:grpSpPr>
          <p:sp>
            <p:nvSpPr>
              <p:cNvPr id="467" name="Google Shape;467;p15"/>
              <p:cNvSpPr/>
              <p:nvPr/>
            </p:nvSpPr>
            <p:spPr>
              <a:xfrm>
                <a:off x="2378875" y="793325"/>
                <a:ext cx="128600" cy="128600"/>
              </a:xfrm>
              <a:custGeom>
                <a:avLst/>
                <a:gdLst/>
                <a:ahLst/>
                <a:cxnLst/>
                <a:rect l="l" t="t" r="r" b="b"/>
                <a:pathLst>
                  <a:path w="5144" h="5144" extrusionOk="0">
                    <a:moveTo>
                      <a:pt x="0" y="0"/>
                    </a:moveTo>
                    <a:lnTo>
                      <a:pt x="0" y="5144"/>
                    </a:lnTo>
                    <a:lnTo>
                      <a:pt x="5144" y="5144"/>
                    </a:lnTo>
                    <a:lnTo>
                      <a:pt x="51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2851600" y="666550"/>
                <a:ext cx="98825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3954" extrusionOk="0">
                    <a:moveTo>
                      <a:pt x="0" y="1"/>
                    </a:moveTo>
                    <a:lnTo>
                      <a:pt x="0" y="3953"/>
                    </a:lnTo>
                    <a:lnTo>
                      <a:pt x="3953" y="3953"/>
                    </a:lnTo>
                    <a:lnTo>
                      <a:pt x="395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2535525" y="567700"/>
                <a:ext cx="98850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3954" extrusionOk="0">
                    <a:moveTo>
                      <a:pt x="1" y="1"/>
                    </a:moveTo>
                    <a:lnTo>
                      <a:pt x="1" y="3954"/>
                    </a:lnTo>
                    <a:lnTo>
                      <a:pt x="3953" y="3954"/>
                    </a:lnTo>
                    <a:lnTo>
                      <a:pt x="39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0" name="Google Shape;470;p15"/>
            <p:cNvGrpSpPr/>
            <p:nvPr/>
          </p:nvGrpSpPr>
          <p:grpSpPr>
            <a:xfrm flipH="1">
              <a:off x="286100" y="1216950"/>
              <a:ext cx="306625" cy="306325"/>
              <a:chOff x="8142850" y="658200"/>
              <a:chExt cx="306625" cy="306325"/>
            </a:xfrm>
          </p:grpSpPr>
          <p:sp>
            <p:nvSpPr>
              <p:cNvPr id="471" name="Google Shape;471;p15"/>
              <p:cNvSpPr/>
              <p:nvPr/>
            </p:nvSpPr>
            <p:spPr>
              <a:xfrm>
                <a:off x="8294375" y="658200"/>
                <a:ext cx="155100" cy="155100"/>
              </a:xfrm>
              <a:custGeom>
                <a:avLst/>
                <a:gdLst/>
                <a:ahLst/>
                <a:cxnLst/>
                <a:rect l="l" t="t" r="r" b="b"/>
                <a:pathLst>
                  <a:path w="6204" h="6204" extrusionOk="0">
                    <a:moveTo>
                      <a:pt x="0" y="1"/>
                    </a:moveTo>
                    <a:lnTo>
                      <a:pt x="0" y="6204"/>
                    </a:lnTo>
                    <a:lnTo>
                      <a:pt x="6203" y="6204"/>
                    </a:lnTo>
                    <a:lnTo>
                      <a:pt x="620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15"/>
              <p:cNvSpPr/>
              <p:nvPr/>
            </p:nvSpPr>
            <p:spPr>
              <a:xfrm>
                <a:off x="8142850" y="813275"/>
                <a:ext cx="151250" cy="151250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6050" extrusionOk="0">
                    <a:moveTo>
                      <a:pt x="1" y="1"/>
                    </a:moveTo>
                    <a:lnTo>
                      <a:pt x="1" y="6049"/>
                    </a:lnTo>
                    <a:lnTo>
                      <a:pt x="6049" y="6049"/>
                    </a:lnTo>
                    <a:lnTo>
                      <a:pt x="604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3" name="Google Shape;473;p15"/>
            <p:cNvGrpSpPr/>
            <p:nvPr/>
          </p:nvGrpSpPr>
          <p:grpSpPr>
            <a:xfrm flipH="1">
              <a:off x="3905975" y="708263"/>
              <a:ext cx="685225" cy="579075"/>
              <a:chOff x="457200" y="1099375"/>
              <a:chExt cx="685225" cy="579075"/>
            </a:xfrm>
          </p:grpSpPr>
          <p:sp>
            <p:nvSpPr>
              <p:cNvPr id="474" name="Google Shape;474;p15"/>
              <p:cNvSpPr/>
              <p:nvPr/>
            </p:nvSpPr>
            <p:spPr>
              <a:xfrm>
                <a:off x="457200" y="1575025"/>
                <a:ext cx="1071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84" extrusionOk="0">
                    <a:moveTo>
                      <a:pt x="1834" y="1"/>
                    </a:moveTo>
                    <a:cubicBezTo>
                      <a:pt x="822" y="1"/>
                      <a:pt x="0" y="822"/>
                      <a:pt x="0" y="1846"/>
                    </a:cubicBezTo>
                    <a:cubicBezTo>
                      <a:pt x="0" y="2950"/>
                      <a:pt x="906" y="3684"/>
                      <a:pt x="1850" y="3684"/>
                    </a:cubicBezTo>
                    <a:cubicBezTo>
                      <a:pt x="2300" y="3684"/>
                      <a:pt x="2758" y="3517"/>
                      <a:pt x="3131" y="3144"/>
                    </a:cubicBezTo>
                    <a:cubicBezTo>
                      <a:pt x="4286" y="1989"/>
                      <a:pt x="3465" y="1"/>
                      <a:pt x="18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5"/>
              <p:cNvSpPr/>
              <p:nvPr/>
            </p:nvSpPr>
            <p:spPr>
              <a:xfrm>
                <a:off x="457200" y="1337200"/>
                <a:ext cx="107175" cy="91875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75" extrusionOk="0">
                    <a:moveTo>
                      <a:pt x="1834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44"/>
                      <a:pt x="903" y="3674"/>
                      <a:pt x="1844" y="3674"/>
                    </a:cubicBezTo>
                    <a:cubicBezTo>
                      <a:pt x="2296" y="3674"/>
                      <a:pt x="2757" y="3506"/>
                      <a:pt x="3131" y="3132"/>
                    </a:cubicBezTo>
                    <a:cubicBezTo>
                      <a:pt x="4286" y="1977"/>
                      <a:pt x="3465" y="0"/>
                      <a:pt x="18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5"/>
              <p:cNvSpPr/>
              <p:nvPr/>
            </p:nvSpPr>
            <p:spPr>
              <a:xfrm>
                <a:off x="457200" y="1099375"/>
                <a:ext cx="1071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672" extrusionOk="0">
                    <a:moveTo>
                      <a:pt x="1834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38"/>
                      <a:pt x="906" y="3672"/>
                      <a:pt x="1850" y="3672"/>
                    </a:cubicBezTo>
                    <a:cubicBezTo>
                      <a:pt x="2300" y="3672"/>
                      <a:pt x="2758" y="3505"/>
                      <a:pt x="3131" y="3132"/>
                    </a:cubicBezTo>
                    <a:cubicBezTo>
                      <a:pt x="4286" y="1977"/>
                      <a:pt x="3465" y="0"/>
                      <a:pt x="18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5"/>
              <p:cNvSpPr/>
              <p:nvPr/>
            </p:nvSpPr>
            <p:spPr>
              <a:xfrm>
                <a:off x="649775" y="1578900"/>
                <a:ext cx="107475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0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44"/>
                      <a:pt x="903" y="3679"/>
                      <a:pt x="1848" y="3679"/>
                    </a:cubicBezTo>
                    <a:cubicBezTo>
                      <a:pt x="2302" y="3679"/>
                      <a:pt x="2765" y="3510"/>
                      <a:pt x="3144" y="3132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15"/>
              <p:cNvSpPr/>
              <p:nvPr/>
            </p:nvSpPr>
            <p:spPr>
              <a:xfrm>
                <a:off x="649775" y="1341075"/>
                <a:ext cx="1074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2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34"/>
                    </a:cubicBezTo>
                    <a:cubicBezTo>
                      <a:pt x="0" y="2938"/>
                      <a:pt x="906" y="3671"/>
                      <a:pt x="1854" y="3671"/>
                    </a:cubicBezTo>
                    <a:cubicBezTo>
                      <a:pt x="2305" y="3671"/>
                      <a:pt x="2767" y="3505"/>
                      <a:pt x="3144" y="3132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15"/>
              <p:cNvSpPr/>
              <p:nvPr/>
            </p:nvSpPr>
            <p:spPr>
              <a:xfrm>
                <a:off x="649775" y="1102950"/>
                <a:ext cx="1074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4" extrusionOk="0">
                    <a:moveTo>
                      <a:pt x="1846" y="0"/>
                    </a:moveTo>
                    <a:cubicBezTo>
                      <a:pt x="822" y="0"/>
                      <a:pt x="0" y="822"/>
                      <a:pt x="0" y="1846"/>
                    </a:cubicBezTo>
                    <a:cubicBezTo>
                      <a:pt x="0" y="2950"/>
                      <a:pt x="906" y="3683"/>
                      <a:pt x="1854" y="3683"/>
                    </a:cubicBezTo>
                    <a:cubicBezTo>
                      <a:pt x="2305" y="3683"/>
                      <a:pt x="2767" y="3516"/>
                      <a:pt x="3144" y="3144"/>
                    </a:cubicBezTo>
                    <a:cubicBezTo>
                      <a:pt x="4299" y="1989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5"/>
              <p:cNvSpPr/>
              <p:nvPr/>
            </p:nvSpPr>
            <p:spPr>
              <a:xfrm>
                <a:off x="842350" y="1582775"/>
                <a:ext cx="107475" cy="9185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4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44"/>
                      <a:pt x="903" y="3674"/>
                      <a:pt x="1849" y="3674"/>
                    </a:cubicBezTo>
                    <a:cubicBezTo>
                      <a:pt x="2302" y="3674"/>
                      <a:pt x="2766" y="3506"/>
                      <a:pt x="3144" y="3131"/>
                    </a:cubicBezTo>
                    <a:cubicBezTo>
                      <a:pt x="4299" y="1977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15"/>
              <p:cNvSpPr/>
              <p:nvPr/>
            </p:nvSpPr>
            <p:spPr>
              <a:xfrm>
                <a:off x="842350" y="1344950"/>
                <a:ext cx="107475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2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38"/>
                      <a:pt x="907" y="3671"/>
                      <a:pt x="1854" y="3671"/>
                    </a:cubicBezTo>
                    <a:cubicBezTo>
                      <a:pt x="2306" y="3671"/>
                      <a:pt x="2767" y="3504"/>
                      <a:pt x="3144" y="3131"/>
                    </a:cubicBezTo>
                    <a:cubicBezTo>
                      <a:pt x="4299" y="1976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15"/>
              <p:cNvSpPr/>
              <p:nvPr/>
            </p:nvSpPr>
            <p:spPr>
              <a:xfrm>
                <a:off x="842350" y="1106825"/>
                <a:ext cx="107475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0" extrusionOk="0">
                    <a:moveTo>
                      <a:pt x="1846" y="0"/>
                    </a:moveTo>
                    <a:cubicBezTo>
                      <a:pt x="822" y="0"/>
                      <a:pt x="1" y="822"/>
                      <a:pt x="1" y="1834"/>
                    </a:cubicBezTo>
                    <a:cubicBezTo>
                      <a:pt x="1" y="2944"/>
                      <a:pt x="903" y="3679"/>
                      <a:pt x="1848" y="3679"/>
                    </a:cubicBezTo>
                    <a:cubicBezTo>
                      <a:pt x="2302" y="3679"/>
                      <a:pt x="2766" y="3510"/>
                      <a:pt x="3144" y="3131"/>
                    </a:cubicBezTo>
                    <a:cubicBezTo>
                      <a:pt x="4299" y="1976"/>
                      <a:pt x="3477" y="0"/>
                      <a:pt x="18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15"/>
              <p:cNvSpPr/>
              <p:nvPr/>
            </p:nvSpPr>
            <p:spPr>
              <a:xfrm>
                <a:off x="1034950" y="1586625"/>
                <a:ext cx="107475" cy="91825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73" extrusionOk="0">
                    <a:moveTo>
                      <a:pt x="1846" y="1"/>
                    </a:moveTo>
                    <a:cubicBezTo>
                      <a:pt x="833" y="1"/>
                      <a:pt x="0" y="822"/>
                      <a:pt x="12" y="1834"/>
                    </a:cubicBezTo>
                    <a:cubicBezTo>
                      <a:pt x="12" y="2939"/>
                      <a:pt x="918" y="3672"/>
                      <a:pt x="1862" y="3672"/>
                    </a:cubicBezTo>
                    <a:cubicBezTo>
                      <a:pt x="2312" y="3672"/>
                      <a:pt x="2770" y="3505"/>
                      <a:pt x="3143" y="3132"/>
                    </a:cubicBezTo>
                    <a:cubicBezTo>
                      <a:pt x="4298" y="1977"/>
                      <a:pt x="3477" y="1"/>
                      <a:pt x="18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15"/>
              <p:cNvSpPr/>
              <p:nvPr/>
            </p:nvSpPr>
            <p:spPr>
              <a:xfrm>
                <a:off x="1034950" y="1348500"/>
                <a:ext cx="1074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684" extrusionOk="0">
                    <a:moveTo>
                      <a:pt x="1846" y="1"/>
                    </a:moveTo>
                    <a:cubicBezTo>
                      <a:pt x="833" y="1"/>
                      <a:pt x="0" y="822"/>
                      <a:pt x="12" y="1846"/>
                    </a:cubicBezTo>
                    <a:cubicBezTo>
                      <a:pt x="12" y="2951"/>
                      <a:pt x="918" y="3684"/>
                      <a:pt x="1862" y="3684"/>
                    </a:cubicBezTo>
                    <a:cubicBezTo>
                      <a:pt x="2312" y="3684"/>
                      <a:pt x="2770" y="3517"/>
                      <a:pt x="3143" y="3144"/>
                    </a:cubicBezTo>
                    <a:cubicBezTo>
                      <a:pt x="4298" y="1989"/>
                      <a:pt x="3477" y="1"/>
                      <a:pt x="18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15"/>
              <p:cNvSpPr/>
              <p:nvPr/>
            </p:nvSpPr>
            <p:spPr>
              <a:xfrm>
                <a:off x="1035025" y="1110975"/>
                <a:ext cx="10740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4296" h="3672" extrusionOk="0">
                    <a:moveTo>
                      <a:pt x="1821" y="1"/>
                    </a:moveTo>
                    <a:cubicBezTo>
                      <a:pt x="819" y="1"/>
                      <a:pt x="9" y="818"/>
                      <a:pt x="9" y="1822"/>
                    </a:cubicBezTo>
                    <a:cubicBezTo>
                      <a:pt x="1" y="2935"/>
                      <a:pt x="905" y="3671"/>
                      <a:pt x="1852" y="3671"/>
                    </a:cubicBezTo>
                    <a:cubicBezTo>
                      <a:pt x="2303" y="3671"/>
                      <a:pt x="2764" y="3505"/>
                      <a:pt x="3140" y="3132"/>
                    </a:cubicBezTo>
                    <a:cubicBezTo>
                      <a:pt x="4295" y="1977"/>
                      <a:pt x="3474" y="1"/>
                      <a:pt x="1843" y="1"/>
                    </a:cubicBezTo>
                    <a:cubicBezTo>
                      <a:pt x="1835" y="1"/>
                      <a:pt x="1828" y="1"/>
                      <a:pt x="18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6" name="Google Shape;486;p15"/>
            <p:cNvSpPr/>
            <p:nvPr/>
          </p:nvSpPr>
          <p:spPr>
            <a:xfrm rot="10800000" flipH="1">
              <a:off x="8078420" y="4304525"/>
              <a:ext cx="223880" cy="223880"/>
            </a:xfrm>
            <a:custGeom>
              <a:avLst/>
              <a:gdLst/>
              <a:ahLst/>
              <a:cxnLst/>
              <a:rect l="l" t="t" r="r" b="b"/>
              <a:pathLst>
                <a:path w="7514" h="7514" extrusionOk="0">
                  <a:moveTo>
                    <a:pt x="3763" y="1"/>
                  </a:moveTo>
                  <a:cubicBezTo>
                    <a:pt x="1691" y="1"/>
                    <a:pt x="0" y="1680"/>
                    <a:pt x="0" y="3763"/>
                  </a:cubicBezTo>
                  <a:cubicBezTo>
                    <a:pt x="0" y="5835"/>
                    <a:pt x="1691" y="7514"/>
                    <a:pt x="3763" y="7514"/>
                  </a:cubicBezTo>
                  <a:cubicBezTo>
                    <a:pt x="5835" y="7514"/>
                    <a:pt x="7513" y="5835"/>
                    <a:pt x="7513" y="3763"/>
                  </a:cubicBezTo>
                  <a:cubicBezTo>
                    <a:pt x="7513" y="1680"/>
                    <a:pt x="5835" y="1"/>
                    <a:pt x="37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7" name="Google Shape;487;p15"/>
          <p:cNvSpPr txBox="1">
            <a:spLocks noGrp="1"/>
          </p:cNvSpPr>
          <p:nvPr>
            <p:ph type="title"/>
          </p:nvPr>
        </p:nvSpPr>
        <p:spPr>
          <a:xfrm>
            <a:off x="915025" y="1989150"/>
            <a:ext cx="4463100" cy="15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8" name="Google Shape;488;p15"/>
          <p:cNvSpPr txBox="1">
            <a:spLocks noGrp="1"/>
          </p:cNvSpPr>
          <p:nvPr>
            <p:ph type="subTitle" idx="1"/>
          </p:nvPr>
        </p:nvSpPr>
        <p:spPr>
          <a:xfrm>
            <a:off x="915025" y="3569550"/>
            <a:ext cx="4463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15"/>
          <p:cNvSpPr txBox="1">
            <a:spLocks noGrp="1"/>
          </p:cNvSpPr>
          <p:nvPr>
            <p:ph type="title" idx="2" hasCustomPrompt="1"/>
          </p:nvPr>
        </p:nvSpPr>
        <p:spPr>
          <a:xfrm>
            <a:off x="915025" y="1216950"/>
            <a:ext cx="1933200" cy="7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 b="0">
                <a:solidFill>
                  <a:schemeClr val="accent2"/>
                </a:solidFill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9"/>
          <p:cNvSpPr/>
          <p:nvPr/>
        </p:nvSpPr>
        <p:spPr>
          <a:xfrm>
            <a:off x="-467325" y="125675"/>
            <a:ext cx="750400" cy="722000"/>
          </a:xfrm>
          <a:custGeom>
            <a:avLst/>
            <a:gdLst/>
            <a:ahLst/>
            <a:cxnLst/>
            <a:rect l="l" t="t" r="r" b="b"/>
            <a:pathLst>
              <a:path w="30016" h="28880" extrusionOk="0">
                <a:moveTo>
                  <a:pt x="15586" y="4364"/>
                </a:moveTo>
                <a:cubicBezTo>
                  <a:pt x="21146" y="4376"/>
                  <a:pt x="25658" y="8877"/>
                  <a:pt x="25670" y="14449"/>
                </a:cubicBezTo>
                <a:cubicBezTo>
                  <a:pt x="25658" y="18521"/>
                  <a:pt x="23206" y="22200"/>
                  <a:pt x="19443" y="23760"/>
                </a:cubicBezTo>
                <a:cubicBezTo>
                  <a:pt x="18192" y="24277"/>
                  <a:pt x="16879" y="24528"/>
                  <a:pt x="15577" y="24528"/>
                </a:cubicBezTo>
                <a:cubicBezTo>
                  <a:pt x="12954" y="24528"/>
                  <a:pt x="10380" y="23507"/>
                  <a:pt x="8454" y="21581"/>
                </a:cubicBezTo>
                <a:cubicBezTo>
                  <a:pt x="5572" y="18688"/>
                  <a:pt x="4703" y="14354"/>
                  <a:pt x="6263" y="10591"/>
                </a:cubicBezTo>
                <a:cubicBezTo>
                  <a:pt x="7835" y="6817"/>
                  <a:pt x="11502" y="4364"/>
                  <a:pt x="15586" y="4364"/>
                </a:cubicBezTo>
                <a:close/>
                <a:moveTo>
                  <a:pt x="15576" y="1"/>
                </a:moveTo>
                <a:cubicBezTo>
                  <a:pt x="11819" y="1"/>
                  <a:pt x="8126" y="1470"/>
                  <a:pt x="5370" y="4233"/>
                </a:cubicBezTo>
                <a:cubicBezTo>
                  <a:pt x="1239" y="8365"/>
                  <a:pt x="0" y="14580"/>
                  <a:pt x="2239" y="19973"/>
                </a:cubicBezTo>
                <a:cubicBezTo>
                  <a:pt x="4477" y="25367"/>
                  <a:pt x="9740" y="28879"/>
                  <a:pt x="15586" y="28879"/>
                </a:cubicBezTo>
                <a:cubicBezTo>
                  <a:pt x="23551" y="28867"/>
                  <a:pt x="30004" y="22414"/>
                  <a:pt x="30016" y="14449"/>
                </a:cubicBezTo>
                <a:cubicBezTo>
                  <a:pt x="30016" y="8603"/>
                  <a:pt x="26492" y="3340"/>
                  <a:pt x="21098" y="1102"/>
                </a:cubicBezTo>
                <a:cubicBezTo>
                  <a:pt x="19312" y="361"/>
                  <a:pt x="17436" y="1"/>
                  <a:pt x="1557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8" name="Google Shape;588;p19"/>
          <p:cNvGrpSpPr/>
          <p:nvPr/>
        </p:nvGrpSpPr>
        <p:grpSpPr>
          <a:xfrm>
            <a:off x="-579687" y="3685950"/>
            <a:ext cx="975125" cy="98825"/>
            <a:chOff x="7649075" y="1411438"/>
            <a:chExt cx="975125" cy="98825"/>
          </a:xfrm>
        </p:grpSpPr>
        <p:sp>
          <p:nvSpPr>
            <p:cNvPr id="589" name="Google Shape;589;p19"/>
            <p:cNvSpPr/>
            <p:nvPr/>
          </p:nvSpPr>
          <p:spPr>
            <a:xfrm>
              <a:off x="7649075" y="1421400"/>
              <a:ext cx="800400" cy="78900"/>
            </a:xfrm>
            <a:custGeom>
              <a:avLst/>
              <a:gdLst/>
              <a:ahLst/>
              <a:cxnLst/>
              <a:rect l="l" t="t" r="r" b="b"/>
              <a:pathLst>
                <a:path w="32016" h="3156" extrusionOk="0">
                  <a:moveTo>
                    <a:pt x="0" y="0"/>
                  </a:moveTo>
                  <a:lnTo>
                    <a:pt x="0" y="3155"/>
                  </a:lnTo>
                  <a:lnTo>
                    <a:pt x="32016" y="3155"/>
                  </a:lnTo>
                  <a:lnTo>
                    <a:pt x="320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9"/>
            <p:cNvSpPr/>
            <p:nvPr/>
          </p:nvSpPr>
          <p:spPr>
            <a:xfrm>
              <a:off x="8525375" y="1411438"/>
              <a:ext cx="98825" cy="98825"/>
            </a:xfrm>
            <a:custGeom>
              <a:avLst/>
              <a:gdLst/>
              <a:ahLst/>
              <a:cxnLst/>
              <a:rect l="l" t="t" r="r" b="b"/>
              <a:pathLst>
                <a:path w="3953" h="3953" extrusionOk="0">
                  <a:moveTo>
                    <a:pt x="0" y="0"/>
                  </a:moveTo>
                  <a:lnTo>
                    <a:pt x="0" y="3953"/>
                  </a:lnTo>
                  <a:lnTo>
                    <a:pt x="3953" y="3953"/>
                  </a:lnTo>
                  <a:lnTo>
                    <a:pt x="39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" name="Google Shape;591;p19"/>
          <p:cNvGrpSpPr/>
          <p:nvPr/>
        </p:nvGrpSpPr>
        <p:grpSpPr>
          <a:xfrm>
            <a:off x="7933013" y="-154604"/>
            <a:ext cx="685225" cy="579075"/>
            <a:chOff x="457200" y="1099375"/>
            <a:chExt cx="685225" cy="579075"/>
          </a:xfrm>
        </p:grpSpPr>
        <p:sp>
          <p:nvSpPr>
            <p:cNvPr id="592" name="Google Shape;592;p19"/>
            <p:cNvSpPr/>
            <p:nvPr/>
          </p:nvSpPr>
          <p:spPr>
            <a:xfrm>
              <a:off x="457200" y="1575025"/>
              <a:ext cx="107175" cy="92100"/>
            </a:xfrm>
            <a:custGeom>
              <a:avLst/>
              <a:gdLst/>
              <a:ahLst/>
              <a:cxnLst/>
              <a:rect l="l" t="t" r="r" b="b"/>
              <a:pathLst>
                <a:path w="4287" h="3684" extrusionOk="0">
                  <a:moveTo>
                    <a:pt x="1834" y="1"/>
                  </a:moveTo>
                  <a:cubicBezTo>
                    <a:pt x="822" y="1"/>
                    <a:pt x="0" y="822"/>
                    <a:pt x="0" y="1846"/>
                  </a:cubicBezTo>
                  <a:cubicBezTo>
                    <a:pt x="0" y="2950"/>
                    <a:pt x="906" y="3684"/>
                    <a:pt x="1850" y="3684"/>
                  </a:cubicBezTo>
                  <a:cubicBezTo>
                    <a:pt x="2300" y="3684"/>
                    <a:pt x="2758" y="3517"/>
                    <a:pt x="3131" y="3144"/>
                  </a:cubicBezTo>
                  <a:cubicBezTo>
                    <a:pt x="4286" y="1989"/>
                    <a:pt x="3465" y="1"/>
                    <a:pt x="18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9"/>
            <p:cNvSpPr/>
            <p:nvPr/>
          </p:nvSpPr>
          <p:spPr>
            <a:xfrm>
              <a:off x="457200" y="1337200"/>
              <a:ext cx="107175" cy="91875"/>
            </a:xfrm>
            <a:custGeom>
              <a:avLst/>
              <a:gdLst/>
              <a:ahLst/>
              <a:cxnLst/>
              <a:rect l="l" t="t" r="r" b="b"/>
              <a:pathLst>
                <a:path w="4287" h="3675" extrusionOk="0">
                  <a:moveTo>
                    <a:pt x="1834" y="0"/>
                  </a:moveTo>
                  <a:cubicBezTo>
                    <a:pt x="822" y="0"/>
                    <a:pt x="0" y="822"/>
                    <a:pt x="0" y="1834"/>
                  </a:cubicBezTo>
                  <a:cubicBezTo>
                    <a:pt x="0" y="2944"/>
                    <a:pt x="903" y="3674"/>
                    <a:pt x="1844" y="3674"/>
                  </a:cubicBezTo>
                  <a:cubicBezTo>
                    <a:pt x="2296" y="3674"/>
                    <a:pt x="2757" y="3506"/>
                    <a:pt x="3131" y="3132"/>
                  </a:cubicBezTo>
                  <a:cubicBezTo>
                    <a:pt x="4286" y="1977"/>
                    <a:pt x="3465" y="0"/>
                    <a:pt x="18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9"/>
            <p:cNvSpPr/>
            <p:nvPr/>
          </p:nvSpPr>
          <p:spPr>
            <a:xfrm>
              <a:off x="457200" y="1099375"/>
              <a:ext cx="107175" cy="91800"/>
            </a:xfrm>
            <a:custGeom>
              <a:avLst/>
              <a:gdLst/>
              <a:ahLst/>
              <a:cxnLst/>
              <a:rect l="l" t="t" r="r" b="b"/>
              <a:pathLst>
                <a:path w="4287" h="3672" extrusionOk="0">
                  <a:moveTo>
                    <a:pt x="1834" y="0"/>
                  </a:moveTo>
                  <a:cubicBezTo>
                    <a:pt x="822" y="0"/>
                    <a:pt x="0" y="822"/>
                    <a:pt x="0" y="1834"/>
                  </a:cubicBezTo>
                  <a:cubicBezTo>
                    <a:pt x="0" y="2938"/>
                    <a:pt x="906" y="3672"/>
                    <a:pt x="1850" y="3672"/>
                  </a:cubicBezTo>
                  <a:cubicBezTo>
                    <a:pt x="2300" y="3672"/>
                    <a:pt x="2758" y="3505"/>
                    <a:pt x="3131" y="3132"/>
                  </a:cubicBezTo>
                  <a:cubicBezTo>
                    <a:pt x="4286" y="1977"/>
                    <a:pt x="3465" y="0"/>
                    <a:pt x="18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9"/>
            <p:cNvSpPr/>
            <p:nvPr/>
          </p:nvSpPr>
          <p:spPr>
            <a:xfrm>
              <a:off x="649775" y="1578900"/>
              <a:ext cx="107475" cy="92000"/>
            </a:xfrm>
            <a:custGeom>
              <a:avLst/>
              <a:gdLst/>
              <a:ahLst/>
              <a:cxnLst/>
              <a:rect l="l" t="t" r="r" b="b"/>
              <a:pathLst>
                <a:path w="4299" h="3680" extrusionOk="0">
                  <a:moveTo>
                    <a:pt x="1846" y="0"/>
                  </a:moveTo>
                  <a:cubicBezTo>
                    <a:pt x="822" y="0"/>
                    <a:pt x="0" y="822"/>
                    <a:pt x="0" y="1834"/>
                  </a:cubicBezTo>
                  <a:cubicBezTo>
                    <a:pt x="0" y="2944"/>
                    <a:pt x="903" y="3679"/>
                    <a:pt x="1848" y="3679"/>
                  </a:cubicBezTo>
                  <a:cubicBezTo>
                    <a:pt x="2302" y="3679"/>
                    <a:pt x="2765" y="3510"/>
                    <a:pt x="3144" y="3132"/>
                  </a:cubicBezTo>
                  <a:cubicBezTo>
                    <a:pt x="4299" y="1977"/>
                    <a:pt x="3477" y="0"/>
                    <a:pt x="18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9"/>
            <p:cNvSpPr/>
            <p:nvPr/>
          </p:nvSpPr>
          <p:spPr>
            <a:xfrm>
              <a:off x="649775" y="1341075"/>
              <a:ext cx="107475" cy="91800"/>
            </a:xfrm>
            <a:custGeom>
              <a:avLst/>
              <a:gdLst/>
              <a:ahLst/>
              <a:cxnLst/>
              <a:rect l="l" t="t" r="r" b="b"/>
              <a:pathLst>
                <a:path w="4299" h="3672" extrusionOk="0">
                  <a:moveTo>
                    <a:pt x="1846" y="0"/>
                  </a:moveTo>
                  <a:cubicBezTo>
                    <a:pt x="822" y="0"/>
                    <a:pt x="0" y="822"/>
                    <a:pt x="0" y="1834"/>
                  </a:cubicBezTo>
                  <a:cubicBezTo>
                    <a:pt x="0" y="2938"/>
                    <a:pt x="906" y="3671"/>
                    <a:pt x="1854" y="3671"/>
                  </a:cubicBezTo>
                  <a:cubicBezTo>
                    <a:pt x="2305" y="3671"/>
                    <a:pt x="2767" y="3505"/>
                    <a:pt x="3144" y="3132"/>
                  </a:cubicBezTo>
                  <a:cubicBezTo>
                    <a:pt x="4299" y="1977"/>
                    <a:pt x="3477" y="0"/>
                    <a:pt x="18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9"/>
            <p:cNvSpPr/>
            <p:nvPr/>
          </p:nvSpPr>
          <p:spPr>
            <a:xfrm>
              <a:off x="649775" y="1102950"/>
              <a:ext cx="107475" cy="92100"/>
            </a:xfrm>
            <a:custGeom>
              <a:avLst/>
              <a:gdLst/>
              <a:ahLst/>
              <a:cxnLst/>
              <a:rect l="l" t="t" r="r" b="b"/>
              <a:pathLst>
                <a:path w="4299" h="3684" extrusionOk="0">
                  <a:moveTo>
                    <a:pt x="1846" y="0"/>
                  </a:moveTo>
                  <a:cubicBezTo>
                    <a:pt x="822" y="0"/>
                    <a:pt x="0" y="822"/>
                    <a:pt x="0" y="1846"/>
                  </a:cubicBezTo>
                  <a:cubicBezTo>
                    <a:pt x="0" y="2950"/>
                    <a:pt x="906" y="3683"/>
                    <a:pt x="1854" y="3683"/>
                  </a:cubicBezTo>
                  <a:cubicBezTo>
                    <a:pt x="2305" y="3683"/>
                    <a:pt x="2767" y="3516"/>
                    <a:pt x="3144" y="3144"/>
                  </a:cubicBezTo>
                  <a:cubicBezTo>
                    <a:pt x="4299" y="1989"/>
                    <a:pt x="3477" y="0"/>
                    <a:pt x="18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9"/>
            <p:cNvSpPr/>
            <p:nvPr/>
          </p:nvSpPr>
          <p:spPr>
            <a:xfrm>
              <a:off x="842350" y="1582775"/>
              <a:ext cx="107475" cy="91850"/>
            </a:xfrm>
            <a:custGeom>
              <a:avLst/>
              <a:gdLst/>
              <a:ahLst/>
              <a:cxnLst/>
              <a:rect l="l" t="t" r="r" b="b"/>
              <a:pathLst>
                <a:path w="4299" h="3674" extrusionOk="0">
                  <a:moveTo>
                    <a:pt x="1846" y="0"/>
                  </a:moveTo>
                  <a:cubicBezTo>
                    <a:pt x="822" y="0"/>
                    <a:pt x="1" y="822"/>
                    <a:pt x="1" y="1834"/>
                  </a:cubicBezTo>
                  <a:cubicBezTo>
                    <a:pt x="1" y="2944"/>
                    <a:pt x="903" y="3674"/>
                    <a:pt x="1849" y="3674"/>
                  </a:cubicBezTo>
                  <a:cubicBezTo>
                    <a:pt x="2302" y="3674"/>
                    <a:pt x="2766" y="3506"/>
                    <a:pt x="3144" y="3131"/>
                  </a:cubicBezTo>
                  <a:cubicBezTo>
                    <a:pt x="4299" y="1977"/>
                    <a:pt x="3477" y="0"/>
                    <a:pt x="18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9"/>
            <p:cNvSpPr/>
            <p:nvPr/>
          </p:nvSpPr>
          <p:spPr>
            <a:xfrm>
              <a:off x="842350" y="1344950"/>
              <a:ext cx="107475" cy="91800"/>
            </a:xfrm>
            <a:custGeom>
              <a:avLst/>
              <a:gdLst/>
              <a:ahLst/>
              <a:cxnLst/>
              <a:rect l="l" t="t" r="r" b="b"/>
              <a:pathLst>
                <a:path w="4299" h="3672" extrusionOk="0">
                  <a:moveTo>
                    <a:pt x="1846" y="0"/>
                  </a:moveTo>
                  <a:cubicBezTo>
                    <a:pt x="822" y="0"/>
                    <a:pt x="1" y="822"/>
                    <a:pt x="1" y="1834"/>
                  </a:cubicBezTo>
                  <a:cubicBezTo>
                    <a:pt x="1" y="2938"/>
                    <a:pt x="907" y="3671"/>
                    <a:pt x="1854" y="3671"/>
                  </a:cubicBezTo>
                  <a:cubicBezTo>
                    <a:pt x="2306" y="3671"/>
                    <a:pt x="2767" y="3504"/>
                    <a:pt x="3144" y="3131"/>
                  </a:cubicBezTo>
                  <a:cubicBezTo>
                    <a:pt x="4299" y="1976"/>
                    <a:pt x="3477" y="0"/>
                    <a:pt x="18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9"/>
            <p:cNvSpPr/>
            <p:nvPr/>
          </p:nvSpPr>
          <p:spPr>
            <a:xfrm>
              <a:off x="842350" y="1106825"/>
              <a:ext cx="107475" cy="92000"/>
            </a:xfrm>
            <a:custGeom>
              <a:avLst/>
              <a:gdLst/>
              <a:ahLst/>
              <a:cxnLst/>
              <a:rect l="l" t="t" r="r" b="b"/>
              <a:pathLst>
                <a:path w="4299" h="3680" extrusionOk="0">
                  <a:moveTo>
                    <a:pt x="1846" y="0"/>
                  </a:moveTo>
                  <a:cubicBezTo>
                    <a:pt x="822" y="0"/>
                    <a:pt x="1" y="822"/>
                    <a:pt x="1" y="1834"/>
                  </a:cubicBezTo>
                  <a:cubicBezTo>
                    <a:pt x="1" y="2944"/>
                    <a:pt x="903" y="3679"/>
                    <a:pt x="1848" y="3679"/>
                  </a:cubicBezTo>
                  <a:cubicBezTo>
                    <a:pt x="2302" y="3679"/>
                    <a:pt x="2766" y="3510"/>
                    <a:pt x="3144" y="3131"/>
                  </a:cubicBezTo>
                  <a:cubicBezTo>
                    <a:pt x="4299" y="1976"/>
                    <a:pt x="3477" y="0"/>
                    <a:pt x="18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9"/>
            <p:cNvSpPr/>
            <p:nvPr/>
          </p:nvSpPr>
          <p:spPr>
            <a:xfrm>
              <a:off x="1034950" y="1586625"/>
              <a:ext cx="107475" cy="91825"/>
            </a:xfrm>
            <a:custGeom>
              <a:avLst/>
              <a:gdLst/>
              <a:ahLst/>
              <a:cxnLst/>
              <a:rect l="l" t="t" r="r" b="b"/>
              <a:pathLst>
                <a:path w="4299" h="3673" extrusionOk="0">
                  <a:moveTo>
                    <a:pt x="1846" y="1"/>
                  </a:moveTo>
                  <a:cubicBezTo>
                    <a:pt x="833" y="1"/>
                    <a:pt x="0" y="822"/>
                    <a:pt x="12" y="1834"/>
                  </a:cubicBezTo>
                  <a:cubicBezTo>
                    <a:pt x="12" y="2939"/>
                    <a:pt x="918" y="3672"/>
                    <a:pt x="1862" y="3672"/>
                  </a:cubicBezTo>
                  <a:cubicBezTo>
                    <a:pt x="2312" y="3672"/>
                    <a:pt x="2770" y="3505"/>
                    <a:pt x="3143" y="3132"/>
                  </a:cubicBezTo>
                  <a:cubicBezTo>
                    <a:pt x="4298" y="1977"/>
                    <a:pt x="3477" y="1"/>
                    <a:pt x="18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9"/>
            <p:cNvSpPr/>
            <p:nvPr/>
          </p:nvSpPr>
          <p:spPr>
            <a:xfrm>
              <a:off x="1034950" y="1348500"/>
              <a:ext cx="107475" cy="92100"/>
            </a:xfrm>
            <a:custGeom>
              <a:avLst/>
              <a:gdLst/>
              <a:ahLst/>
              <a:cxnLst/>
              <a:rect l="l" t="t" r="r" b="b"/>
              <a:pathLst>
                <a:path w="4299" h="3684" extrusionOk="0">
                  <a:moveTo>
                    <a:pt x="1846" y="1"/>
                  </a:moveTo>
                  <a:cubicBezTo>
                    <a:pt x="833" y="1"/>
                    <a:pt x="0" y="822"/>
                    <a:pt x="12" y="1846"/>
                  </a:cubicBezTo>
                  <a:cubicBezTo>
                    <a:pt x="12" y="2951"/>
                    <a:pt x="918" y="3684"/>
                    <a:pt x="1862" y="3684"/>
                  </a:cubicBezTo>
                  <a:cubicBezTo>
                    <a:pt x="2312" y="3684"/>
                    <a:pt x="2770" y="3517"/>
                    <a:pt x="3143" y="3144"/>
                  </a:cubicBezTo>
                  <a:cubicBezTo>
                    <a:pt x="4298" y="1989"/>
                    <a:pt x="3477" y="1"/>
                    <a:pt x="18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9"/>
            <p:cNvSpPr/>
            <p:nvPr/>
          </p:nvSpPr>
          <p:spPr>
            <a:xfrm>
              <a:off x="1035025" y="1110975"/>
              <a:ext cx="107400" cy="91800"/>
            </a:xfrm>
            <a:custGeom>
              <a:avLst/>
              <a:gdLst/>
              <a:ahLst/>
              <a:cxnLst/>
              <a:rect l="l" t="t" r="r" b="b"/>
              <a:pathLst>
                <a:path w="4296" h="3672" extrusionOk="0">
                  <a:moveTo>
                    <a:pt x="1821" y="1"/>
                  </a:moveTo>
                  <a:cubicBezTo>
                    <a:pt x="819" y="1"/>
                    <a:pt x="9" y="818"/>
                    <a:pt x="9" y="1822"/>
                  </a:cubicBezTo>
                  <a:cubicBezTo>
                    <a:pt x="1" y="2935"/>
                    <a:pt x="905" y="3671"/>
                    <a:pt x="1852" y="3671"/>
                  </a:cubicBezTo>
                  <a:cubicBezTo>
                    <a:pt x="2303" y="3671"/>
                    <a:pt x="2764" y="3505"/>
                    <a:pt x="3140" y="3132"/>
                  </a:cubicBezTo>
                  <a:cubicBezTo>
                    <a:pt x="4295" y="1977"/>
                    <a:pt x="3474" y="1"/>
                    <a:pt x="1843" y="1"/>
                  </a:cubicBezTo>
                  <a:cubicBezTo>
                    <a:pt x="1835" y="1"/>
                    <a:pt x="1828" y="1"/>
                    <a:pt x="18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" name="Google Shape;604;p19"/>
          <p:cNvGrpSpPr/>
          <p:nvPr/>
        </p:nvGrpSpPr>
        <p:grpSpPr>
          <a:xfrm>
            <a:off x="637200" y="4691625"/>
            <a:ext cx="571550" cy="354225"/>
            <a:chOff x="7571300" y="4206925"/>
            <a:chExt cx="571550" cy="354225"/>
          </a:xfrm>
        </p:grpSpPr>
        <p:sp>
          <p:nvSpPr>
            <p:cNvPr id="605" name="Google Shape;605;p19"/>
            <p:cNvSpPr/>
            <p:nvPr/>
          </p:nvSpPr>
          <p:spPr>
            <a:xfrm>
              <a:off x="7571300" y="4432550"/>
              <a:ext cx="128600" cy="128600"/>
            </a:xfrm>
            <a:custGeom>
              <a:avLst/>
              <a:gdLst/>
              <a:ahLst/>
              <a:cxnLst/>
              <a:rect l="l" t="t" r="r" b="b"/>
              <a:pathLst>
                <a:path w="5144" h="5144" extrusionOk="0">
                  <a:moveTo>
                    <a:pt x="0" y="0"/>
                  </a:moveTo>
                  <a:lnTo>
                    <a:pt x="0" y="5144"/>
                  </a:lnTo>
                  <a:lnTo>
                    <a:pt x="5144" y="5144"/>
                  </a:lnTo>
                  <a:lnTo>
                    <a:pt x="51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9"/>
            <p:cNvSpPr/>
            <p:nvPr/>
          </p:nvSpPr>
          <p:spPr>
            <a:xfrm>
              <a:off x="8044025" y="4305775"/>
              <a:ext cx="98825" cy="98850"/>
            </a:xfrm>
            <a:custGeom>
              <a:avLst/>
              <a:gdLst/>
              <a:ahLst/>
              <a:cxnLst/>
              <a:rect l="l" t="t" r="r" b="b"/>
              <a:pathLst>
                <a:path w="3953" h="3954" extrusionOk="0">
                  <a:moveTo>
                    <a:pt x="0" y="1"/>
                  </a:moveTo>
                  <a:lnTo>
                    <a:pt x="0" y="3953"/>
                  </a:lnTo>
                  <a:lnTo>
                    <a:pt x="3953" y="3953"/>
                  </a:lnTo>
                  <a:lnTo>
                    <a:pt x="3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9"/>
            <p:cNvSpPr/>
            <p:nvPr/>
          </p:nvSpPr>
          <p:spPr>
            <a:xfrm>
              <a:off x="7727950" y="4206925"/>
              <a:ext cx="98850" cy="98850"/>
            </a:xfrm>
            <a:custGeom>
              <a:avLst/>
              <a:gdLst/>
              <a:ahLst/>
              <a:cxnLst/>
              <a:rect l="l" t="t" r="r" b="b"/>
              <a:pathLst>
                <a:path w="3954" h="3954" extrusionOk="0">
                  <a:moveTo>
                    <a:pt x="1" y="1"/>
                  </a:moveTo>
                  <a:lnTo>
                    <a:pt x="1" y="3954"/>
                  </a:lnTo>
                  <a:lnTo>
                    <a:pt x="3953" y="3954"/>
                  </a:lnTo>
                  <a:lnTo>
                    <a:pt x="39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8" name="Google Shape;608;p19"/>
          <p:cNvSpPr/>
          <p:nvPr/>
        </p:nvSpPr>
        <p:spPr>
          <a:xfrm>
            <a:off x="6270400" y="4846413"/>
            <a:ext cx="896275" cy="156875"/>
          </a:xfrm>
          <a:custGeom>
            <a:avLst/>
            <a:gdLst/>
            <a:ahLst/>
            <a:cxnLst/>
            <a:rect l="l" t="t" r="r" b="b"/>
            <a:pathLst>
              <a:path w="35851" h="6275" extrusionOk="0">
                <a:moveTo>
                  <a:pt x="0" y="0"/>
                </a:moveTo>
                <a:lnTo>
                  <a:pt x="0" y="393"/>
                </a:lnTo>
                <a:cubicBezTo>
                  <a:pt x="1679" y="393"/>
                  <a:pt x="2513" y="1774"/>
                  <a:pt x="3406" y="3239"/>
                </a:cubicBezTo>
                <a:cubicBezTo>
                  <a:pt x="4322" y="4727"/>
                  <a:pt x="5263" y="6275"/>
                  <a:pt x="7156" y="6275"/>
                </a:cubicBezTo>
                <a:cubicBezTo>
                  <a:pt x="9061" y="6275"/>
                  <a:pt x="10002" y="4727"/>
                  <a:pt x="10918" y="3239"/>
                </a:cubicBezTo>
                <a:cubicBezTo>
                  <a:pt x="11800" y="1774"/>
                  <a:pt x="12645" y="393"/>
                  <a:pt x="14324" y="393"/>
                </a:cubicBezTo>
                <a:cubicBezTo>
                  <a:pt x="16002" y="393"/>
                  <a:pt x="16848" y="1774"/>
                  <a:pt x="17741" y="3239"/>
                </a:cubicBezTo>
                <a:cubicBezTo>
                  <a:pt x="18646" y="4727"/>
                  <a:pt x="19586" y="6275"/>
                  <a:pt x="21491" y="6275"/>
                </a:cubicBezTo>
                <a:cubicBezTo>
                  <a:pt x="23396" y="6275"/>
                  <a:pt x="24337" y="4727"/>
                  <a:pt x="25242" y="3239"/>
                </a:cubicBezTo>
                <a:cubicBezTo>
                  <a:pt x="26135" y="1774"/>
                  <a:pt x="26980" y="393"/>
                  <a:pt x="28671" y="393"/>
                </a:cubicBezTo>
                <a:cubicBezTo>
                  <a:pt x="30349" y="393"/>
                  <a:pt x="31195" y="1774"/>
                  <a:pt x="32088" y="3239"/>
                </a:cubicBezTo>
                <a:cubicBezTo>
                  <a:pt x="32993" y="4727"/>
                  <a:pt x="33933" y="6275"/>
                  <a:pt x="35838" y="6275"/>
                </a:cubicBezTo>
                <a:lnTo>
                  <a:pt x="35850" y="5870"/>
                </a:lnTo>
                <a:cubicBezTo>
                  <a:pt x="34171" y="5870"/>
                  <a:pt x="33326" y="4489"/>
                  <a:pt x="32433" y="3024"/>
                </a:cubicBezTo>
                <a:cubicBezTo>
                  <a:pt x="31516" y="1536"/>
                  <a:pt x="30576" y="0"/>
                  <a:pt x="28671" y="0"/>
                </a:cubicBezTo>
                <a:cubicBezTo>
                  <a:pt x="26766" y="0"/>
                  <a:pt x="25825" y="1536"/>
                  <a:pt x="24920" y="3024"/>
                </a:cubicBezTo>
                <a:cubicBezTo>
                  <a:pt x="24027" y="4489"/>
                  <a:pt x="23182" y="5870"/>
                  <a:pt x="21503" y="5870"/>
                </a:cubicBezTo>
                <a:cubicBezTo>
                  <a:pt x="19824" y="5870"/>
                  <a:pt x="18991" y="4489"/>
                  <a:pt x="18098" y="3036"/>
                </a:cubicBezTo>
                <a:cubicBezTo>
                  <a:pt x="17181" y="1536"/>
                  <a:pt x="16229" y="0"/>
                  <a:pt x="14324" y="0"/>
                </a:cubicBezTo>
                <a:cubicBezTo>
                  <a:pt x="12419" y="0"/>
                  <a:pt x="11490" y="1536"/>
                  <a:pt x="10573" y="3024"/>
                </a:cubicBezTo>
                <a:cubicBezTo>
                  <a:pt x="9692" y="4489"/>
                  <a:pt x="8835" y="5870"/>
                  <a:pt x="7156" y="5870"/>
                </a:cubicBezTo>
                <a:cubicBezTo>
                  <a:pt x="5477" y="5870"/>
                  <a:pt x="4644" y="4489"/>
                  <a:pt x="3751" y="3024"/>
                </a:cubicBezTo>
                <a:cubicBezTo>
                  <a:pt x="2834" y="1536"/>
                  <a:pt x="1894" y="0"/>
                  <a:pt x="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9" name="Google Shape;609;p19"/>
          <p:cNvGrpSpPr/>
          <p:nvPr/>
        </p:nvGrpSpPr>
        <p:grpSpPr>
          <a:xfrm>
            <a:off x="8480875" y="4563175"/>
            <a:ext cx="306625" cy="306325"/>
            <a:chOff x="8142850" y="658200"/>
            <a:chExt cx="306625" cy="306325"/>
          </a:xfrm>
        </p:grpSpPr>
        <p:sp>
          <p:nvSpPr>
            <p:cNvPr id="610" name="Google Shape;610;p19"/>
            <p:cNvSpPr/>
            <p:nvPr/>
          </p:nvSpPr>
          <p:spPr>
            <a:xfrm>
              <a:off x="8294375" y="658200"/>
              <a:ext cx="155100" cy="155100"/>
            </a:xfrm>
            <a:custGeom>
              <a:avLst/>
              <a:gdLst/>
              <a:ahLst/>
              <a:cxnLst/>
              <a:rect l="l" t="t" r="r" b="b"/>
              <a:pathLst>
                <a:path w="6204" h="6204" extrusionOk="0">
                  <a:moveTo>
                    <a:pt x="0" y="1"/>
                  </a:moveTo>
                  <a:lnTo>
                    <a:pt x="0" y="6204"/>
                  </a:lnTo>
                  <a:lnTo>
                    <a:pt x="6203" y="6204"/>
                  </a:lnTo>
                  <a:lnTo>
                    <a:pt x="6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9"/>
            <p:cNvSpPr/>
            <p:nvPr/>
          </p:nvSpPr>
          <p:spPr>
            <a:xfrm>
              <a:off x="8142850" y="813275"/>
              <a:ext cx="151250" cy="151250"/>
            </a:xfrm>
            <a:custGeom>
              <a:avLst/>
              <a:gdLst/>
              <a:ahLst/>
              <a:cxnLst/>
              <a:rect l="l" t="t" r="r" b="b"/>
              <a:pathLst>
                <a:path w="6050" h="6050" extrusionOk="0">
                  <a:moveTo>
                    <a:pt x="1" y="1"/>
                  </a:moveTo>
                  <a:lnTo>
                    <a:pt x="1" y="6049"/>
                  </a:lnTo>
                  <a:lnTo>
                    <a:pt x="6049" y="6049"/>
                  </a:lnTo>
                  <a:lnTo>
                    <a:pt x="60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2" name="Google Shape;612;p19"/>
          <p:cNvSpPr/>
          <p:nvPr/>
        </p:nvSpPr>
        <p:spPr>
          <a:xfrm rot="10800000">
            <a:off x="8774375" y="682738"/>
            <a:ext cx="187850" cy="187850"/>
          </a:xfrm>
          <a:custGeom>
            <a:avLst/>
            <a:gdLst/>
            <a:ahLst/>
            <a:cxnLst/>
            <a:rect l="l" t="t" r="r" b="b"/>
            <a:pathLst>
              <a:path w="7514" h="7514" extrusionOk="0">
                <a:moveTo>
                  <a:pt x="3763" y="1"/>
                </a:moveTo>
                <a:cubicBezTo>
                  <a:pt x="1691" y="1"/>
                  <a:pt x="0" y="1680"/>
                  <a:pt x="0" y="3763"/>
                </a:cubicBezTo>
                <a:cubicBezTo>
                  <a:pt x="0" y="5835"/>
                  <a:pt x="1691" y="7514"/>
                  <a:pt x="3763" y="7514"/>
                </a:cubicBezTo>
                <a:cubicBezTo>
                  <a:pt x="5835" y="7514"/>
                  <a:pt x="7513" y="5835"/>
                  <a:pt x="7513" y="3763"/>
                </a:cubicBezTo>
                <a:cubicBezTo>
                  <a:pt x="7513" y="1680"/>
                  <a:pt x="5835" y="1"/>
                  <a:pt x="376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19"/>
          <p:cNvSpPr/>
          <p:nvPr/>
        </p:nvSpPr>
        <p:spPr>
          <a:xfrm rot="10800000">
            <a:off x="8717075" y="1039800"/>
            <a:ext cx="98825" cy="98850"/>
          </a:xfrm>
          <a:custGeom>
            <a:avLst/>
            <a:gdLst/>
            <a:ahLst/>
            <a:cxnLst/>
            <a:rect l="l" t="t" r="r" b="b"/>
            <a:pathLst>
              <a:path w="3953" h="3954" extrusionOk="0">
                <a:moveTo>
                  <a:pt x="0" y="1"/>
                </a:moveTo>
                <a:lnTo>
                  <a:pt x="0" y="3953"/>
                </a:lnTo>
                <a:lnTo>
                  <a:pt x="3953" y="3953"/>
                </a:lnTo>
                <a:lnTo>
                  <a:pt x="395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19"/>
          <p:cNvSpPr/>
          <p:nvPr/>
        </p:nvSpPr>
        <p:spPr>
          <a:xfrm rot="10800000">
            <a:off x="8618250" y="940950"/>
            <a:ext cx="98825" cy="98850"/>
          </a:xfrm>
          <a:custGeom>
            <a:avLst/>
            <a:gdLst/>
            <a:ahLst/>
            <a:cxnLst/>
            <a:rect l="l" t="t" r="r" b="b"/>
            <a:pathLst>
              <a:path w="3953" h="3954" extrusionOk="0">
                <a:moveTo>
                  <a:pt x="0" y="1"/>
                </a:moveTo>
                <a:lnTo>
                  <a:pt x="0" y="3953"/>
                </a:lnTo>
                <a:lnTo>
                  <a:pt x="3953" y="3953"/>
                </a:lnTo>
                <a:lnTo>
                  <a:pt x="395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19"/>
          <p:cNvSpPr/>
          <p:nvPr/>
        </p:nvSpPr>
        <p:spPr>
          <a:xfrm>
            <a:off x="8815900" y="2106550"/>
            <a:ext cx="896275" cy="156875"/>
          </a:xfrm>
          <a:custGeom>
            <a:avLst/>
            <a:gdLst/>
            <a:ahLst/>
            <a:cxnLst/>
            <a:rect l="l" t="t" r="r" b="b"/>
            <a:pathLst>
              <a:path w="35851" h="6275" extrusionOk="0">
                <a:moveTo>
                  <a:pt x="0" y="0"/>
                </a:moveTo>
                <a:lnTo>
                  <a:pt x="0" y="393"/>
                </a:lnTo>
                <a:cubicBezTo>
                  <a:pt x="1679" y="393"/>
                  <a:pt x="2513" y="1774"/>
                  <a:pt x="3406" y="3239"/>
                </a:cubicBezTo>
                <a:cubicBezTo>
                  <a:pt x="4322" y="4727"/>
                  <a:pt x="5263" y="6275"/>
                  <a:pt x="7156" y="6275"/>
                </a:cubicBezTo>
                <a:cubicBezTo>
                  <a:pt x="9061" y="6275"/>
                  <a:pt x="10002" y="4727"/>
                  <a:pt x="10918" y="3239"/>
                </a:cubicBezTo>
                <a:cubicBezTo>
                  <a:pt x="11800" y="1774"/>
                  <a:pt x="12645" y="393"/>
                  <a:pt x="14324" y="393"/>
                </a:cubicBezTo>
                <a:cubicBezTo>
                  <a:pt x="16002" y="393"/>
                  <a:pt x="16848" y="1774"/>
                  <a:pt x="17741" y="3239"/>
                </a:cubicBezTo>
                <a:cubicBezTo>
                  <a:pt x="18646" y="4727"/>
                  <a:pt x="19586" y="6275"/>
                  <a:pt x="21491" y="6275"/>
                </a:cubicBezTo>
                <a:cubicBezTo>
                  <a:pt x="23396" y="6275"/>
                  <a:pt x="24337" y="4727"/>
                  <a:pt x="25242" y="3239"/>
                </a:cubicBezTo>
                <a:cubicBezTo>
                  <a:pt x="26135" y="1774"/>
                  <a:pt x="26980" y="393"/>
                  <a:pt x="28671" y="393"/>
                </a:cubicBezTo>
                <a:cubicBezTo>
                  <a:pt x="30349" y="393"/>
                  <a:pt x="31195" y="1774"/>
                  <a:pt x="32088" y="3239"/>
                </a:cubicBezTo>
                <a:cubicBezTo>
                  <a:pt x="32993" y="4727"/>
                  <a:pt x="33933" y="6275"/>
                  <a:pt x="35838" y="6275"/>
                </a:cubicBezTo>
                <a:lnTo>
                  <a:pt x="35850" y="5870"/>
                </a:lnTo>
                <a:cubicBezTo>
                  <a:pt x="34171" y="5870"/>
                  <a:pt x="33326" y="4489"/>
                  <a:pt x="32433" y="3024"/>
                </a:cubicBezTo>
                <a:cubicBezTo>
                  <a:pt x="31516" y="1536"/>
                  <a:pt x="30576" y="0"/>
                  <a:pt x="28671" y="0"/>
                </a:cubicBezTo>
                <a:cubicBezTo>
                  <a:pt x="26766" y="0"/>
                  <a:pt x="25825" y="1536"/>
                  <a:pt x="24920" y="3024"/>
                </a:cubicBezTo>
                <a:cubicBezTo>
                  <a:pt x="24027" y="4489"/>
                  <a:pt x="23182" y="5870"/>
                  <a:pt x="21503" y="5870"/>
                </a:cubicBezTo>
                <a:cubicBezTo>
                  <a:pt x="19824" y="5870"/>
                  <a:pt x="18991" y="4489"/>
                  <a:pt x="18098" y="3036"/>
                </a:cubicBezTo>
                <a:cubicBezTo>
                  <a:pt x="17181" y="1536"/>
                  <a:pt x="16229" y="0"/>
                  <a:pt x="14324" y="0"/>
                </a:cubicBezTo>
                <a:cubicBezTo>
                  <a:pt x="12419" y="0"/>
                  <a:pt x="11490" y="1536"/>
                  <a:pt x="10573" y="3024"/>
                </a:cubicBezTo>
                <a:cubicBezTo>
                  <a:pt x="9692" y="4489"/>
                  <a:pt x="8835" y="5870"/>
                  <a:pt x="7156" y="5870"/>
                </a:cubicBezTo>
                <a:cubicBezTo>
                  <a:pt x="5477" y="5870"/>
                  <a:pt x="4644" y="4489"/>
                  <a:pt x="3751" y="3024"/>
                </a:cubicBezTo>
                <a:cubicBezTo>
                  <a:pt x="2834" y="1536"/>
                  <a:pt x="1894" y="0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19"/>
          <p:cNvSpPr txBox="1">
            <a:spLocks noGrp="1"/>
          </p:cNvSpPr>
          <p:nvPr>
            <p:ph type="title"/>
          </p:nvPr>
        </p:nvSpPr>
        <p:spPr>
          <a:xfrm>
            <a:off x="758775" y="381193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 panose="020B0503050000020004"/>
              <a:buNone/>
              <a:defRPr sz="2800" b="1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 panose="020B0503050000020004"/>
              <a:buNone/>
              <a:defRPr sz="2800" b="1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 panose="020B0503050000020004"/>
              <a:buNone/>
              <a:defRPr sz="2800" b="1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 panose="020B0503050000020004"/>
              <a:buNone/>
              <a:defRPr sz="2800" b="1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 panose="020B0503050000020004"/>
              <a:buNone/>
              <a:defRPr sz="2800" b="1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 panose="020B0503050000020004"/>
              <a:buNone/>
              <a:defRPr sz="2800" b="1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 panose="020B0503050000020004"/>
              <a:buNone/>
              <a:defRPr sz="2800" b="1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 panose="020B0503050000020004"/>
              <a:buNone/>
              <a:defRPr sz="2800" b="1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 panose="020B0503050000020004"/>
              <a:buNone/>
              <a:defRPr sz="2800" b="1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5.xml"/><Relationship Id="rId5" Type="http://schemas.openxmlformats.org/officeDocument/2006/relationships/slide" Target="slide23.xml"/><Relationship Id="rId4" Type="http://schemas.openxmlformats.org/officeDocument/2006/relationships/slide" Target="slide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slide" Target="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slide" Target="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slide" Target="slide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slide" Target="slide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image" Target="../media/image2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Relationship Id="rId9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slide" Target="slide11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1.png"/><Relationship Id="rId7" Type="http://schemas.openxmlformats.org/officeDocument/2006/relationships/slide" Target="slide1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image" Target="../media/image3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Relationship Id="rId9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slide" Target="slide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slide" Target="slide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sq.org/quality-resources/cost-of-qualit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microsoft.com/office/2007/relationships/hdphoto" Target="../media/hdphoto1.wdp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04808" y="-1090994"/>
            <a:ext cx="7271508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4400" dirty="0">
                <a:solidFill>
                  <a:srgbClr val="F0F5EB"/>
                </a:solidFill>
                <a:latin typeface="Montserrat Alternates Black" panose="00000A00000000000000" pitchFamily="50" charset="0"/>
                <a:ea typeface="Electrolize" panose="02000506000000020004"/>
                <a:cs typeface="Electrolize" panose="02000506000000020004"/>
                <a:sym typeface="Electrolize" panose="02000506000000020004"/>
              </a:rPr>
              <a:t>AI</a:t>
            </a:r>
            <a:endParaRPr lang="en-US" sz="41300" dirty="0">
              <a:solidFill>
                <a:srgbClr val="F0F5EB"/>
              </a:solidFill>
              <a:latin typeface="Montserrat Alternates Black" panose="00000A00000000000000" pitchFamily="50" charset="0"/>
            </a:endParaRPr>
          </a:p>
        </p:txBody>
      </p:sp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4863258" y="804021"/>
            <a:ext cx="3977968" cy="24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latin typeface="Montserrat ExtraBold" panose="00000900000000000000" pitchFamily="50" charset="0"/>
              </a:rPr>
              <a:t>AI </a:t>
            </a:r>
            <a:r>
              <a:rPr lang="en-GB" sz="4400" dirty="0">
                <a:latin typeface="Montserrat ExtraBold" panose="00000900000000000000" pitchFamily="50" charset="0"/>
              </a:rPr>
              <a:t>DEFECT</a:t>
            </a:r>
            <a:br>
              <a:rPr lang="en-GB" sz="4400" dirty="0">
                <a:latin typeface="Montserrat ExtraBold" panose="00000900000000000000" pitchFamily="50" charset="0"/>
              </a:rPr>
            </a:br>
            <a:r>
              <a:rPr lang="en-GB" sz="4400" dirty="0">
                <a:latin typeface="Montserrat ExtraBold" panose="00000900000000000000" pitchFamily="50" charset="0"/>
              </a:rPr>
              <a:t>DETECTION</a:t>
            </a:r>
            <a:br>
              <a:rPr lang="en-GB" sz="4400" dirty="0">
                <a:latin typeface="Montserrat ExtraBold" panose="00000900000000000000" pitchFamily="50" charset="0"/>
              </a:rPr>
            </a:br>
            <a:r>
              <a:rPr lang="en-GB" sz="4400" dirty="0">
                <a:latin typeface="Montserrat ExtraBold" panose="00000900000000000000" pitchFamily="50" charset="0"/>
              </a:rPr>
              <a:t>SYSTEM</a:t>
            </a:r>
            <a:endParaRPr sz="4400" dirty="0">
              <a:latin typeface="Montserrat ExtraBold" panose="00000900000000000000" pitchFamily="50" charset="0"/>
            </a:endParaRPr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4908239" y="2841415"/>
            <a:ext cx="3515400" cy="698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D5837C"/>
                </a:solidFill>
              </a:rPr>
              <a:t>SUPERVISED BY</a:t>
            </a:r>
            <a:r>
              <a:rPr lang="en-US" sz="1000" dirty="0">
                <a:solidFill>
                  <a:srgbClr val="D5837C"/>
                </a:solidFill>
              </a:rPr>
              <a:t> 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DR. AHMED SHAWKY MOUSSA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TA. ANDREW MAHER</a:t>
            </a:r>
          </a:p>
        </p:txBody>
      </p:sp>
      <p:grpSp>
        <p:nvGrpSpPr>
          <p:cNvPr id="2" name="Google Shape;48;p15"/>
          <p:cNvGrpSpPr/>
          <p:nvPr/>
        </p:nvGrpSpPr>
        <p:grpSpPr>
          <a:xfrm>
            <a:off x="212307" y="2010700"/>
            <a:ext cx="4097678" cy="2662177"/>
            <a:chOff x="909778" y="1262250"/>
            <a:chExt cx="3351848" cy="2122783"/>
          </a:xfrm>
        </p:grpSpPr>
        <p:sp>
          <p:nvSpPr>
            <p:cNvPr id="49" name="Google Shape;49;p15"/>
            <p:cNvSpPr/>
            <p:nvPr/>
          </p:nvSpPr>
          <p:spPr>
            <a:xfrm flipH="1">
              <a:off x="1448063" y="2932825"/>
              <a:ext cx="195875" cy="340100"/>
            </a:xfrm>
            <a:custGeom>
              <a:avLst/>
              <a:gdLst/>
              <a:ahLst/>
              <a:cxnLst/>
              <a:rect l="l" t="t" r="r" b="b"/>
              <a:pathLst>
                <a:path w="9458" h="16422" extrusionOk="0">
                  <a:moveTo>
                    <a:pt x="1663" y="16422"/>
                  </a:moveTo>
                  <a:lnTo>
                    <a:pt x="0" y="15590"/>
                  </a:lnTo>
                  <a:lnTo>
                    <a:pt x="7795" y="1"/>
                  </a:lnTo>
                  <a:lnTo>
                    <a:pt x="9458" y="833"/>
                  </a:lnTo>
                  <a:lnTo>
                    <a:pt x="1663" y="1642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5"/>
            <p:cNvSpPr/>
            <p:nvPr/>
          </p:nvSpPr>
          <p:spPr>
            <a:xfrm flipH="1">
              <a:off x="1423544" y="2898964"/>
              <a:ext cx="81742" cy="81763"/>
            </a:xfrm>
            <a:custGeom>
              <a:avLst/>
              <a:gdLst/>
              <a:ahLst/>
              <a:cxnLst/>
              <a:rect l="l" t="t" r="r" b="b"/>
              <a:pathLst>
                <a:path w="3947" h="3948" extrusionOk="0">
                  <a:moveTo>
                    <a:pt x="2862" y="198"/>
                  </a:moveTo>
                  <a:lnTo>
                    <a:pt x="2862" y="198"/>
                  </a:lnTo>
                  <a:lnTo>
                    <a:pt x="2678" y="114"/>
                  </a:lnTo>
                  <a:lnTo>
                    <a:pt x="2481" y="57"/>
                  </a:lnTo>
                  <a:lnTo>
                    <a:pt x="2298" y="15"/>
                  </a:lnTo>
                  <a:lnTo>
                    <a:pt x="2101" y="1"/>
                  </a:lnTo>
                  <a:lnTo>
                    <a:pt x="1903" y="1"/>
                  </a:lnTo>
                  <a:lnTo>
                    <a:pt x="1720" y="15"/>
                  </a:lnTo>
                  <a:lnTo>
                    <a:pt x="1537" y="43"/>
                  </a:lnTo>
                  <a:lnTo>
                    <a:pt x="1353" y="100"/>
                  </a:lnTo>
                  <a:lnTo>
                    <a:pt x="1170" y="170"/>
                  </a:lnTo>
                  <a:lnTo>
                    <a:pt x="1001" y="255"/>
                  </a:lnTo>
                  <a:lnTo>
                    <a:pt x="846" y="353"/>
                  </a:lnTo>
                  <a:lnTo>
                    <a:pt x="691" y="466"/>
                  </a:lnTo>
                  <a:lnTo>
                    <a:pt x="550" y="593"/>
                  </a:lnTo>
                  <a:lnTo>
                    <a:pt x="423" y="748"/>
                  </a:lnTo>
                  <a:lnTo>
                    <a:pt x="310" y="903"/>
                  </a:lnTo>
                  <a:lnTo>
                    <a:pt x="212" y="1086"/>
                  </a:lnTo>
                  <a:lnTo>
                    <a:pt x="212" y="1086"/>
                  </a:lnTo>
                  <a:lnTo>
                    <a:pt x="127" y="1270"/>
                  </a:lnTo>
                  <a:lnTo>
                    <a:pt x="71" y="1453"/>
                  </a:lnTo>
                  <a:lnTo>
                    <a:pt x="29" y="1650"/>
                  </a:lnTo>
                  <a:lnTo>
                    <a:pt x="0" y="1847"/>
                  </a:lnTo>
                  <a:lnTo>
                    <a:pt x="0" y="2031"/>
                  </a:lnTo>
                  <a:lnTo>
                    <a:pt x="14" y="2228"/>
                  </a:lnTo>
                  <a:lnTo>
                    <a:pt x="57" y="2411"/>
                  </a:lnTo>
                  <a:lnTo>
                    <a:pt x="99" y="2594"/>
                  </a:lnTo>
                  <a:lnTo>
                    <a:pt x="169" y="2764"/>
                  </a:lnTo>
                  <a:lnTo>
                    <a:pt x="254" y="2933"/>
                  </a:lnTo>
                  <a:lnTo>
                    <a:pt x="353" y="3102"/>
                  </a:lnTo>
                  <a:lnTo>
                    <a:pt x="480" y="3257"/>
                  </a:lnTo>
                  <a:lnTo>
                    <a:pt x="606" y="3398"/>
                  </a:lnTo>
                  <a:lnTo>
                    <a:pt x="747" y="3525"/>
                  </a:lnTo>
                  <a:lnTo>
                    <a:pt x="917" y="3637"/>
                  </a:lnTo>
                  <a:lnTo>
                    <a:pt x="1086" y="3736"/>
                  </a:lnTo>
                  <a:lnTo>
                    <a:pt x="1086" y="3736"/>
                  </a:lnTo>
                  <a:lnTo>
                    <a:pt x="1283" y="3821"/>
                  </a:lnTo>
                  <a:lnTo>
                    <a:pt x="1466" y="3877"/>
                  </a:lnTo>
                  <a:lnTo>
                    <a:pt x="1649" y="3919"/>
                  </a:lnTo>
                  <a:lnTo>
                    <a:pt x="1847" y="3933"/>
                  </a:lnTo>
                  <a:lnTo>
                    <a:pt x="2044" y="3948"/>
                  </a:lnTo>
                  <a:lnTo>
                    <a:pt x="2227" y="3919"/>
                  </a:lnTo>
                  <a:lnTo>
                    <a:pt x="2411" y="3891"/>
                  </a:lnTo>
                  <a:lnTo>
                    <a:pt x="2594" y="3835"/>
                  </a:lnTo>
                  <a:lnTo>
                    <a:pt x="2777" y="3778"/>
                  </a:lnTo>
                  <a:lnTo>
                    <a:pt x="2946" y="3694"/>
                  </a:lnTo>
                  <a:lnTo>
                    <a:pt x="3101" y="3581"/>
                  </a:lnTo>
                  <a:lnTo>
                    <a:pt x="3256" y="3468"/>
                  </a:lnTo>
                  <a:lnTo>
                    <a:pt x="3397" y="3341"/>
                  </a:lnTo>
                  <a:lnTo>
                    <a:pt x="3524" y="3186"/>
                  </a:lnTo>
                  <a:lnTo>
                    <a:pt x="3637" y="3031"/>
                  </a:lnTo>
                  <a:lnTo>
                    <a:pt x="3736" y="2848"/>
                  </a:lnTo>
                  <a:lnTo>
                    <a:pt x="3736" y="2848"/>
                  </a:lnTo>
                  <a:lnTo>
                    <a:pt x="3820" y="2665"/>
                  </a:lnTo>
                  <a:lnTo>
                    <a:pt x="3876" y="2482"/>
                  </a:lnTo>
                  <a:lnTo>
                    <a:pt x="3919" y="2284"/>
                  </a:lnTo>
                  <a:lnTo>
                    <a:pt x="3947" y="2087"/>
                  </a:lnTo>
                  <a:lnTo>
                    <a:pt x="3947" y="1904"/>
                  </a:lnTo>
                  <a:lnTo>
                    <a:pt x="3933" y="1706"/>
                  </a:lnTo>
                  <a:lnTo>
                    <a:pt x="3905" y="1523"/>
                  </a:lnTo>
                  <a:lnTo>
                    <a:pt x="3848" y="1340"/>
                  </a:lnTo>
                  <a:lnTo>
                    <a:pt x="3778" y="1171"/>
                  </a:lnTo>
                  <a:lnTo>
                    <a:pt x="3693" y="1002"/>
                  </a:lnTo>
                  <a:lnTo>
                    <a:pt x="3595" y="833"/>
                  </a:lnTo>
                  <a:lnTo>
                    <a:pt x="3482" y="678"/>
                  </a:lnTo>
                  <a:lnTo>
                    <a:pt x="3341" y="551"/>
                  </a:lnTo>
                  <a:lnTo>
                    <a:pt x="3200" y="410"/>
                  </a:lnTo>
                  <a:lnTo>
                    <a:pt x="3031" y="297"/>
                  </a:lnTo>
                  <a:lnTo>
                    <a:pt x="2862" y="198"/>
                  </a:lnTo>
                  <a:lnTo>
                    <a:pt x="2862" y="19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5"/>
            <p:cNvSpPr/>
            <p:nvPr/>
          </p:nvSpPr>
          <p:spPr>
            <a:xfrm flipH="1">
              <a:off x="1432884" y="2912695"/>
              <a:ext cx="36802" cy="36802"/>
            </a:xfrm>
            <a:custGeom>
              <a:avLst/>
              <a:gdLst/>
              <a:ahLst/>
              <a:cxnLst/>
              <a:rect l="l" t="t" r="r" b="b"/>
              <a:pathLst>
                <a:path w="1777" h="1777" extrusionOk="0">
                  <a:moveTo>
                    <a:pt x="1284" y="85"/>
                  </a:moveTo>
                  <a:lnTo>
                    <a:pt x="1284" y="85"/>
                  </a:lnTo>
                  <a:lnTo>
                    <a:pt x="1213" y="57"/>
                  </a:lnTo>
                  <a:lnTo>
                    <a:pt x="1114" y="29"/>
                  </a:lnTo>
                  <a:lnTo>
                    <a:pt x="1030" y="0"/>
                  </a:lnTo>
                  <a:lnTo>
                    <a:pt x="945" y="0"/>
                  </a:lnTo>
                  <a:lnTo>
                    <a:pt x="776" y="0"/>
                  </a:lnTo>
                  <a:lnTo>
                    <a:pt x="607" y="43"/>
                  </a:lnTo>
                  <a:lnTo>
                    <a:pt x="452" y="113"/>
                  </a:lnTo>
                  <a:lnTo>
                    <a:pt x="311" y="212"/>
                  </a:lnTo>
                  <a:lnTo>
                    <a:pt x="241" y="268"/>
                  </a:lnTo>
                  <a:lnTo>
                    <a:pt x="184" y="339"/>
                  </a:lnTo>
                  <a:lnTo>
                    <a:pt x="128" y="409"/>
                  </a:lnTo>
                  <a:lnTo>
                    <a:pt x="86" y="494"/>
                  </a:lnTo>
                  <a:lnTo>
                    <a:pt x="86" y="494"/>
                  </a:lnTo>
                  <a:lnTo>
                    <a:pt x="57" y="578"/>
                  </a:lnTo>
                  <a:lnTo>
                    <a:pt x="29" y="663"/>
                  </a:lnTo>
                  <a:lnTo>
                    <a:pt x="1" y="747"/>
                  </a:lnTo>
                  <a:lnTo>
                    <a:pt x="1" y="832"/>
                  </a:lnTo>
                  <a:lnTo>
                    <a:pt x="1" y="917"/>
                  </a:lnTo>
                  <a:lnTo>
                    <a:pt x="1" y="1001"/>
                  </a:lnTo>
                  <a:lnTo>
                    <a:pt x="43" y="1170"/>
                  </a:lnTo>
                  <a:lnTo>
                    <a:pt x="114" y="1325"/>
                  </a:lnTo>
                  <a:lnTo>
                    <a:pt x="156" y="1410"/>
                  </a:lnTo>
                  <a:lnTo>
                    <a:pt x="212" y="1466"/>
                  </a:lnTo>
                  <a:lnTo>
                    <a:pt x="269" y="1537"/>
                  </a:lnTo>
                  <a:lnTo>
                    <a:pt x="339" y="1593"/>
                  </a:lnTo>
                  <a:lnTo>
                    <a:pt x="410" y="1650"/>
                  </a:lnTo>
                  <a:lnTo>
                    <a:pt x="494" y="1692"/>
                  </a:lnTo>
                  <a:lnTo>
                    <a:pt x="494" y="1692"/>
                  </a:lnTo>
                  <a:lnTo>
                    <a:pt x="579" y="1720"/>
                  </a:lnTo>
                  <a:lnTo>
                    <a:pt x="663" y="1748"/>
                  </a:lnTo>
                  <a:lnTo>
                    <a:pt x="748" y="1776"/>
                  </a:lnTo>
                  <a:lnTo>
                    <a:pt x="833" y="1776"/>
                  </a:lnTo>
                  <a:lnTo>
                    <a:pt x="1002" y="1776"/>
                  </a:lnTo>
                  <a:lnTo>
                    <a:pt x="1171" y="1734"/>
                  </a:lnTo>
                  <a:lnTo>
                    <a:pt x="1326" y="1664"/>
                  </a:lnTo>
                  <a:lnTo>
                    <a:pt x="1410" y="1621"/>
                  </a:lnTo>
                  <a:lnTo>
                    <a:pt x="1467" y="1565"/>
                  </a:lnTo>
                  <a:lnTo>
                    <a:pt x="1537" y="1509"/>
                  </a:lnTo>
                  <a:lnTo>
                    <a:pt x="1594" y="1438"/>
                  </a:lnTo>
                  <a:lnTo>
                    <a:pt x="1650" y="1368"/>
                  </a:lnTo>
                  <a:lnTo>
                    <a:pt x="1692" y="1283"/>
                  </a:lnTo>
                  <a:lnTo>
                    <a:pt x="1692" y="1283"/>
                  </a:lnTo>
                  <a:lnTo>
                    <a:pt x="1735" y="1213"/>
                  </a:lnTo>
                  <a:lnTo>
                    <a:pt x="1749" y="1114"/>
                  </a:lnTo>
                  <a:lnTo>
                    <a:pt x="1777" y="1029"/>
                  </a:lnTo>
                  <a:lnTo>
                    <a:pt x="1777" y="945"/>
                  </a:lnTo>
                  <a:lnTo>
                    <a:pt x="1777" y="776"/>
                  </a:lnTo>
                  <a:lnTo>
                    <a:pt x="1735" y="607"/>
                  </a:lnTo>
                  <a:lnTo>
                    <a:pt x="1664" y="451"/>
                  </a:lnTo>
                  <a:lnTo>
                    <a:pt x="1566" y="311"/>
                  </a:lnTo>
                  <a:lnTo>
                    <a:pt x="1509" y="240"/>
                  </a:lnTo>
                  <a:lnTo>
                    <a:pt x="1439" y="184"/>
                  </a:lnTo>
                  <a:lnTo>
                    <a:pt x="1368" y="127"/>
                  </a:lnTo>
                  <a:lnTo>
                    <a:pt x="1284" y="85"/>
                  </a:lnTo>
                  <a:lnTo>
                    <a:pt x="1284" y="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5"/>
            <p:cNvSpPr/>
            <p:nvPr/>
          </p:nvSpPr>
          <p:spPr>
            <a:xfrm flipH="1">
              <a:off x="1527444" y="3181239"/>
              <a:ext cx="223917" cy="91683"/>
            </a:xfrm>
            <a:custGeom>
              <a:avLst/>
              <a:gdLst/>
              <a:ahLst/>
              <a:cxnLst/>
              <a:rect l="l" t="t" r="r" b="b"/>
              <a:pathLst>
                <a:path w="10812" h="4427" extrusionOk="0">
                  <a:moveTo>
                    <a:pt x="5399" y="1"/>
                  </a:moveTo>
                  <a:lnTo>
                    <a:pt x="5399" y="1"/>
                  </a:lnTo>
                  <a:lnTo>
                    <a:pt x="5159" y="15"/>
                  </a:lnTo>
                  <a:lnTo>
                    <a:pt x="4905" y="29"/>
                  </a:lnTo>
                  <a:lnTo>
                    <a:pt x="4666" y="57"/>
                  </a:lnTo>
                  <a:lnTo>
                    <a:pt x="4426" y="85"/>
                  </a:lnTo>
                  <a:lnTo>
                    <a:pt x="4186" y="142"/>
                  </a:lnTo>
                  <a:lnTo>
                    <a:pt x="3961" y="198"/>
                  </a:lnTo>
                  <a:lnTo>
                    <a:pt x="3721" y="269"/>
                  </a:lnTo>
                  <a:lnTo>
                    <a:pt x="3510" y="339"/>
                  </a:lnTo>
                  <a:lnTo>
                    <a:pt x="3284" y="424"/>
                  </a:lnTo>
                  <a:lnTo>
                    <a:pt x="3073" y="522"/>
                  </a:lnTo>
                  <a:lnTo>
                    <a:pt x="2861" y="621"/>
                  </a:lnTo>
                  <a:lnTo>
                    <a:pt x="2650" y="734"/>
                  </a:lnTo>
                  <a:lnTo>
                    <a:pt x="2453" y="861"/>
                  </a:lnTo>
                  <a:lnTo>
                    <a:pt x="2255" y="988"/>
                  </a:lnTo>
                  <a:lnTo>
                    <a:pt x="2072" y="1129"/>
                  </a:lnTo>
                  <a:lnTo>
                    <a:pt x="1889" y="1269"/>
                  </a:lnTo>
                  <a:lnTo>
                    <a:pt x="1720" y="1425"/>
                  </a:lnTo>
                  <a:lnTo>
                    <a:pt x="1551" y="1580"/>
                  </a:lnTo>
                  <a:lnTo>
                    <a:pt x="1381" y="1749"/>
                  </a:lnTo>
                  <a:lnTo>
                    <a:pt x="1226" y="1918"/>
                  </a:lnTo>
                  <a:lnTo>
                    <a:pt x="1085" y="2101"/>
                  </a:lnTo>
                  <a:lnTo>
                    <a:pt x="945" y="2284"/>
                  </a:lnTo>
                  <a:lnTo>
                    <a:pt x="804" y="2468"/>
                  </a:lnTo>
                  <a:lnTo>
                    <a:pt x="677" y="2665"/>
                  </a:lnTo>
                  <a:lnTo>
                    <a:pt x="564" y="2876"/>
                  </a:lnTo>
                  <a:lnTo>
                    <a:pt x="451" y="3088"/>
                  </a:lnTo>
                  <a:lnTo>
                    <a:pt x="353" y="3299"/>
                  </a:lnTo>
                  <a:lnTo>
                    <a:pt x="268" y="3511"/>
                  </a:lnTo>
                  <a:lnTo>
                    <a:pt x="183" y="3736"/>
                  </a:lnTo>
                  <a:lnTo>
                    <a:pt x="113" y="3962"/>
                  </a:lnTo>
                  <a:lnTo>
                    <a:pt x="42" y="4187"/>
                  </a:lnTo>
                  <a:lnTo>
                    <a:pt x="0" y="4427"/>
                  </a:lnTo>
                  <a:lnTo>
                    <a:pt x="10811" y="4427"/>
                  </a:lnTo>
                  <a:lnTo>
                    <a:pt x="10811" y="4427"/>
                  </a:lnTo>
                  <a:lnTo>
                    <a:pt x="10755" y="4187"/>
                  </a:lnTo>
                  <a:lnTo>
                    <a:pt x="10698" y="3962"/>
                  </a:lnTo>
                  <a:lnTo>
                    <a:pt x="10628" y="3736"/>
                  </a:lnTo>
                  <a:lnTo>
                    <a:pt x="10543" y="3511"/>
                  </a:lnTo>
                  <a:lnTo>
                    <a:pt x="10459" y="3299"/>
                  </a:lnTo>
                  <a:lnTo>
                    <a:pt x="10346" y="3088"/>
                  </a:lnTo>
                  <a:lnTo>
                    <a:pt x="10247" y="2876"/>
                  </a:lnTo>
                  <a:lnTo>
                    <a:pt x="10120" y="2665"/>
                  </a:lnTo>
                  <a:lnTo>
                    <a:pt x="10008" y="2468"/>
                  </a:lnTo>
                  <a:lnTo>
                    <a:pt x="9867" y="2284"/>
                  </a:lnTo>
                  <a:lnTo>
                    <a:pt x="9726" y="2101"/>
                  </a:lnTo>
                  <a:lnTo>
                    <a:pt x="9585" y="1918"/>
                  </a:lnTo>
                  <a:lnTo>
                    <a:pt x="9430" y="1749"/>
                  </a:lnTo>
                  <a:lnTo>
                    <a:pt x="9261" y="1580"/>
                  </a:lnTo>
                  <a:lnTo>
                    <a:pt x="9092" y="1425"/>
                  </a:lnTo>
                  <a:lnTo>
                    <a:pt x="8922" y="1269"/>
                  </a:lnTo>
                  <a:lnTo>
                    <a:pt x="8739" y="1129"/>
                  </a:lnTo>
                  <a:lnTo>
                    <a:pt x="8542" y="988"/>
                  </a:lnTo>
                  <a:lnTo>
                    <a:pt x="8359" y="861"/>
                  </a:lnTo>
                  <a:lnTo>
                    <a:pt x="8161" y="734"/>
                  </a:lnTo>
                  <a:lnTo>
                    <a:pt x="7950" y="621"/>
                  </a:lnTo>
                  <a:lnTo>
                    <a:pt x="7738" y="522"/>
                  </a:lnTo>
                  <a:lnTo>
                    <a:pt x="7527" y="424"/>
                  </a:lnTo>
                  <a:lnTo>
                    <a:pt x="7301" y="339"/>
                  </a:lnTo>
                  <a:lnTo>
                    <a:pt x="7076" y="269"/>
                  </a:lnTo>
                  <a:lnTo>
                    <a:pt x="6850" y="198"/>
                  </a:lnTo>
                  <a:lnTo>
                    <a:pt x="6625" y="142"/>
                  </a:lnTo>
                  <a:lnTo>
                    <a:pt x="6385" y="85"/>
                  </a:lnTo>
                  <a:lnTo>
                    <a:pt x="6146" y="57"/>
                  </a:lnTo>
                  <a:lnTo>
                    <a:pt x="5892" y="29"/>
                  </a:lnTo>
                  <a:lnTo>
                    <a:pt x="5652" y="15"/>
                  </a:lnTo>
                  <a:lnTo>
                    <a:pt x="5399" y="1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5"/>
            <p:cNvSpPr/>
            <p:nvPr/>
          </p:nvSpPr>
          <p:spPr>
            <a:xfrm flipH="1">
              <a:off x="2406036" y="3244571"/>
              <a:ext cx="329241" cy="30877"/>
            </a:xfrm>
            <a:custGeom>
              <a:avLst/>
              <a:gdLst/>
              <a:ahLst/>
              <a:cxnLst/>
              <a:rect l="l" t="t" r="r" b="b"/>
              <a:pathLst>
                <a:path w="24653" h="2312" extrusionOk="0">
                  <a:moveTo>
                    <a:pt x="0" y="2312"/>
                  </a:moveTo>
                  <a:lnTo>
                    <a:pt x="24653" y="2312"/>
                  </a:lnTo>
                  <a:lnTo>
                    <a:pt x="24653" y="0"/>
                  </a:lnTo>
                  <a:lnTo>
                    <a:pt x="0" y="0"/>
                  </a:lnTo>
                  <a:lnTo>
                    <a:pt x="0" y="2312"/>
                  </a:lnTo>
                  <a:close/>
                </a:path>
              </a:pathLst>
            </a:custGeom>
            <a:solidFill>
              <a:srgbClr val="264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5"/>
            <p:cNvSpPr/>
            <p:nvPr/>
          </p:nvSpPr>
          <p:spPr>
            <a:xfrm flipH="1">
              <a:off x="2878701" y="2609981"/>
              <a:ext cx="23941" cy="23961"/>
            </a:xfrm>
            <a:custGeom>
              <a:avLst/>
              <a:gdLst/>
              <a:ahLst/>
              <a:cxnLst/>
              <a:rect l="l" t="t" r="r" b="b"/>
              <a:pathLst>
                <a:path w="1156" h="1157" extrusionOk="0">
                  <a:moveTo>
                    <a:pt x="578" y="1156"/>
                  </a:moveTo>
                  <a:lnTo>
                    <a:pt x="578" y="1156"/>
                  </a:lnTo>
                  <a:lnTo>
                    <a:pt x="691" y="1142"/>
                  </a:lnTo>
                  <a:lnTo>
                    <a:pt x="804" y="1114"/>
                  </a:lnTo>
                  <a:lnTo>
                    <a:pt x="902" y="1058"/>
                  </a:lnTo>
                  <a:lnTo>
                    <a:pt x="987" y="987"/>
                  </a:lnTo>
                  <a:lnTo>
                    <a:pt x="1057" y="903"/>
                  </a:lnTo>
                  <a:lnTo>
                    <a:pt x="1114" y="804"/>
                  </a:lnTo>
                  <a:lnTo>
                    <a:pt x="1156" y="691"/>
                  </a:lnTo>
                  <a:lnTo>
                    <a:pt x="1156" y="578"/>
                  </a:lnTo>
                  <a:lnTo>
                    <a:pt x="1156" y="578"/>
                  </a:lnTo>
                  <a:lnTo>
                    <a:pt x="1156" y="466"/>
                  </a:lnTo>
                  <a:lnTo>
                    <a:pt x="1114" y="353"/>
                  </a:lnTo>
                  <a:lnTo>
                    <a:pt x="1057" y="254"/>
                  </a:lnTo>
                  <a:lnTo>
                    <a:pt x="987" y="170"/>
                  </a:lnTo>
                  <a:lnTo>
                    <a:pt x="902" y="99"/>
                  </a:lnTo>
                  <a:lnTo>
                    <a:pt x="804" y="43"/>
                  </a:lnTo>
                  <a:lnTo>
                    <a:pt x="691" y="1"/>
                  </a:lnTo>
                  <a:lnTo>
                    <a:pt x="578" y="1"/>
                  </a:lnTo>
                  <a:lnTo>
                    <a:pt x="578" y="1"/>
                  </a:lnTo>
                  <a:lnTo>
                    <a:pt x="465" y="1"/>
                  </a:lnTo>
                  <a:lnTo>
                    <a:pt x="352" y="43"/>
                  </a:lnTo>
                  <a:lnTo>
                    <a:pt x="254" y="99"/>
                  </a:lnTo>
                  <a:lnTo>
                    <a:pt x="169" y="170"/>
                  </a:lnTo>
                  <a:lnTo>
                    <a:pt x="99" y="254"/>
                  </a:lnTo>
                  <a:lnTo>
                    <a:pt x="42" y="353"/>
                  </a:lnTo>
                  <a:lnTo>
                    <a:pt x="14" y="466"/>
                  </a:lnTo>
                  <a:lnTo>
                    <a:pt x="0" y="578"/>
                  </a:lnTo>
                  <a:lnTo>
                    <a:pt x="0" y="578"/>
                  </a:lnTo>
                  <a:lnTo>
                    <a:pt x="14" y="691"/>
                  </a:lnTo>
                  <a:lnTo>
                    <a:pt x="42" y="804"/>
                  </a:lnTo>
                  <a:lnTo>
                    <a:pt x="99" y="903"/>
                  </a:lnTo>
                  <a:lnTo>
                    <a:pt x="169" y="987"/>
                  </a:lnTo>
                  <a:lnTo>
                    <a:pt x="254" y="1058"/>
                  </a:lnTo>
                  <a:lnTo>
                    <a:pt x="352" y="1114"/>
                  </a:lnTo>
                  <a:lnTo>
                    <a:pt x="465" y="1142"/>
                  </a:lnTo>
                  <a:lnTo>
                    <a:pt x="578" y="1156"/>
                  </a:lnTo>
                  <a:lnTo>
                    <a:pt x="578" y="1156"/>
                  </a:lnTo>
                  <a:close/>
                </a:path>
              </a:pathLst>
            </a:custGeom>
            <a:solidFill>
              <a:srgbClr val="F19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5"/>
            <p:cNvSpPr/>
            <p:nvPr/>
          </p:nvSpPr>
          <p:spPr>
            <a:xfrm flipH="1">
              <a:off x="2852710" y="2571751"/>
              <a:ext cx="24251" cy="23941"/>
            </a:xfrm>
            <a:custGeom>
              <a:avLst/>
              <a:gdLst/>
              <a:ahLst/>
              <a:cxnLst/>
              <a:rect l="l" t="t" r="r" b="b"/>
              <a:pathLst>
                <a:path w="1171" h="1156" extrusionOk="0">
                  <a:moveTo>
                    <a:pt x="592" y="1156"/>
                  </a:moveTo>
                  <a:lnTo>
                    <a:pt x="592" y="1156"/>
                  </a:lnTo>
                  <a:lnTo>
                    <a:pt x="705" y="1142"/>
                  </a:lnTo>
                  <a:lnTo>
                    <a:pt x="818" y="1114"/>
                  </a:lnTo>
                  <a:lnTo>
                    <a:pt x="917" y="1057"/>
                  </a:lnTo>
                  <a:lnTo>
                    <a:pt x="1001" y="987"/>
                  </a:lnTo>
                  <a:lnTo>
                    <a:pt x="1072" y="902"/>
                  </a:lnTo>
                  <a:lnTo>
                    <a:pt x="1128" y="804"/>
                  </a:lnTo>
                  <a:lnTo>
                    <a:pt x="1156" y="691"/>
                  </a:lnTo>
                  <a:lnTo>
                    <a:pt x="1170" y="578"/>
                  </a:lnTo>
                  <a:lnTo>
                    <a:pt x="1170" y="578"/>
                  </a:lnTo>
                  <a:lnTo>
                    <a:pt x="1156" y="465"/>
                  </a:lnTo>
                  <a:lnTo>
                    <a:pt x="1128" y="352"/>
                  </a:lnTo>
                  <a:lnTo>
                    <a:pt x="1072" y="254"/>
                  </a:lnTo>
                  <a:lnTo>
                    <a:pt x="1001" y="169"/>
                  </a:lnTo>
                  <a:lnTo>
                    <a:pt x="917" y="99"/>
                  </a:lnTo>
                  <a:lnTo>
                    <a:pt x="818" y="42"/>
                  </a:lnTo>
                  <a:lnTo>
                    <a:pt x="705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480" y="0"/>
                  </a:lnTo>
                  <a:lnTo>
                    <a:pt x="367" y="42"/>
                  </a:lnTo>
                  <a:lnTo>
                    <a:pt x="268" y="99"/>
                  </a:lnTo>
                  <a:lnTo>
                    <a:pt x="184" y="169"/>
                  </a:lnTo>
                  <a:lnTo>
                    <a:pt x="113" y="254"/>
                  </a:lnTo>
                  <a:lnTo>
                    <a:pt x="57" y="352"/>
                  </a:lnTo>
                  <a:lnTo>
                    <a:pt x="15" y="465"/>
                  </a:lnTo>
                  <a:lnTo>
                    <a:pt x="0" y="578"/>
                  </a:lnTo>
                  <a:lnTo>
                    <a:pt x="0" y="578"/>
                  </a:lnTo>
                  <a:lnTo>
                    <a:pt x="15" y="691"/>
                  </a:lnTo>
                  <a:lnTo>
                    <a:pt x="57" y="804"/>
                  </a:lnTo>
                  <a:lnTo>
                    <a:pt x="113" y="902"/>
                  </a:lnTo>
                  <a:lnTo>
                    <a:pt x="184" y="987"/>
                  </a:lnTo>
                  <a:lnTo>
                    <a:pt x="268" y="1057"/>
                  </a:lnTo>
                  <a:lnTo>
                    <a:pt x="367" y="1114"/>
                  </a:lnTo>
                  <a:lnTo>
                    <a:pt x="480" y="1142"/>
                  </a:lnTo>
                  <a:lnTo>
                    <a:pt x="592" y="1156"/>
                  </a:lnTo>
                  <a:lnTo>
                    <a:pt x="592" y="1156"/>
                  </a:lnTo>
                  <a:close/>
                </a:path>
              </a:pathLst>
            </a:custGeom>
            <a:solidFill>
              <a:srgbClr val="F19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5"/>
            <p:cNvSpPr/>
            <p:nvPr/>
          </p:nvSpPr>
          <p:spPr>
            <a:xfrm flipH="1">
              <a:off x="2847450" y="2525630"/>
              <a:ext cx="24251" cy="23941"/>
            </a:xfrm>
            <a:custGeom>
              <a:avLst/>
              <a:gdLst/>
              <a:ahLst/>
              <a:cxnLst/>
              <a:rect l="l" t="t" r="r" b="b"/>
              <a:pathLst>
                <a:path w="1171" h="1156" extrusionOk="0">
                  <a:moveTo>
                    <a:pt x="592" y="1156"/>
                  </a:moveTo>
                  <a:lnTo>
                    <a:pt x="592" y="1156"/>
                  </a:lnTo>
                  <a:lnTo>
                    <a:pt x="705" y="1142"/>
                  </a:lnTo>
                  <a:lnTo>
                    <a:pt x="818" y="1114"/>
                  </a:lnTo>
                  <a:lnTo>
                    <a:pt x="916" y="1057"/>
                  </a:lnTo>
                  <a:lnTo>
                    <a:pt x="1001" y="987"/>
                  </a:lnTo>
                  <a:lnTo>
                    <a:pt x="1071" y="902"/>
                  </a:lnTo>
                  <a:lnTo>
                    <a:pt x="1128" y="803"/>
                  </a:lnTo>
                  <a:lnTo>
                    <a:pt x="1156" y="691"/>
                  </a:lnTo>
                  <a:lnTo>
                    <a:pt x="1170" y="578"/>
                  </a:lnTo>
                  <a:lnTo>
                    <a:pt x="1170" y="578"/>
                  </a:lnTo>
                  <a:lnTo>
                    <a:pt x="1156" y="465"/>
                  </a:lnTo>
                  <a:lnTo>
                    <a:pt x="1128" y="352"/>
                  </a:lnTo>
                  <a:lnTo>
                    <a:pt x="1071" y="254"/>
                  </a:lnTo>
                  <a:lnTo>
                    <a:pt x="1001" y="169"/>
                  </a:lnTo>
                  <a:lnTo>
                    <a:pt x="916" y="99"/>
                  </a:lnTo>
                  <a:lnTo>
                    <a:pt x="818" y="42"/>
                  </a:lnTo>
                  <a:lnTo>
                    <a:pt x="705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465" y="0"/>
                  </a:lnTo>
                  <a:lnTo>
                    <a:pt x="367" y="42"/>
                  </a:lnTo>
                  <a:lnTo>
                    <a:pt x="268" y="99"/>
                  </a:lnTo>
                  <a:lnTo>
                    <a:pt x="169" y="169"/>
                  </a:lnTo>
                  <a:lnTo>
                    <a:pt x="99" y="254"/>
                  </a:lnTo>
                  <a:lnTo>
                    <a:pt x="57" y="352"/>
                  </a:lnTo>
                  <a:lnTo>
                    <a:pt x="14" y="465"/>
                  </a:lnTo>
                  <a:lnTo>
                    <a:pt x="0" y="578"/>
                  </a:lnTo>
                  <a:lnTo>
                    <a:pt x="0" y="578"/>
                  </a:lnTo>
                  <a:lnTo>
                    <a:pt x="14" y="691"/>
                  </a:lnTo>
                  <a:lnTo>
                    <a:pt x="57" y="803"/>
                  </a:lnTo>
                  <a:lnTo>
                    <a:pt x="99" y="902"/>
                  </a:lnTo>
                  <a:lnTo>
                    <a:pt x="169" y="987"/>
                  </a:lnTo>
                  <a:lnTo>
                    <a:pt x="268" y="1057"/>
                  </a:lnTo>
                  <a:lnTo>
                    <a:pt x="367" y="1114"/>
                  </a:lnTo>
                  <a:lnTo>
                    <a:pt x="465" y="1142"/>
                  </a:lnTo>
                  <a:lnTo>
                    <a:pt x="592" y="1156"/>
                  </a:lnTo>
                  <a:lnTo>
                    <a:pt x="592" y="1156"/>
                  </a:lnTo>
                  <a:close/>
                </a:path>
              </a:pathLst>
            </a:custGeom>
            <a:solidFill>
              <a:srgbClr val="F19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5"/>
            <p:cNvSpPr/>
            <p:nvPr/>
          </p:nvSpPr>
          <p:spPr>
            <a:xfrm flipH="1">
              <a:off x="2871971" y="2483589"/>
              <a:ext cx="24251" cy="23961"/>
            </a:xfrm>
            <a:custGeom>
              <a:avLst/>
              <a:gdLst/>
              <a:ahLst/>
              <a:cxnLst/>
              <a:rect l="l" t="t" r="r" b="b"/>
              <a:pathLst>
                <a:path w="1171" h="1157" extrusionOk="0">
                  <a:moveTo>
                    <a:pt x="592" y="1156"/>
                  </a:moveTo>
                  <a:lnTo>
                    <a:pt x="592" y="1156"/>
                  </a:lnTo>
                  <a:lnTo>
                    <a:pt x="705" y="1156"/>
                  </a:lnTo>
                  <a:lnTo>
                    <a:pt x="818" y="1114"/>
                  </a:lnTo>
                  <a:lnTo>
                    <a:pt x="916" y="1058"/>
                  </a:lnTo>
                  <a:lnTo>
                    <a:pt x="1001" y="987"/>
                  </a:lnTo>
                  <a:lnTo>
                    <a:pt x="1071" y="902"/>
                  </a:lnTo>
                  <a:lnTo>
                    <a:pt x="1128" y="804"/>
                  </a:lnTo>
                  <a:lnTo>
                    <a:pt x="1156" y="691"/>
                  </a:lnTo>
                  <a:lnTo>
                    <a:pt x="1170" y="578"/>
                  </a:lnTo>
                  <a:lnTo>
                    <a:pt x="1170" y="578"/>
                  </a:lnTo>
                  <a:lnTo>
                    <a:pt x="1156" y="466"/>
                  </a:lnTo>
                  <a:lnTo>
                    <a:pt x="1128" y="353"/>
                  </a:lnTo>
                  <a:lnTo>
                    <a:pt x="1071" y="254"/>
                  </a:lnTo>
                  <a:lnTo>
                    <a:pt x="1001" y="170"/>
                  </a:lnTo>
                  <a:lnTo>
                    <a:pt x="916" y="99"/>
                  </a:lnTo>
                  <a:lnTo>
                    <a:pt x="818" y="43"/>
                  </a:lnTo>
                  <a:lnTo>
                    <a:pt x="705" y="14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465" y="14"/>
                  </a:lnTo>
                  <a:lnTo>
                    <a:pt x="367" y="43"/>
                  </a:lnTo>
                  <a:lnTo>
                    <a:pt x="268" y="99"/>
                  </a:lnTo>
                  <a:lnTo>
                    <a:pt x="183" y="170"/>
                  </a:lnTo>
                  <a:lnTo>
                    <a:pt x="113" y="254"/>
                  </a:lnTo>
                  <a:lnTo>
                    <a:pt x="57" y="353"/>
                  </a:lnTo>
                  <a:lnTo>
                    <a:pt x="14" y="466"/>
                  </a:lnTo>
                  <a:lnTo>
                    <a:pt x="0" y="578"/>
                  </a:lnTo>
                  <a:lnTo>
                    <a:pt x="0" y="578"/>
                  </a:lnTo>
                  <a:lnTo>
                    <a:pt x="14" y="691"/>
                  </a:lnTo>
                  <a:lnTo>
                    <a:pt x="57" y="804"/>
                  </a:lnTo>
                  <a:lnTo>
                    <a:pt x="113" y="902"/>
                  </a:lnTo>
                  <a:lnTo>
                    <a:pt x="183" y="987"/>
                  </a:lnTo>
                  <a:lnTo>
                    <a:pt x="268" y="1058"/>
                  </a:lnTo>
                  <a:lnTo>
                    <a:pt x="367" y="1114"/>
                  </a:lnTo>
                  <a:lnTo>
                    <a:pt x="465" y="1156"/>
                  </a:lnTo>
                  <a:lnTo>
                    <a:pt x="592" y="1156"/>
                  </a:lnTo>
                  <a:lnTo>
                    <a:pt x="592" y="1156"/>
                  </a:lnTo>
                  <a:close/>
                </a:path>
              </a:pathLst>
            </a:custGeom>
            <a:solidFill>
              <a:srgbClr val="F19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5"/>
            <p:cNvSpPr/>
            <p:nvPr/>
          </p:nvSpPr>
          <p:spPr>
            <a:xfrm flipH="1">
              <a:off x="3147536" y="2454678"/>
              <a:ext cx="24251" cy="24251"/>
            </a:xfrm>
            <a:custGeom>
              <a:avLst/>
              <a:gdLst/>
              <a:ahLst/>
              <a:cxnLst/>
              <a:rect l="l" t="t" r="r" b="b"/>
              <a:pathLst>
                <a:path w="1171" h="1171" extrusionOk="0">
                  <a:moveTo>
                    <a:pt x="592" y="1171"/>
                  </a:moveTo>
                  <a:lnTo>
                    <a:pt x="592" y="1171"/>
                  </a:lnTo>
                  <a:lnTo>
                    <a:pt x="705" y="1157"/>
                  </a:lnTo>
                  <a:lnTo>
                    <a:pt x="818" y="1114"/>
                  </a:lnTo>
                  <a:lnTo>
                    <a:pt x="917" y="1072"/>
                  </a:lnTo>
                  <a:lnTo>
                    <a:pt x="1001" y="988"/>
                  </a:lnTo>
                  <a:lnTo>
                    <a:pt x="1072" y="903"/>
                  </a:lnTo>
                  <a:lnTo>
                    <a:pt x="1128" y="804"/>
                  </a:lnTo>
                  <a:lnTo>
                    <a:pt x="1156" y="706"/>
                  </a:lnTo>
                  <a:lnTo>
                    <a:pt x="1170" y="579"/>
                  </a:lnTo>
                  <a:lnTo>
                    <a:pt x="1170" y="579"/>
                  </a:lnTo>
                  <a:lnTo>
                    <a:pt x="1156" y="466"/>
                  </a:lnTo>
                  <a:lnTo>
                    <a:pt x="1128" y="353"/>
                  </a:lnTo>
                  <a:lnTo>
                    <a:pt x="1072" y="255"/>
                  </a:lnTo>
                  <a:lnTo>
                    <a:pt x="1001" y="170"/>
                  </a:lnTo>
                  <a:lnTo>
                    <a:pt x="917" y="100"/>
                  </a:lnTo>
                  <a:lnTo>
                    <a:pt x="818" y="43"/>
                  </a:lnTo>
                  <a:lnTo>
                    <a:pt x="705" y="15"/>
                  </a:lnTo>
                  <a:lnTo>
                    <a:pt x="592" y="1"/>
                  </a:lnTo>
                  <a:lnTo>
                    <a:pt x="592" y="1"/>
                  </a:lnTo>
                  <a:lnTo>
                    <a:pt x="466" y="15"/>
                  </a:lnTo>
                  <a:lnTo>
                    <a:pt x="367" y="43"/>
                  </a:lnTo>
                  <a:lnTo>
                    <a:pt x="268" y="100"/>
                  </a:lnTo>
                  <a:lnTo>
                    <a:pt x="170" y="170"/>
                  </a:lnTo>
                  <a:lnTo>
                    <a:pt x="99" y="255"/>
                  </a:lnTo>
                  <a:lnTo>
                    <a:pt x="57" y="353"/>
                  </a:lnTo>
                  <a:lnTo>
                    <a:pt x="14" y="466"/>
                  </a:lnTo>
                  <a:lnTo>
                    <a:pt x="0" y="579"/>
                  </a:lnTo>
                  <a:lnTo>
                    <a:pt x="0" y="579"/>
                  </a:lnTo>
                  <a:lnTo>
                    <a:pt x="14" y="706"/>
                  </a:lnTo>
                  <a:lnTo>
                    <a:pt x="57" y="804"/>
                  </a:lnTo>
                  <a:lnTo>
                    <a:pt x="99" y="903"/>
                  </a:lnTo>
                  <a:lnTo>
                    <a:pt x="170" y="988"/>
                  </a:lnTo>
                  <a:lnTo>
                    <a:pt x="268" y="1072"/>
                  </a:lnTo>
                  <a:lnTo>
                    <a:pt x="367" y="1114"/>
                  </a:lnTo>
                  <a:lnTo>
                    <a:pt x="466" y="1157"/>
                  </a:lnTo>
                  <a:lnTo>
                    <a:pt x="592" y="1171"/>
                  </a:lnTo>
                  <a:lnTo>
                    <a:pt x="592" y="1171"/>
                  </a:lnTo>
                  <a:close/>
                </a:path>
              </a:pathLst>
            </a:custGeom>
            <a:solidFill>
              <a:srgbClr val="F19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 flipH="1">
              <a:off x="2967443" y="2454678"/>
              <a:ext cx="24231" cy="24251"/>
            </a:xfrm>
            <a:custGeom>
              <a:avLst/>
              <a:gdLst/>
              <a:ahLst/>
              <a:cxnLst/>
              <a:rect l="l" t="t" r="r" b="b"/>
              <a:pathLst>
                <a:path w="1170" h="1171" extrusionOk="0">
                  <a:moveTo>
                    <a:pt x="578" y="1171"/>
                  </a:moveTo>
                  <a:lnTo>
                    <a:pt x="578" y="1171"/>
                  </a:lnTo>
                  <a:lnTo>
                    <a:pt x="691" y="1157"/>
                  </a:lnTo>
                  <a:lnTo>
                    <a:pt x="803" y="1114"/>
                  </a:lnTo>
                  <a:lnTo>
                    <a:pt x="902" y="1072"/>
                  </a:lnTo>
                  <a:lnTo>
                    <a:pt x="987" y="988"/>
                  </a:lnTo>
                  <a:lnTo>
                    <a:pt x="1057" y="903"/>
                  </a:lnTo>
                  <a:lnTo>
                    <a:pt x="1114" y="804"/>
                  </a:lnTo>
                  <a:lnTo>
                    <a:pt x="1156" y="706"/>
                  </a:lnTo>
                  <a:lnTo>
                    <a:pt x="1170" y="579"/>
                  </a:lnTo>
                  <a:lnTo>
                    <a:pt x="1170" y="579"/>
                  </a:lnTo>
                  <a:lnTo>
                    <a:pt x="1156" y="466"/>
                  </a:lnTo>
                  <a:lnTo>
                    <a:pt x="1114" y="353"/>
                  </a:lnTo>
                  <a:lnTo>
                    <a:pt x="1057" y="255"/>
                  </a:lnTo>
                  <a:lnTo>
                    <a:pt x="987" y="170"/>
                  </a:lnTo>
                  <a:lnTo>
                    <a:pt x="902" y="100"/>
                  </a:lnTo>
                  <a:lnTo>
                    <a:pt x="803" y="43"/>
                  </a:lnTo>
                  <a:lnTo>
                    <a:pt x="691" y="15"/>
                  </a:lnTo>
                  <a:lnTo>
                    <a:pt x="578" y="1"/>
                  </a:lnTo>
                  <a:lnTo>
                    <a:pt x="578" y="1"/>
                  </a:lnTo>
                  <a:lnTo>
                    <a:pt x="465" y="15"/>
                  </a:lnTo>
                  <a:lnTo>
                    <a:pt x="352" y="43"/>
                  </a:lnTo>
                  <a:lnTo>
                    <a:pt x="254" y="100"/>
                  </a:lnTo>
                  <a:lnTo>
                    <a:pt x="169" y="170"/>
                  </a:lnTo>
                  <a:lnTo>
                    <a:pt x="99" y="255"/>
                  </a:lnTo>
                  <a:lnTo>
                    <a:pt x="42" y="353"/>
                  </a:lnTo>
                  <a:lnTo>
                    <a:pt x="14" y="466"/>
                  </a:lnTo>
                  <a:lnTo>
                    <a:pt x="0" y="579"/>
                  </a:lnTo>
                  <a:lnTo>
                    <a:pt x="0" y="579"/>
                  </a:lnTo>
                  <a:lnTo>
                    <a:pt x="14" y="706"/>
                  </a:lnTo>
                  <a:lnTo>
                    <a:pt x="42" y="804"/>
                  </a:lnTo>
                  <a:lnTo>
                    <a:pt x="99" y="903"/>
                  </a:lnTo>
                  <a:lnTo>
                    <a:pt x="169" y="988"/>
                  </a:lnTo>
                  <a:lnTo>
                    <a:pt x="254" y="1072"/>
                  </a:lnTo>
                  <a:lnTo>
                    <a:pt x="352" y="1114"/>
                  </a:lnTo>
                  <a:lnTo>
                    <a:pt x="465" y="1157"/>
                  </a:lnTo>
                  <a:lnTo>
                    <a:pt x="578" y="1171"/>
                  </a:lnTo>
                  <a:lnTo>
                    <a:pt x="578" y="1171"/>
                  </a:lnTo>
                  <a:close/>
                </a:path>
              </a:pathLst>
            </a:custGeom>
            <a:solidFill>
              <a:srgbClr val="F19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 flipH="1">
              <a:off x="2929482" y="2627791"/>
              <a:ext cx="24251" cy="23961"/>
            </a:xfrm>
            <a:custGeom>
              <a:avLst/>
              <a:gdLst/>
              <a:ahLst/>
              <a:cxnLst/>
              <a:rect l="l" t="t" r="r" b="b"/>
              <a:pathLst>
                <a:path w="1171" h="1157" extrusionOk="0">
                  <a:moveTo>
                    <a:pt x="592" y="1156"/>
                  </a:moveTo>
                  <a:lnTo>
                    <a:pt x="592" y="1156"/>
                  </a:lnTo>
                  <a:lnTo>
                    <a:pt x="705" y="1142"/>
                  </a:lnTo>
                  <a:lnTo>
                    <a:pt x="818" y="1114"/>
                  </a:lnTo>
                  <a:lnTo>
                    <a:pt x="917" y="1057"/>
                  </a:lnTo>
                  <a:lnTo>
                    <a:pt x="1001" y="987"/>
                  </a:lnTo>
                  <a:lnTo>
                    <a:pt x="1072" y="902"/>
                  </a:lnTo>
                  <a:lnTo>
                    <a:pt x="1128" y="804"/>
                  </a:lnTo>
                  <a:lnTo>
                    <a:pt x="1156" y="691"/>
                  </a:lnTo>
                  <a:lnTo>
                    <a:pt x="1170" y="578"/>
                  </a:lnTo>
                  <a:lnTo>
                    <a:pt x="1170" y="578"/>
                  </a:lnTo>
                  <a:lnTo>
                    <a:pt x="1156" y="465"/>
                  </a:lnTo>
                  <a:lnTo>
                    <a:pt x="1128" y="353"/>
                  </a:lnTo>
                  <a:lnTo>
                    <a:pt x="1072" y="254"/>
                  </a:lnTo>
                  <a:lnTo>
                    <a:pt x="1001" y="169"/>
                  </a:lnTo>
                  <a:lnTo>
                    <a:pt x="917" y="99"/>
                  </a:lnTo>
                  <a:lnTo>
                    <a:pt x="818" y="43"/>
                  </a:lnTo>
                  <a:lnTo>
                    <a:pt x="705" y="0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466" y="0"/>
                  </a:lnTo>
                  <a:lnTo>
                    <a:pt x="367" y="43"/>
                  </a:lnTo>
                  <a:lnTo>
                    <a:pt x="268" y="99"/>
                  </a:lnTo>
                  <a:lnTo>
                    <a:pt x="170" y="169"/>
                  </a:lnTo>
                  <a:lnTo>
                    <a:pt x="99" y="254"/>
                  </a:lnTo>
                  <a:lnTo>
                    <a:pt x="57" y="353"/>
                  </a:lnTo>
                  <a:lnTo>
                    <a:pt x="15" y="465"/>
                  </a:lnTo>
                  <a:lnTo>
                    <a:pt x="0" y="578"/>
                  </a:lnTo>
                  <a:lnTo>
                    <a:pt x="0" y="578"/>
                  </a:lnTo>
                  <a:lnTo>
                    <a:pt x="15" y="691"/>
                  </a:lnTo>
                  <a:lnTo>
                    <a:pt x="57" y="804"/>
                  </a:lnTo>
                  <a:lnTo>
                    <a:pt x="99" y="902"/>
                  </a:lnTo>
                  <a:lnTo>
                    <a:pt x="170" y="987"/>
                  </a:lnTo>
                  <a:lnTo>
                    <a:pt x="268" y="1057"/>
                  </a:lnTo>
                  <a:lnTo>
                    <a:pt x="367" y="1114"/>
                  </a:lnTo>
                  <a:lnTo>
                    <a:pt x="466" y="1142"/>
                  </a:lnTo>
                  <a:lnTo>
                    <a:pt x="592" y="1156"/>
                  </a:lnTo>
                  <a:lnTo>
                    <a:pt x="592" y="1156"/>
                  </a:lnTo>
                  <a:close/>
                </a:path>
              </a:pathLst>
            </a:custGeom>
            <a:solidFill>
              <a:srgbClr val="F19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 flipH="1">
              <a:off x="3109305" y="2627791"/>
              <a:ext cx="24251" cy="23961"/>
            </a:xfrm>
            <a:custGeom>
              <a:avLst/>
              <a:gdLst/>
              <a:ahLst/>
              <a:cxnLst/>
              <a:rect l="l" t="t" r="r" b="b"/>
              <a:pathLst>
                <a:path w="1171" h="1157" extrusionOk="0">
                  <a:moveTo>
                    <a:pt x="579" y="1156"/>
                  </a:moveTo>
                  <a:lnTo>
                    <a:pt x="579" y="1156"/>
                  </a:lnTo>
                  <a:lnTo>
                    <a:pt x="692" y="1142"/>
                  </a:lnTo>
                  <a:lnTo>
                    <a:pt x="804" y="1114"/>
                  </a:lnTo>
                  <a:lnTo>
                    <a:pt x="903" y="1057"/>
                  </a:lnTo>
                  <a:lnTo>
                    <a:pt x="988" y="987"/>
                  </a:lnTo>
                  <a:lnTo>
                    <a:pt x="1058" y="902"/>
                  </a:lnTo>
                  <a:lnTo>
                    <a:pt x="1114" y="804"/>
                  </a:lnTo>
                  <a:lnTo>
                    <a:pt x="1157" y="691"/>
                  </a:lnTo>
                  <a:lnTo>
                    <a:pt x="1171" y="578"/>
                  </a:lnTo>
                  <a:lnTo>
                    <a:pt x="1171" y="578"/>
                  </a:lnTo>
                  <a:lnTo>
                    <a:pt x="1157" y="465"/>
                  </a:lnTo>
                  <a:lnTo>
                    <a:pt x="1114" y="353"/>
                  </a:lnTo>
                  <a:lnTo>
                    <a:pt x="1058" y="254"/>
                  </a:lnTo>
                  <a:lnTo>
                    <a:pt x="988" y="169"/>
                  </a:lnTo>
                  <a:lnTo>
                    <a:pt x="903" y="99"/>
                  </a:lnTo>
                  <a:lnTo>
                    <a:pt x="804" y="43"/>
                  </a:lnTo>
                  <a:lnTo>
                    <a:pt x="692" y="0"/>
                  </a:lnTo>
                  <a:lnTo>
                    <a:pt x="579" y="0"/>
                  </a:lnTo>
                  <a:lnTo>
                    <a:pt x="579" y="0"/>
                  </a:lnTo>
                  <a:lnTo>
                    <a:pt x="466" y="0"/>
                  </a:lnTo>
                  <a:lnTo>
                    <a:pt x="353" y="43"/>
                  </a:lnTo>
                  <a:lnTo>
                    <a:pt x="255" y="99"/>
                  </a:lnTo>
                  <a:lnTo>
                    <a:pt x="170" y="169"/>
                  </a:lnTo>
                  <a:lnTo>
                    <a:pt x="100" y="254"/>
                  </a:lnTo>
                  <a:lnTo>
                    <a:pt x="43" y="353"/>
                  </a:lnTo>
                  <a:lnTo>
                    <a:pt x="15" y="465"/>
                  </a:lnTo>
                  <a:lnTo>
                    <a:pt x="1" y="578"/>
                  </a:lnTo>
                  <a:lnTo>
                    <a:pt x="1" y="578"/>
                  </a:lnTo>
                  <a:lnTo>
                    <a:pt x="15" y="691"/>
                  </a:lnTo>
                  <a:lnTo>
                    <a:pt x="43" y="804"/>
                  </a:lnTo>
                  <a:lnTo>
                    <a:pt x="100" y="902"/>
                  </a:lnTo>
                  <a:lnTo>
                    <a:pt x="170" y="987"/>
                  </a:lnTo>
                  <a:lnTo>
                    <a:pt x="255" y="1057"/>
                  </a:lnTo>
                  <a:lnTo>
                    <a:pt x="353" y="1114"/>
                  </a:lnTo>
                  <a:lnTo>
                    <a:pt x="466" y="1142"/>
                  </a:lnTo>
                  <a:lnTo>
                    <a:pt x="579" y="1156"/>
                  </a:lnTo>
                  <a:lnTo>
                    <a:pt x="579" y="1156"/>
                  </a:lnTo>
                  <a:close/>
                </a:path>
              </a:pathLst>
            </a:custGeom>
            <a:solidFill>
              <a:srgbClr val="F19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 flipH="1">
              <a:off x="3103175" y="2454678"/>
              <a:ext cx="24251" cy="24251"/>
            </a:xfrm>
            <a:custGeom>
              <a:avLst/>
              <a:gdLst/>
              <a:ahLst/>
              <a:cxnLst/>
              <a:rect l="l" t="t" r="r" b="b"/>
              <a:pathLst>
                <a:path w="1171" h="1171" extrusionOk="0">
                  <a:moveTo>
                    <a:pt x="579" y="1171"/>
                  </a:moveTo>
                  <a:lnTo>
                    <a:pt x="579" y="1171"/>
                  </a:lnTo>
                  <a:lnTo>
                    <a:pt x="706" y="1157"/>
                  </a:lnTo>
                  <a:lnTo>
                    <a:pt x="804" y="1114"/>
                  </a:lnTo>
                  <a:lnTo>
                    <a:pt x="917" y="1072"/>
                  </a:lnTo>
                  <a:lnTo>
                    <a:pt x="1002" y="988"/>
                  </a:lnTo>
                  <a:lnTo>
                    <a:pt x="1072" y="903"/>
                  </a:lnTo>
                  <a:lnTo>
                    <a:pt x="1128" y="804"/>
                  </a:lnTo>
                  <a:lnTo>
                    <a:pt x="1157" y="706"/>
                  </a:lnTo>
                  <a:lnTo>
                    <a:pt x="1171" y="579"/>
                  </a:lnTo>
                  <a:lnTo>
                    <a:pt x="1171" y="579"/>
                  </a:lnTo>
                  <a:lnTo>
                    <a:pt x="1157" y="466"/>
                  </a:lnTo>
                  <a:lnTo>
                    <a:pt x="1128" y="353"/>
                  </a:lnTo>
                  <a:lnTo>
                    <a:pt x="1072" y="255"/>
                  </a:lnTo>
                  <a:lnTo>
                    <a:pt x="1002" y="170"/>
                  </a:lnTo>
                  <a:lnTo>
                    <a:pt x="917" y="100"/>
                  </a:lnTo>
                  <a:lnTo>
                    <a:pt x="804" y="43"/>
                  </a:lnTo>
                  <a:lnTo>
                    <a:pt x="706" y="15"/>
                  </a:lnTo>
                  <a:lnTo>
                    <a:pt x="579" y="1"/>
                  </a:lnTo>
                  <a:lnTo>
                    <a:pt x="579" y="1"/>
                  </a:lnTo>
                  <a:lnTo>
                    <a:pt x="466" y="15"/>
                  </a:lnTo>
                  <a:lnTo>
                    <a:pt x="353" y="43"/>
                  </a:lnTo>
                  <a:lnTo>
                    <a:pt x="255" y="100"/>
                  </a:lnTo>
                  <a:lnTo>
                    <a:pt x="170" y="170"/>
                  </a:lnTo>
                  <a:lnTo>
                    <a:pt x="100" y="255"/>
                  </a:lnTo>
                  <a:lnTo>
                    <a:pt x="43" y="353"/>
                  </a:lnTo>
                  <a:lnTo>
                    <a:pt x="15" y="466"/>
                  </a:lnTo>
                  <a:lnTo>
                    <a:pt x="1" y="579"/>
                  </a:lnTo>
                  <a:lnTo>
                    <a:pt x="1" y="579"/>
                  </a:lnTo>
                  <a:lnTo>
                    <a:pt x="15" y="706"/>
                  </a:lnTo>
                  <a:lnTo>
                    <a:pt x="43" y="804"/>
                  </a:lnTo>
                  <a:lnTo>
                    <a:pt x="100" y="903"/>
                  </a:lnTo>
                  <a:lnTo>
                    <a:pt x="170" y="988"/>
                  </a:lnTo>
                  <a:lnTo>
                    <a:pt x="255" y="1072"/>
                  </a:lnTo>
                  <a:lnTo>
                    <a:pt x="353" y="1114"/>
                  </a:lnTo>
                  <a:lnTo>
                    <a:pt x="466" y="1157"/>
                  </a:lnTo>
                  <a:lnTo>
                    <a:pt x="579" y="1171"/>
                  </a:lnTo>
                  <a:lnTo>
                    <a:pt x="579" y="1171"/>
                  </a:lnTo>
                  <a:close/>
                </a:path>
              </a:pathLst>
            </a:custGeom>
            <a:solidFill>
              <a:srgbClr val="F19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 flipH="1">
              <a:off x="2973863" y="2627791"/>
              <a:ext cx="23941" cy="23961"/>
            </a:xfrm>
            <a:custGeom>
              <a:avLst/>
              <a:gdLst/>
              <a:ahLst/>
              <a:cxnLst/>
              <a:rect l="l" t="t" r="r" b="b"/>
              <a:pathLst>
                <a:path w="1156" h="1157" extrusionOk="0">
                  <a:moveTo>
                    <a:pt x="578" y="1156"/>
                  </a:moveTo>
                  <a:lnTo>
                    <a:pt x="578" y="1156"/>
                  </a:lnTo>
                  <a:lnTo>
                    <a:pt x="691" y="1142"/>
                  </a:lnTo>
                  <a:lnTo>
                    <a:pt x="803" y="1114"/>
                  </a:lnTo>
                  <a:lnTo>
                    <a:pt x="902" y="1057"/>
                  </a:lnTo>
                  <a:lnTo>
                    <a:pt x="987" y="987"/>
                  </a:lnTo>
                  <a:lnTo>
                    <a:pt x="1057" y="902"/>
                  </a:lnTo>
                  <a:lnTo>
                    <a:pt x="1114" y="804"/>
                  </a:lnTo>
                  <a:lnTo>
                    <a:pt x="1142" y="691"/>
                  </a:lnTo>
                  <a:lnTo>
                    <a:pt x="1156" y="578"/>
                  </a:lnTo>
                  <a:lnTo>
                    <a:pt x="1156" y="578"/>
                  </a:lnTo>
                  <a:lnTo>
                    <a:pt x="1142" y="465"/>
                  </a:lnTo>
                  <a:lnTo>
                    <a:pt x="1114" y="353"/>
                  </a:lnTo>
                  <a:lnTo>
                    <a:pt x="1057" y="254"/>
                  </a:lnTo>
                  <a:lnTo>
                    <a:pt x="987" y="169"/>
                  </a:lnTo>
                  <a:lnTo>
                    <a:pt x="902" y="99"/>
                  </a:lnTo>
                  <a:lnTo>
                    <a:pt x="803" y="43"/>
                  </a:lnTo>
                  <a:lnTo>
                    <a:pt x="691" y="0"/>
                  </a:lnTo>
                  <a:lnTo>
                    <a:pt x="578" y="0"/>
                  </a:lnTo>
                  <a:lnTo>
                    <a:pt x="578" y="0"/>
                  </a:lnTo>
                  <a:lnTo>
                    <a:pt x="465" y="0"/>
                  </a:lnTo>
                  <a:lnTo>
                    <a:pt x="352" y="43"/>
                  </a:lnTo>
                  <a:lnTo>
                    <a:pt x="254" y="99"/>
                  </a:lnTo>
                  <a:lnTo>
                    <a:pt x="169" y="169"/>
                  </a:lnTo>
                  <a:lnTo>
                    <a:pt x="99" y="254"/>
                  </a:lnTo>
                  <a:lnTo>
                    <a:pt x="42" y="353"/>
                  </a:lnTo>
                  <a:lnTo>
                    <a:pt x="0" y="465"/>
                  </a:lnTo>
                  <a:lnTo>
                    <a:pt x="0" y="578"/>
                  </a:lnTo>
                  <a:lnTo>
                    <a:pt x="0" y="578"/>
                  </a:lnTo>
                  <a:lnTo>
                    <a:pt x="0" y="691"/>
                  </a:lnTo>
                  <a:lnTo>
                    <a:pt x="42" y="804"/>
                  </a:lnTo>
                  <a:lnTo>
                    <a:pt x="99" y="902"/>
                  </a:lnTo>
                  <a:lnTo>
                    <a:pt x="169" y="987"/>
                  </a:lnTo>
                  <a:lnTo>
                    <a:pt x="254" y="1057"/>
                  </a:lnTo>
                  <a:lnTo>
                    <a:pt x="352" y="1114"/>
                  </a:lnTo>
                  <a:lnTo>
                    <a:pt x="465" y="1142"/>
                  </a:lnTo>
                  <a:lnTo>
                    <a:pt x="578" y="1156"/>
                  </a:lnTo>
                  <a:lnTo>
                    <a:pt x="578" y="1156"/>
                  </a:lnTo>
                  <a:close/>
                </a:path>
              </a:pathLst>
            </a:custGeom>
            <a:solidFill>
              <a:srgbClr val="F19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 flipH="1">
              <a:off x="3153666" y="2627791"/>
              <a:ext cx="24251" cy="23961"/>
            </a:xfrm>
            <a:custGeom>
              <a:avLst/>
              <a:gdLst/>
              <a:ahLst/>
              <a:cxnLst/>
              <a:rect l="l" t="t" r="r" b="b"/>
              <a:pathLst>
                <a:path w="1171" h="1157" extrusionOk="0">
                  <a:moveTo>
                    <a:pt x="578" y="1156"/>
                  </a:moveTo>
                  <a:lnTo>
                    <a:pt x="578" y="1156"/>
                  </a:lnTo>
                  <a:lnTo>
                    <a:pt x="705" y="1142"/>
                  </a:lnTo>
                  <a:lnTo>
                    <a:pt x="818" y="1114"/>
                  </a:lnTo>
                  <a:lnTo>
                    <a:pt x="917" y="1057"/>
                  </a:lnTo>
                  <a:lnTo>
                    <a:pt x="1001" y="987"/>
                  </a:lnTo>
                  <a:lnTo>
                    <a:pt x="1072" y="902"/>
                  </a:lnTo>
                  <a:lnTo>
                    <a:pt x="1128" y="804"/>
                  </a:lnTo>
                  <a:lnTo>
                    <a:pt x="1156" y="691"/>
                  </a:lnTo>
                  <a:lnTo>
                    <a:pt x="1170" y="578"/>
                  </a:lnTo>
                  <a:lnTo>
                    <a:pt x="1170" y="578"/>
                  </a:lnTo>
                  <a:lnTo>
                    <a:pt x="1156" y="465"/>
                  </a:lnTo>
                  <a:lnTo>
                    <a:pt x="1128" y="353"/>
                  </a:lnTo>
                  <a:lnTo>
                    <a:pt x="1072" y="254"/>
                  </a:lnTo>
                  <a:lnTo>
                    <a:pt x="1001" y="169"/>
                  </a:lnTo>
                  <a:lnTo>
                    <a:pt x="917" y="99"/>
                  </a:lnTo>
                  <a:lnTo>
                    <a:pt x="818" y="43"/>
                  </a:lnTo>
                  <a:lnTo>
                    <a:pt x="705" y="0"/>
                  </a:lnTo>
                  <a:lnTo>
                    <a:pt x="578" y="0"/>
                  </a:lnTo>
                  <a:lnTo>
                    <a:pt x="578" y="0"/>
                  </a:lnTo>
                  <a:lnTo>
                    <a:pt x="466" y="0"/>
                  </a:lnTo>
                  <a:lnTo>
                    <a:pt x="353" y="43"/>
                  </a:lnTo>
                  <a:lnTo>
                    <a:pt x="254" y="99"/>
                  </a:lnTo>
                  <a:lnTo>
                    <a:pt x="170" y="169"/>
                  </a:lnTo>
                  <a:lnTo>
                    <a:pt x="99" y="254"/>
                  </a:lnTo>
                  <a:lnTo>
                    <a:pt x="43" y="353"/>
                  </a:lnTo>
                  <a:lnTo>
                    <a:pt x="14" y="465"/>
                  </a:lnTo>
                  <a:lnTo>
                    <a:pt x="0" y="578"/>
                  </a:lnTo>
                  <a:lnTo>
                    <a:pt x="0" y="578"/>
                  </a:lnTo>
                  <a:lnTo>
                    <a:pt x="14" y="691"/>
                  </a:lnTo>
                  <a:lnTo>
                    <a:pt x="43" y="804"/>
                  </a:lnTo>
                  <a:lnTo>
                    <a:pt x="99" y="902"/>
                  </a:lnTo>
                  <a:lnTo>
                    <a:pt x="170" y="987"/>
                  </a:lnTo>
                  <a:lnTo>
                    <a:pt x="254" y="1057"/>
                  </a:lnTo>
                  <a:lnTo>
                    <a:pt x="353" y="1114"/>
                  </a:lnTo>
                  <a:lnTo>
                    <a:pt x="466" y="1142"/>
                  </a:lnTo>
                  <a:lnTo>
                    <a:pt x="578" y="1156"/>
                  </a:lnTo>
                  <a:lnTo>
                    <a:pt x="578" y="1156"/>
                  </a:lnTo>
                  <a:close/>
                </a:path>
              </a:pathLst>
            </a:custGeom>
            <a:solidFill>
              <a:srgbClr val="F19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 flipH="1">
              <a:off x="3238908" y="2454678"/>
              <a:ext cx="24251" cy="24251"/>
            </a:xfrm>
            <a:custGeom>
              <a:avLst/>
              <a:gdLst/>
              <a:ahLst/>
              <a:cxnLst/>
              <a:rect l="l" t="t" r="r" b="b"/>
              <a:pathLst>
                <a:path w="1171" h="1171" extrusionOk="0">
                  <a:moveTo>
                    <a:pt x="593" y="1171"/>
                  </a:moveTo>
                  <a:lnTo>
                    <a:pt x="593" y="1171"/>
                  </a:lnTo>
                  <a:lnTo>
                    <a:pt x="705" y="1157"/>
                  </a:lnTo>
                  <a:lnTo>
                    <a:pt x="818" y="1114"/>
                  </a:lnTo>
                  <a:lnTo>
                    <a:pt x="917" y="1072"/>
                  </a:lnTo>
                  <a:lnTo>
                    <a:pt x="1001" y="988"/>
                  </a:lnTo>
                  <a:lnTo>
                    <a:pt x="1072" y="903"/>
                  </a:lnTo>
                  <a:lnTo>
                    <a:pt x="1128" y="804"/>
                  </a:lnTo>
                  <a:lnTo>
                    <a:pt x="1156" y="706"/>
                  </a:lnTo>
                  <a:lnTo>
                    <a:pt x="1171" y="579"/>
                  </a:lnTo>
                  <a:lnTo>
                    <a:pt x="1171" y="579"/>
                  </a:lnTo>
                  <a:lnTo>
                    <a:pt x="1156" y="466"/>
                  </a:lnTo>
                  <a:lnTo>
                    <a:pt x="1128" y="353"/>
                  </a:lnTo>
                  <a:lnTo>
                    <a:pt x="1072" y="255"/>
                  </a:lnTo>
                  <a:lnTo>
                    <a:pt x="1001" y="170"/>
                  </a:lnTo>
                  <a:lnTo>
                    <a:pt x="917" y="100"/>
                  </a:lnTo>
                  <a:lnTo>
                    <a:pt x="818" y="43"/>
                  </a:lnTo>
                  <a:lnTo>
                    <a:pt x="705" y="15"/>
                  </a:lnTo>
                  <a:lnTo>
                    <a:pt x="593" y="1"/>
                  </a:lnTo>
                  <a:lnTo>
                    <a:pt x="593" y="1"/>
                  </a:lnTo>
                  <a:lnTo>
                    <a:pt x="466" y="15"/>
                  </a:lnTo>
                  <a:lnTo>
                    <a:pt x="367" y="43"/>
                  </a:lnTo>
                  <a:lnTo>
                    <a:pt x="268" y="100"/>
                  </a:lnTo>
                  <a:lnTo>
                    <a:pt x="170" y="170"/>
                  </a:lnTo>
                  <a:lnTo>
                    <a:pt x="99" y="255"/>
                  </a:lnTo>
                  <a:lnTo>
                    <a:pt x="57" y="353"/>
                  </a:lnTo>
                  <a:lnTo>
                    <a:pt x="15" y="466"/>
                  </a:lnTo>
                  <a:lnTo>
                    <a:pt x="1" y="579"/>
                  </a:lnTo>
                  <a:lnTo>
                    <a:pt x="1" y="579"/>
                  </a:lnTo>
                  <a:lnTo>
                    <a:pt x="15" y="706"/>
                  </a:lnTo>
                  <a:lnTo>
                    <a:pt x="57" y="804"/>
                  </a:lnTo>
                  <a:lnTo>
                    <a:pt x="99" y="903"/>
                  </a:lnTo>
                  <a:lnTo>
                    <a:pt x="170" y="988"/>
                  </a:lnTo>
                  <a:lnTo>
                    <a:pt x="268" y="1072"/>
                  </a:lnTo>
                  <a:lnTo>
                    <a:pt x="367" y="1114"/>
                  </a:lnTo>
                  <a:lnTo>
                    <a:pt x="466" y="1157"/>
                  </a:lnTo>
                  <a:lnTo>
                    <a:pt x="593" y="1171"/>
                  </a:lnTo>
                  <a:lnTo>
                    <a:pt x="593" y="1171"/>
                  </a:lnTo>
                  <a:close/>
                </a:path>
              </a:pathLst>
            </a:custGeom>
            <a:solidFill>
              <a:srgbClr val="F19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 flipH="1">
              <a:off x="3059084" y="2454678"/>
              <a:ext cx="23961" cy="24251"/>
            </a:xfrm>
            <a:custGeom>
              <a:avLst/>
              <a:gdLst/>
              <a:ahLst/>
              <a:cxnLst/>
              <a:rect l="l" t="t" r="r" b="b"/>
              <a:pathLst>
                <a:path w="1157" h="1171" extrusionOk="0">
                  <a:moveTo>
                    <a:pt x="578" y="1171"/>
                  </a:moveTo>
                  <a:lnTo>
                    <a:pt x="578" y="1171"/>
                  </a:lnTo>
                  <a:lnTo>
                    <a:pt x="691" y="1157"/>
                  </a:lnTo>
                  <a:lnTo>
                    <a:pt x="804" y="1114"/>
                  </a:lnTo>
                  <a:lnTo>
                    <a:pt x="902" y="1072"/>
                  </a:lnTo>
                  <a:lnTo>
                    <a:pt x="987" y="988"/>
                  </a:lnTo>
                  <a:lnTo>
                    <a:pt x="1057" y="903"/>
                  </a:lnTo>
                  <a:lnTo>
                    <a:pt x="1114" y="804"/>
                  </a:lnTo>
                  <a:lnTo>
                    <a:pt x="1156" y="706"/>
                  </a:lnTo>
                  <a:lnTo>
                    <a:pt x="1156" y="579"/>
                  </a:lnTo>
                  <a:lnTo>
                    <a:pt x="1156" y="579"/>
                  </a:lnTo>
                  <a:lnTo>
                    <a:pt x="1156" y="466"/>
                  </a:lnTo>
                  <a:lnTo>
                    <a:pt x="1114" y="353"/>
                  </a:lnTo>
                  <a:lnTo>
                    <a:pt x="1057" y="255"/>
                  </a:lnTo>
                  <a:lnTo>
                    <a:pt x="987" y="170"/>
                  </a:lnTo>
                  <a:lnTo>
                    <a:pt x="902" y="100"/>
                  </a:lnTo>
                  <a:lnTo>
                    <a:pt x="804" y="43"/>
                  </a:lnTo>
                  <a:lnTo>
                    <a:pt x="691" y="15"/>
                  </a:lnTo>
                  <a:lnTo>
                    <a:pt x="578" y="1"/>
                  </a:lnTo>
                  <a:lnTo>
                    <a:pt x="578" y="1"/>
                  </a:lnTo>
                  <a:lnTo>
                    <a:pt x="465" y="15"/>
                  </a:lnTo>
                  <a:lnTo>
                    <a:pt x="353" y="43"/>
                  </a:lnTo>
                  <a:lnTo>
                    <a:pt x="254" y="100"/>
                  </a:lnTo>
                  <a:lnTo>
                    <a:pt x="169" y="170"/>
                  </a:lnTo>
                  <a:lnTo>
                    <a:pt x="99" y="255"/>
                  </a:lnTo>
                  <a:lnTo>
                    <a:pt x="43" y="353"/>
                  </a:lnTo>
                  <a:lnTo>
                    <a:pt x="14" y="466"/>
                  </a:lnTo>
                  <a:lnTo>
                    <a:pt x="0" y="579"/>
                  </a:lnTo>
                  <a:lnTo>
                    <a:pt x="0" y="579"/>
                  </a:lnTo>
                  <a:lnTo>
                    <a:pt x="14" y="706"/>
                  </a:lnTo>
                  <a:lnTo>
                    <a:pt x="43" y="804"/>
                  </a:lnTo>
                  <a:lnTo>
                    <a:pt x="99" y="903"/>
                  </a:lnTo>
                  <a:lnTo>
                    <a:pt x="169" y="988"/>
                  </a:lnTo>
                  <a:lnTo>
                    <a:pt x="254" y="1072"/>
                  </a:lnTo>
                  <a:lnTo>
                    <a:pt x="353" y="1114"/>
                  </a:lnTo>
                  <a:lnTo>
                    <a:pt x="465" y="1157"/>
                  </a:lnTo>
                  <a:lnTo>
                    <a:pt x="578" y="1171"/>
                  </a:lnTo>
                  <a:lnTo>
                    <a:pt x="578" y="1171"/>
                  </a:lnTo>
                  <a:close/>
                </a:path>
              </a:pathLst>
            </a:custGeom>
            <a:solidFill>
              <a:srgbClr val="F19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 flipH="1">
              <a:off x="3017934" y="2627791"/>
              <a:ext cx="24251" cy="23961"/>
            </a:xfrm>
            <a:custGeom>
              <a:avLst/>
              <a:gdLst/>
              <a:ahLst/>
              <a:cxnLst/>
              <a:rect l="l" t="t" r="r" b="b"/>
              <a:pathLst>
                <a:path w="1171" h="1157" extrusionOk="0">
                  <a:moveTo>
                    <a:pt x="579" y="1156"/>
                  </a:moveTo>
                  <a:lnTo>
                    <a:pt x="579" y="1156"/>
                  </a:lnTo>
                  <a:lnTo>
                    <a:pt x="705" y="1142"/>
                  </a:lnTo>
                  <a:lnTo>
                    <a:pt x="804" y="1114"/>
                  </a:lnTo>
                  <a:lnTo>
                    <a:pt x="903" y="1057"/>
                  </a:lnTo>
                  <a:lnTo>
                    <a:pt x="987" y="987"/>
                  </a:lnTo>
                  <a:lnTo>
                    <a:pt x="1058" y="902"/>
                  </a:lnTo>
                  <a:lnTo>
                    <a:pt x="1114" y="804"/>
                  </a:lnTo>
                  <a:lnTo>
                    <a:pt x="1156" y="691"/>
                  </a:lnTo>
                  <a:lnTo>
                    <a:pt x="1171" y="578"/>
                  </a:lnTo>
                  <a:lnTo>
                    <a:pt x="1171" y="578"/>
                  </a:lnTo>
                  <a:lnTo>
                    <a:pt x="1156" y="465"/>
                  </a:lnTo>
                  <a:lnTo>
                    <a:pt x="1114" y="353"/>
                  </a:lnTo>
                  <a:lnTo>
                    <a:pt x="1058" y="254"/>
                  </a:lnTo>
                  <a:lnTo>
                    <a:pt x="987" y="169"/>
                  </a:lnTo>
                  <a:lnTo>
                    <a:pt x="903" y="99"/>
                  </a:lnTo>
                  <a:lnTo>
                    <a:pt x="804" y="43"/>
                  </a:lnTo>
                  <a:lnTo>
                    <a:pt x="705" y="0"/>
                  </a:lnTo>
                  <a:lnTo>
                    <a:pt x="579" y="0"/>
                  </a:lnTo>
                  <a:lnTo>
                    <a:pt x="579" y="0"/>
                  </a:lnTo>
                  <a:lnTo>
                    <a:pt x="466" y="0"/>
                  </a:lnTo>
                  <a:lnTo>
                    <a:pt x="353" y="43"/>
                  </a:lnTo>
                  <a:lnTo>
                    <a:pt x="254" y="99"/>
                  </a:lnTo>
                  <a:lnTo>
                    <a:pt x="170" y="169"/>
                  </a:lnTo>
                  <a:lnTo>
                    <a:pt x="99" y="254"/>
                  </a:lnTo>
                  <a:lnTo>
                    <a:pt x="43" y="353"/>
                  </a:lnTo>
                  <a:lnTo>
                    <a:pt x="15" y="465"/>
                  </a:lnTo>
                  <a:lnTo>
                    <a:pt x="1" y="578"/>
                  </a:lnTo>
                  <a:lnTo>
                    <a:pt x="1" y="578"/>
                  </a:lnTo>
                  <a:lnTo>
                    <a:pt x="15" y="691"/>
                  </a:lnTo>
                  <a:lnTo>
                    <a:pt x="43" y="804"/>
                  </a:lnTo>
                  <a:lnTo>
                    <a:pt x="99" y="902"/>
                  </a:lnTo>
                  <a:lnTo>
                    <a:pt x="170" y="987"/>
                  </a:lnTo>
                  <a:lnTo>
                    <a:pt x="254" y="1057"/>
                  </a:lnTo>
                  <a:lnTo>
                    <a:pt x="353" y="1114"/>
                  </a:lnTo>
                  <a:lnTo>
                    <a:pt x="466" y="1142"/>
                  </a:lnTo>
                  <a:lnTo>
                    <a:pt x="579" y="1156"/>
                  </a:lnTo>
                  <a:lnTo>
                    <a:pt x="579" y="1156"/>
                  </a:lnTo>
                  <a:close/>
                </a:path>
              </a:pathLst>
            </a:custGeom>
            <a:solidFill>
              <a:srgbClr val="F19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 flipH="1">
              <a:off x="3198047" y="2627791"/>
              <a:ext cx="24251" cy="23961"/>
            </a:xfrm>
            <a:custGeom>
              <a:avLst/>
              <a:gdLst/>
              <a:ahLst/>
              <a:cxnLst/>
              <a:rect l="l" t="t" r="r" b="b"/>
              <a:pathLst>
                <a:path w="1171" h="1157" extrusionOk="0">
                  <a:moveTo>
                    <a:pt x="593" y="1156"/>
                  </a:moveTo>
                  <a:lnTo>
                    <a:pt x="593" y="1156"/>
                  </a:lnTo>
                  <a:lnTo>
                    <a:pt x="706" y="1142"/>
                  </a:lnTo>
                  <a:lnTo>
                    <a:pt x="818" y="1114"/>
                  </a:lnTo>
                  <a:lnTo>
                    <a:pt x="917" y="1057"/>
                  </a:lnTo>
                  <a:lnTo>
                    <a:pt x="1002" y="987"/>
                  </a:lnTo>
                  <a:lnTo>
                    <a:pt x="1072" y="902"/>
                  </a:lnTo>
                  <a:lnTo>
                    <a:pt x="1129" y="804"/>
                  </a:lnTo>
                  <a:lnTo>
                    <a:pt x="1157" y="691"/>
                  </a:lnTo>
                  <a:lnTo>
                    <a:pt x="1171" y="578"/>
                  </a:lnTo>
                  <a:lnTo>
                    <a:pt x="1171" y="578"/>
                  </a:lnTo>
                  <a:lnTo>
                    <a:pt x="1157" y="465"/>
                  </a:lnTo>
                  <a:lnTo>
                    <a:pt x="1129" y="353"/>
                  </a:lnTo>
                  <a:lnTo>
                    <a:pt x="1072" y="254"/>
                  </a:lnTo>
                  <a:lnTo>
                    <a:pt x="1002" y="169"/>
                  </a:lnTo>
                  <a:lnTo>
                    <a:pt x="917" y="99"/>
                  </a:lnTo>
                  <a:lnTo>
                    <a:pt x="818" y="43"/>
                  </a:lnTo>
                  <a:lnTo>
                    <a:pt x="706" y="0"/>
                  </a:lnTo>
                  <a:lnTo>
                    <a:pt x="593" y="0"/>
                  </a:lnTo>
                  <a:lnTo>
                    <a:pt x="593" y="0"/>
                  </a:lnTo>
                  <a:lnTo>
                    <a:pt x="466" y="0"/>
                  </a:lnTo>
                  <a:lnTo>
                    <a:pt x="367" y="43"/>
                  </a:lnTo>
                  <a:lnTo>
                    <a:pt x="269" y="99"/>
                  </a:lnTo>
                  <a:lnTo>
                    <a:pt x="170" y="169"/>
                  </a:lnTo>
                  <a:lnTo>
                    <a:pt x="100" y="254"/>
                  </a:lnTo>
                  <a:lnTo>
                    <a:pt x="57" y="353"/>
                  </a:lnTo>
                  <a:lnTo>
                    <a:pt x="15" y="465"/>
                  </a:lnTo>
                  <a:lnTo>
                    <a:pt x="1" y="578"/>
                  </a:lnTo>
                  <a:lnTo>
                    <a:pt x="1" y="578"/>
                  </a:lnTo>
                  <a:lnTo>
                    <a:pt x="15" y="691"/>
                  </a:lnTo>
                  <a:lnTo>
                    <a:pt x="57" y="804"/>
                  </a:lnTo>
                  <a:lnTo>
                    <a:pt x="100" y="902"/>
                  </a:lnTo>
                  <a:lnTo>
                    <a:pt x="170" y="987"/>
                  </a:lnTo>
                  <a:lnTo>
                    <a:pt x="269" y="1057"/>
                  </a:lnTo>
                  <a:lnTo>
                    <a:pt x="367" y="1114"/>
                  </a:lnTo>
                  <a:lnTo>
                    <a:pt x="466" y="1142"/>
                  </a:lnTo>
                  <a:lnTo>
                    <a:pt x="593" y="1156"/>
                  </a:lnTo>
                  <a:lnTo>
                    <a:pt x="593" y="1156"/>
                  </a:lnTo>
                  <a:close/>
                </a:path>
              </a:pathLst>
            </a:custGeom>
            <a:solidFill>
              <a:srgbClr val="F19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 flipH="1">
              <a:off x="2915772" y="2456728"/>
              <a:ext cx="24251" cy="23961"/>
            </a:xfrm>
            <a:custGeom>
              <a:avLst/>
              <a:gdLst/>
              <a:ahLst/>
              <a:cxnLst/>
              <a:rect l="l" t="t" r="r" b="b"/>
              <a:pathLst>
                <a:path w="1171" h="1157" extrusionOk="0">
                  <a:moveTo>
                    <a:pt x="579" y="1156"/>
                  </a:moveTo>
                  <a:lnTo>
                    <a:pt x="579" y="1156"/>
                  </a:lnTo>
                  <a:lnTo>
                    <a:pt x="706" y="1156"/>
                  </a:lnTo>
                  <a:lnTo>
                    <a:pt x="818" y="1114"/>
                  </a:lnTo>
                  <a:lnTo>
                    <a:pt x="917" y="1058"/>
                  </a:lnTo>
                  <a:lnTo>
                    <a:pt x="1002" y="987"/>
                  </a:lnTo>
                  <a:lnTo>
                    <a:pt x="1072" y="903"/>
                  </a:lnTo>
                  <a:lnTo>
                    <a:pt x="1129" y="804"/>
                  </a:lnTo>
                  <a:lnTo>
                    <a:pt x="1157" y="691"/>
                  </a:lnTo>
                  <a:lnTo>
                    <a:pt x="1171" y="579"/>
                  </a:lnTo>
                  <a:lnTo>
                    <a:pt x="1171" y="579"/>
                  </a:lnTo>
                  <a:lnTo>
                    <a:pt x="1157" y="466"/>
                  </a:lnTo>
                  <a:lnTo>
                    <a:pt x="1129" y="353"/>
                  </a:lnTo>
                  <a:lnTo>
                    <a:pt x="1072" y="254"/>
                  </a:lnTo>
                  <a:lnTo>
                    <a:pt x="1002" y="170"/>
                  </a:lnTo>
                  <a:lnTo>
                    <a:pt x="917" y="99"/>
                  </a:lnTo>
                  <a:lnTo>
                    <a:pt x="818" y="43"/>
                  </a:lnTo>
                  <a:lnTo>
                    <a:pt x="706" y="1"/>
                  </a:lnTo>
                  <a:lnTo>
                    <a:pt x="579" y="1"/>
                  </a:lnTo>
                  <a:lnTo>
                    <a:pt x="579" y="1"/>
                  </a:lnTo>
                  <a:lnTo>
                    <a:pt x="466" y="1"/>
                  </a:lnTo>
                  <a:lnTo>
                    <a:pt x="353" y="43"/>
                  </a:lnTo>
                  <a:lnTo>
                    <a:pt x="255" y="99"/>
                  </a:lnTo>
                  <a:lnTo>
                    <a:pt x="170" y="170"/>
                  </a:lnTo>
                  <a:lnTo>
                    <a:pt x="100" y="254"/>
                  </a:lnTo>
                  <a:lnTo>
                    <a:pt x="43" y="353"/>
                  </a:lnTo>
                  <a:lnTo>
                    <a:pt x="15" y="466"/>
                  </a:lnTo>
                  <a:lnTo>
                    <a:pt x="1" y="579"/>
                  </a:lnTo>
                  <a:lnTo>
                    <a:pt x="1" y="579"/>
                  </a:lnTo>
                  <a:lnTo>
                    <a:pt x="15" y="691"/>
                  </a:lnTo>
                  <a:lnTo>
                    <a:pt x="43" y="804"/>
                  </a:lnTo>
                  <a:lnTo>
                    <a:pt x="100" y="903"/>
                  </a:lnTo>
                  <a:lnTo>
                    <a:pt x="170" y="987"/>
                  </a:lnTo>
                  <a:lnTo>
                    <a:pt x="255" y="1058"/>
                  </a:lnTo>
                  <a:lnTo>
                    <a:pt x="353" y="1114"/>
                  </a:lnTo>
                  <a:lnTo>
                    <a:pt x="466" y="1156"/>
                  </a:lnTo>
                  <a:lnTo>
                    <a:pt x="579" y="1156"/>
                  </a:lnTo>
                  <a:lnTo>
                    <a:pt x="579" y="1156"/>
                  </a:lnTo>
                  <a:close/>
                </a:path>
              </a:pathLst>
            </a:custGeom>
            <a:solidFill>
              <a:srgbClr val="F19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 flipH="1">
              <a:off x="3194547" y="2454678"/>
              <a:ext cx="24231" cy="24251"/>
            </a:xfrm>
            <a:custGeom>
              <a:avLst/>
              <a:gdLst/>
              <a:ahLst/>
              <a:cxnLst/>
              <a:rect l="l" t="t" r="r" b="b"/>
              <a:pathLst>
                <a:path w="1170" h="1171" extrusionOk="0">
                  <a:moveTo>
                    <a:pt x="578" y="1171"/>
                  </a:moveTo>
                  <a:lnTo>
                    <a:pt x="578" y="1171"/>
                  </a:lnTo>
                  <a:lnTo>
                    <a:pt x="705" y="1157"/>
                  </a:lnTo>
                  <a:lnTo>
                    <a:pt x="804" y="1114"/>
                  </a:lnTo>
                  <a:lnTo>
                    <a:pt x="916" y="1072"/>
                  </a:lnTo>
                  <a:lnTo>
                    <a:pt x="1001" y="988"/>
                  </a:lnTo>
                  <a:lnTo>
                    <a:pt x="1071" y="903"/>
                  </a:lnTo>
                  <a:lnTo>
                    <a:pt x="1114" y="804"/>
                  </a:lnTo>
                  <a:lnTo>
                    <a:pt x="1156" y="706"/>
                  </a:lnTo>
                  <a:lnTo>
                    <a:pt x="1170" y="579"/>
                  </a:lnTo>
                  <a:lnTo>
                    <a:pt x="1170" y="579"/>
                  </a:lnTo>
                  <a:lnTo>
                    <a:pt x="1156" y="466"/>
                  </a:lnTo>
                  <a:lnTo>
                    <a:pt x="1114" y="353"/>
                  </a:lnTo>
                  <a:lnTo>
                    <a:pt x="1071" y="255"/>
                  </a:lnTo>
                  <a:lnTo>
                    <a:pt x="1001" y="170"/>
                  </a:lnTo>
                  <a:lnTo>
                    <a:pt x="916" y="100"/>
                  </a:lnTo>
                  <a:lnTo>
                    <a:pt x="804" y="43"/>
                  </a:lnTo>
                  <a:lnTo>
                    <a:pt x="705" y="15"/>
                  </a:lnTo>
                  <a:lnTo>
                    <a:pt x="578" y="1"/>
                  </a:lnTo>
                  <a:lnTo>
                    <a:pt x="578" y="1"/>
                  </a:lnTo>
                  <a:lnTo>
                    <a:pt x="465" y="15"/>
                  </a:lnTo>
                  <a:lnTo>
                    <a:pt x="352" y="43"/>
                  </a:lnTo>
                  <a:lnTo>
                    <a:pt x="254" y="100"/>
                  </a:lnTo>
                  <a:lnTo>
                    <a:pt x="169" y="170"/>
                  </a:lnTo>
                  <a:lnTo>
                    <a:pt x="99" y="255"/>
                  </a:lnTo>
                  <a:lnTo>
                    <a:pt x="42" y="353"/>
                  </a:lnTo>
                  <a:lnTo>
                    <a:pt x="14" y="466"/>
                  </a:lnTo>
                  <a:lnTo>
                    <a:pt x="0" y="579"/>
                  </a:lnTo>
                  <a:lnTo>
                    <a:pt x="0" y="579"/>
                  </a:lnTo>
                  <a:lnTo>
                    <a:pt x="14" y="706"/>
                  </a:lnTo>
                  <a:lnTo>
                    <a:pt x="42" y="804"/>
                  </a:lnTo>
                  <a:lnTo>
                    <a:pt x="99" y="903"/>
                  </a:lnTo>
                  <a:lnTo>
                    <a:pt x="169" y="988"/>
                  </a:lnTo>
                  <a:lnTo>
                    <a:pt x="254" y="1072"/>
                  </a:lnTo>
                  <a:lnTo>
                    <a:pt x="352" y="1114"/>
                  </a:lnTo>
                  <a:lnTo>
                    <a:pt x="465" y="1157"/>
                  </a:lnTo>
                  <a:lnTo>
                    <a:pt x="578" y="1171"/>
                  </a:lnTo>
                  <a:lnTo>
                    <a:pt x="578" y="1171"/>
                  </a:lnTo>
                  <a:close/>
                </a:path>
              </a:pathLst>
            </a:custGeom>
            <a:solidFill>
              <a:srgbClr val="F19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 flipH="1">
              <a:off x="3014724" y="2454678"/>
              <a:ext cx="23961" cy="24251"/>
            </a:xfrm>
            <a:custGeom>
              <a:avLst/>
              <a:gdLst/>
              <a:ahLst/>
              <a:cxnLst/>
              <a:rect l="l" t="t" r="r" b="b"/>
              <a:pathLst>
                <a:path w="1157" h="1171" extrusionOk="0">
                  <a:moveTo>
                    <a:pt x="579" y="1171"/>
                  </a:moveTo>
                  <a:lnTo>
                    <a:pt x="579" y="1171"/>
                  </a:lnTo>
                  <a:lnTo>
                    <a:pt x="691" y="1157"/>
                  </a:lnTo>
                  <a:lnTo>
                    <a:pt x="804" y="1114"/>
                  </a:lnTo>
                  <a:lnTo>
                    <a:pt x="903" y="1072"/>
                  </a:lnTo>
                  <a:lnTo>
                    <a:pt x="987" y="988"/>
                  </a:lnTo>
                  <a:lnTo>
                    <a:pt x="1058" y="903"/>
                  </a:lnTo>
                  <a:lnTo>
                    <a:pt x="1114" y="804"/>
                  </a:lnTo>
                  <a:lnTo>
                    <a:pt x="1142" y="706"/>
                  </a:lnTo>
                  <a:lnTo>
                    <a:pt x="1157" y="579"/>
                  </a:lnTo>
                  <a:lnTo>
                    <a:pt x="1157" y="579"/>
                  </a:lnTo>
                  <a:lnTo>
                    <a:pt x="1142" y="466"/>
                  </a:lnTo>
                  <a:lnTo>
                    <a:pt x="1114" y="353"/>
                  </a:lnTo>
                  <a:lnTo>
                    <a:pt x="1058" y="255"/>
                  </a:lnTo>
                  <a:lnTo>
                    <a:pt x="987" y="170"/>
                  </a:lnTo>
                  <a:lnTo>
                    <a:pt x="903" y="100"/>
                  </a:lnTo>
                  <a:lnTo>
                    <a:pt x="804" y="43"/>
                  </a:lnTo>
                  <a:lnTo>
                    <a:pt x="691" y="15"/>
                  </a:lnTo>
                  <a:lnTo>
                    <a:pt x="579" y="1"/>
                  </a:lnTo>
                  <a:lnTo>
                    <a:pt x="579" y="1"/>
                  </a:lnTo>
                  <a:lnTo>
                    <a:pt x="466" y="15"/>
                  </a:lnTo>
                  <a:lnTo>
                    <a:pt x="353" y="43"/>
                  </a:lnTo>
                  <a:lnTo>
                    <a:pt x="254" y="100"/>
                  </a:lnTo>
                  <a:lnTo>
                    <a:pt x="170" y="170"/>
                  </a:lnTo>
                  <a:lnTo>
                    <a:pt x="99" y="255"/>
                  </a:lnTo>
                  <a:lnTo>
                    <a:pt x="43" y="353"/>
                  </a:lnTo>
                  <a:lnTo>
                    <a:pt x="1" y="466"/>
                  </a:lnTo>
                  <a:lnTo>
                    <a:pt x="1" y="579"/>
                  </a:lnTo>
                  <a:lnTo>
                    <a:pt x="1" y="579"/>
                  </a:lnTo>
                  <a:lnTo>
                    <a:pt x="1" y="706"/>
                  </a:lnTo>
                  <a:lnTo>
                    <a:pt x="43" y="804"/>
                  </a:lnTo>
                  <a:lnTo>
                    <a:pt x="99" y="903"/>
                  </a:lnTo>
                  <a:lnTo>
                    <a:pt x="170" y="988"/>
                  </a:lnTo>
                  <a:lnTo>
                    <a:pt x="254" y="1072"/>
                  </a:lnTo>
                  <a:lnTo>
                    <a:pt x="353" y="1114"/>
                  </a:lnTo>
                  <a:lnTo>
                    <a:pt x="466" y="1157"/>
                  </a:lnTo>
                  <a:lnTo>
                    <a:pt x="579" y="1171"/>
                  </a:lnTo>
                  <a:lnTo>
                    <a:pt x="579" y="1171"/>
                  </a:lnTo>
                  <a:close/>
                </a:path>
              </a:pathLst>
            </a:custGeom>
            <a:solidFill>
              <a:srgbClr val="F19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 flipH="1">
              <a:off x="3062294" y="2627791"/>
              <a:ext cx="24251" cy="23961"/>
            </a:xfrm>
            <a:custGeom>
              <a:avLst/>
              <a:gdLst/>
              <a:ahLst/>
              <a:cxnLst/>
              <a:rect l="l" t="t" r="r" b="b"/>
              <a:pathLst>
                <a:path w="1171" h="1157" extrusionOk="0">
                  <a:moveTo>
                    <a:pt x="578" y="1156"/>
                  </a:moveTo>
                  <a:lnTo>
                    <a:pt x="578" y="1156"/>
                  </a:lnTo>
                  <a:lnTo>
                    <a:pt x="705" y="1142"/>
                  </a:lnTo>
                  <a:lnTo>
                    <a:pt x="818" y="1114"/>
                  </a:lnTo>
                  <a:lnTo>
                    <a:pt x="916" y="1057"/>
                  </a:lnTo>
                  <a:lnTo>
                    <a:pt x="1001" y="987"/>
                  </a:lnTo>
                  <a:lnTo>
                    <a:pt x="1071" y="902"/>
                  </a:lnTo>
                  <a:lnTo>
                    <a:pt x="1128" y="804"/>
                  </a:lnTo>
                  <a:lnTo>
                    <a:pt x="1156" y="691"/>
                  </a:lnTo>
                  <a:lnTo>
                    <a:pt x="1170" y="578"/>
                  </a:lnTo>
                  <a:lnTo>
                    <a:pt x="1170" y="578"/>
                  </a:lnTo>
                  <a:lnTo>
                    <a:pt x="1156" y="465"/>
                  </a:lnTo>
                  <a:lnTo>
                    <a:pt x="1128" y="353"/>
                  </a:lnTo>
                  <a:lnTo>
                    <a:pt x="1071" y="254"/>
                  </a:lnTo>
                  <a:lnTo>
                    <a:pt x="1001" y="169"/>
                  </a:lnTo>
                  <a:lnTo>
                    <a:pt x="916" y="99"/>
                  </a:lnTo>
                  <a:lnTo>
                    <a:pt x="818" y="43"/>
                  </a:lnTo>
                  <a:lnTo>
                    <a:pt x="705" y="0"/>
                  </a:lnTo>
                  <a:lnTo>
                    <a:pt x="578" y="0"/>
                  </a:lnTo>
                  <a:lnTo>
                    <a:pt x="578" y="0"/>
                  </a:lnTo>
                  <a:lnTo>
                    <a:pt x="465" y="0"/>
                  </a:lnTo>
                  <a:lnTo>
                    <a:pt x="353" y="43"/>
                  </a:lnTo>
                  <a:lnTo>
                    <a:pt x="254" y="99"/>
                  </a:lnTo>
                  <a:lnTo>
                    <a:pt x="169" y="169"/>
                  </a:lnTo>
                  <a:lnTo>
                    <a:pt x="99" y="254"/>
                  </a:lnTo>
                  <a:lnTo>
                    <a:pt x="42" y="353"/>
                  </a:lnTo>
                  <a:lnTo>
                    <a:pt x="14" y="465"/>
                  </a:lnTo>
                  <a:lnTo>
                    <a:pt x="0" y="578"/>
                  </a:lnTo>
                  <a:lnTo>
                    <a:pt x="0" y="578"/>
                  </a:lnTo>
                  <a:lnTo>
                    <a:pt x="14" y="691"/>
                  </a:lnTo>
                  <a:lnTo>
                    <a:pt x="42" y="804"/>
                  </a:lnTo>
                  <a:lnTo>
                    <a:pt x="99" y="902"/>
                  </a:lnTo>
                  <a:lnTo>
                    <a:pt x="169" y="987"/>
                  </a:lnTo>
                  <a:lnTo>
                    <a:pt x="254" y="1057"/>
                  </a:lnTo>
                  <a:lnTo>
                    <a:pt x="353" y="1114"/>
                  </a:lnTo>
                  <a:lnTo>
                    <a:pt x="465" y="1142"/>
                  </a:lnTo>
                  <a:lnTo>
                    <a:pt x="578" y="1156"/>
                  </a:lnTo>
                  <a:lnTo>
                    <a:pt x="578" y="1156"/>
                  </a:lnTo>
                  <a:close/>
                </a:path>
              </a:pathLst>
            </a:custGeom>
            <a:solidFill>
              <a:srgbClr val="F19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 flipH="1">
              <a:off x="3242408" y="2627791"/>
              <a:ext cx="23961" cy="23961"/>
            </a:xfrm>
            <a:custGeom>
              <a:avLst/>
              <a:gdLst/>
              <a:ahLst/>
              <a:cxnLst/>
              <a:rect l="l" t="t" r="r" b="b"/>
              <a:pathLst>
                <a:path w="1157" h="1157" extrusionOk="0">
                  <a:moveTo>
                    <a:pt x="578" y="1156"/>
                  </a:moveTo>
                  <a:lnTo>
                    <a:pt x="578" y="1156"/>
                  </a:lnTo>
                  <a:lnTo>
                    <a:pt x="691" y="1142"/>
                  </a:lnTo>
                  <a:lnTo>
                    <a:pt x="804" y="1114"/>
                  </a:lnTo>
                  <a:lnTo>
                    <a:pt x="903" y="1057"/>
                  </a:lnTo>
                  <a:lnTo>
                    <a:pt x="987" y="987"/>
                  </a:lnTo>
                  <a:lnTo>
                    <a:pt x="1058" y="902"/>
                  </a:lnTo>
                  <a:lnTo>
                    <a:pt x="1114" y="804"/>
                  </a:lnTo>
                  <a:lnTo>
                    <a:pt x="1142" y="691"/>
                  </a:lnTo>
                  <a:lnTo>
                    <a:pt x="1156" y="578"/>
                  </a:lnTo>
                  <a:lnTo>
                    <a:pt x="1156" y="578"/>
                  </a:lnTo>
                  <a:lnTo>
                    <a:pt x="1142" y="465"/>
                  </a:lnTo>
                  <a:lnTo>
                    <a:pt x="1114" y="353"/>
                  </a:lnTo>
                  <a:lnTo>
                    <a:pt x="1058" y="254"/>
                  </a:lnTo>
                  <a:lnTo>
                    <a:pt x="987" y="169"/>
                  </a:lnTo>
                  <a:lnTo>
                    <a:pt x="903" y="99"/>
                  </a:lnTo>
                  <a:lnTo>
                    <a:pt x="804" y="43"/>
                  </a:lnTo>
                  <a:lnTo>
                    <a:pt x="691" y="0"/>
                  </a:lnTo>
                  <a:lnTo>
                    <a:pt x="578" y="0"/>
                  </a:lnTo>
                  <a:lnTo>
                    <a:pt x="578" y="0"/>
                  </a:lnTo>
                  <a:lnTo>
                    <a:pt x="466" y="0"/>
                  </a:lnTo>
                  <a:lnTo>
                    <a:pt x="353" y="43"/>
                  </a:lnTo>
                  <a:lnTo>
                    <a:pt x="254" y="99"/>
                  </a:lnTo>
                  <a:lnTo>
                    <a:pt x="170" y="169"/>
                  </a:lnTo>
                  <a:lnTo>
                    <a:pt x="99" y="254"/>
                  </a:lnTo>
                  <a:lnTo>
                    <a:pt x="43" y="353"/>
                  </a:lnTo>
                  <a:lnTo>
                    <a:pt x="1" y="465"/>
                  </a:lnTo>
                  <a:lnTo>
                    <a:pt x="1" y="578"/>
                  </a:lnTo>
                  <a:lnTo>
                    <a:pt x="1" y="578"/>
                  </a:lnTo>
                  <a:lnTo>
                    <a:pt x="1" y="691"/>
                  </a:lnTo>
                  <a:lnTo>
                    <a:pt x="43" y="804"/>
                  </a:lnTo>
                  <a:lnTo>
                    <a:pt x="99" y="902"/>
                  </a:lnTo>
                  <a:lnTo>
                    <a:pt x="170" y="987"/>
                  </a:lnTo>
                  <a:lnTo>
                    <a:pt x="254" y="1057"/>
                  </a:lnTo>
                  <a:lnTo>
                    <a:pt x="353" y="1114"/>
                  </a:lnTo>
                  <a:lnTo>
                    <a:pt x="466" y="1142"/>
                  </a:lnTo>
                  <a:lnTo>
                    <a:pt x="578" y="1156"/>
                  </a:lnTo>
                  <a:lnTo>
                    <a:pt x="578" y="1156"/>
                  </a:lnTo>
                  <a:close/>
                </a:path>
              </a:pathLst>
            </a:custGeom>
            <a:solidFill>
              <a:srgbClr val="F19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 flipH="1">
              <a:off x="2868180" y="2467249"/>
              <a:ext cx="169926" cy="169905"/>
            </a:xfrm>
            <a:custGeom>
              <a:avLst/>
              <a:gdLst/>
              <a:ahLst/>
              <a:cxnLst/>
              <a:rect l="l" t="t" r="r" b="b"/>
              <a:pathLst>
                <a:path w="8205" h="8204" extrusionOk="0">
                  <a:moveTo>
                    <a:pt x="7119" y="5117"/>
                  </a:moveTo>
                  <a:lnTo>
                    <a:pt x="7767" y="5878"/>
                  </a:lnTo>
                  <a:lnTo>
                    <a:pt x="7161" y="6808"/>
                  </a:lnTo>
                  <a:lnTo>
                    <a:pt x="6273" y="6568"/>
                  </a:lnTo>
                  <a:lnTo>
                    <a:pt x="6442" y="7442"/>
                  </a:lnTo>
                  <a:lnTo>
                    <a:pt x="5442" y="7964"/>
                  </a:lnTo>
                  <a:lnTo>
                    <a:pt x="4723" y="7231"/>
                  </a:lnTo>
                  <a:lnTo>
                    <a:pt x="4385" y="8203"/>
                  </a:lnTo>
                  <a:lnTo>
                    <a:pt x="3257" y="8147"/>
                  </a:lnTo>
                  <a:lnTo>
                    <a:pt x="3017" y="7189"/>
                  </a:lnTo>
                  <a:lnTo>
                    <a:pt x="2341" y="7766"/>
                  </a:lnTo>
                  <a:lnTo>
                    <a:pt x="1396" y="7174"/>
                  </a:lnTo>
                  <a:lnTo>
                    <a:pt x="1650" y="6258"/>
                  </a:lnTo>
                  <a:lnTo>
                    <a:pt x="663" y="6442"/>
                  </a:lnTo>
                  <a:lnTo>
                    <a:pt x="156" y="5441"/>
                  </a:lnTo>
                  <a:lnTo>
                    <a:pt x="903" y="4708"/>
                  </a:lnTo>
                  <a:lnTo>
                    <a:pt x="1" y="4384"/>
                  </a:lnTo>
                  <a:lnTo>
                    <a:pt x="57" y="3270"/>
                  </a:lnTo>
                  <a:lnTo>
                    <a:pt x="931" y="3045"/>
                  </a:lnTo>
                  <a:lnTo>
                    <a:pt x="339" y="2340"/>
                  </a:lnTo>
                  <a:lnTo>
                    <a:pt x="945" y="1395"/>
                  </a:lnTo>
                  <a:lnTo>
                    <a:pt x="1960" y="1677"/>
                  </a:lnTo>
                  <a:lnTo>
                    <a:pt x="1777" y="677"/>
                  </a:lnTo>
                  <a:lnTo>
                    <a:pt x="2764" y="155"/>
                  </a:lnTo>
                  <a:lnTo>
                    <a:pt x="3426" y="832"/>
                  </a:lnTo>
                  <a:lnTo>
                    <a:pt x="3722" y="0"/>
                  </a:lnTo>
                  <a:lnTo>
                    <a:pt x="4850" y="56"/>
                  </a:lnTo>
                  <a:lnTo>
                    <a:pt x="5089" y="1015"/>
                  </a:lnTo>
                  <a:lnTo>
                    <a:pt x="5879" y="338"/>
                  </a:lnTo>
                  <a:lnTo>
                    <a:pt x="6809" y="944"/>
                  </a:lnTo>
                  <a:lnTo>
                    <a:pt x="6541" y="1945"/>
                  </a:lnTo>
                  <a:lnTo>
                    <a:pt x="7443" y="1776"/>
                  </a:lnTo>
                  <a:lnTo>
                    <a:pt x="7951" y="2763"/>
                  </a:lnTo>
                  <a:lnTo>
                    <a:pt x="7302" y="3411"/>
                  </a:lnTo>
                  <a:lnTo>
                    <a:pt x="8204" y="3735"/>
                  </a:lnTo>
                  <a:lnTo>
                    <a:pt x="8148" y="4849"/>
                  </a:lnTo>
                  <a:lnTo>
                    <a:pt x="7119" y="5117"/>
                  </a:lnTo>
                  <a:lnTo>
                    <a:pt x="7119" y="5117"/>
                  </a:lnTo>
                  <a:close/>
                  <a:moveTo>
                    <a:pt x="4272" y="3763"/>
                  </a:moveTo>
                  <a:lnTo>
                    <a:pt x="4272" y="3763"/>
                  </a:lnTo>
                  <a:lnTo>
                    <a:pt x="4201" y="3721"/>
                  </a:lnTo>
                  <a:lnTo>
                    <a:pt x="4131" y="3693"/>
                  </a:lnTo>
                  <a:lnTo>
                    <a:pt x="4046" y="3693"/>
                  </a:lnTo>
                  <a:lnTo>
                    <a:pt x="3962" y="3707"/>
                  </a:lnTo>
                  <a:lnTo>
                    <a:pt x="3891" y="3721"/>
                  </a:lnTo>
                  <a:lnTo>
                    <a:pt x="3821" y="3763"/>
                  </a:lnTo>
                  <a:lnTo>
                    <a:pt x="3750" y="3820"/>
                  </a:lnTo>
                  <a:lnTo>
                    <a:pt x="3708" y="3876"/>
                  </a:lnTo>
                  <a:lnTo>
                    <a:pt x="3708" y="3876"/>
                  </a:lnTo>
                  <a:lnTo>
                    <a:pt x="3666" y="3961"/>
                  </a:lnTo>
                  <a:lnTo>
                    <a:pt x="3637" y="4031"/>
                  </a:lnTo>
                  <a:lnTo>
                    <a:pt x="3637" y="4116"/>
                  </a:lnTo>
                  <a:lnTo>
                    <a:pt x="3652" y="4200"/>
                  </a:lnTo>
                  <a:lnTo>
                    <a:pt x="3666" y="4271"/>
                  </a:lnTo>
                  <a:lnTo>
                    <a:pt x="3708" y="4341"/>
                  </a:lnTo>
                  <a:lnTo>
                    <a:pt x="3764" y="4398"/>
                  </a:lnTo>
                  <a:lnTo>
                    <a:pt x="3821" y="4454"/>
                  </a:lnTo>
                  <a:lnTo>
                    <a:pt x="3821" y="4454"/>
                  </a:lnTo>
                  <a:lnTo>
                    <a:pt x="3905" y="4496"/>
                  </a:lnTo>
                  <a:lnTo>
                    <a:pt x="3976" y="4510"/>
                  </a:lnTo>
                  <a:lnTo>
                    <a:pt x="4060" y="4525"/>
                  </a:lnTo>
                  <a:lnTo>
                    <a:pt x="4145" y="4510"/>
                  </a:lnTo>
                  <a:lnTo>
                    <a:pt x="4215" y="4482"/>
                  </a:lnTo>
                  <a:lnTo>
                    <a:pt x="4286" y="4454"/>
                  </a:lnTo>
                  <a:lnTo>
                    <a:pt x="4342" y="4398"/>
                  </a:lnTo>
                  <a:lnTo>
                    <a:pt x="4399" y="4327"/>
                  </a:lnTo>
                  <a:lnTo>
                    <a:pt x="4399" y="4327"/>
                  </a:lnTo>
                  <a:lnTo>
                    <a:pt x="4441" y="4257"/>
                  </a:lnTo>
                  <a:lnTo>
                    <a:pt x="4455" y="4172"/>
                  </a:lnTo>
                  <a:lnTo>
                    <a:pt x="4469" y="4102"/>
                  </a:lnTo>
                  <a:lnTo>
                    <a:pt x="4455" y="4017"/>
                  </a:lnTo>
                  <a:lnTo>
                    <a:pt x="4427" y="3947"/>
                  </a:lnTo>
                  <a:lnTo>
                    <a:pt x="4399" y="3876"/>
                  </a:lnTo>
                  <a:lnTo>
                    <a:pt x="4342" y="3806"/>
                  </a:lnTo>
                  <a:lnTo>
                    <a:pt x="4272" y="3763"/>
                  </a:lnTo>
                  <a:lnTo>
                    <a:pt x="4272" y="3763"/>
                  </a:lnTo>
                  <a:close/>
                </a:path>
              </a:pathLst>
            </a:custGeom>
            <a:solidFill>
              <a:srgbClr val="7EA9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 flipH="1">
              <a:off x="2868180" y="2513059"/>
              <a:ext cx="161745" cy="124094"/>
            </a:xfrm>
            <a:custGeom>
              <a:avLst/>
              <a:gdLst/>
              <a:ahLst/>
              <a:cxnLst/>
              <a:rect l="l" t="t" r="r" b="b"/>
              <a:pathLst>
                <a:path w="7810" h="5992" extrusionOk="0">
                  <a:moveTo>
                    <a:pt x="6724" y="2905"/>
                  </a:moveTo>
                  <a:lnTo>
                    <a:pt x="7372" y="3666"/>
                  </a:lnTo>
                  <a:lnTo>
                    <a:pt x="6766" y="4596"/>
                  </a:lnTo>
                  <a:lnTo>
                    <a:pt x="5878" y="4356"/>
                  </a:lnTo>
                  <a:lnTo>
                    <a:pt x="6047" y="5230"/>
                  </a:lnTo>
                  <a:lnTo>
                    <a:pt x="5047" y="5752"/>
                  </a:lnTo>
                  <a:lnTo>
                    <a:pt x="4328" y="5019"/>
                  </a:lnTo>
                  <a:lnTo>
                    <a:pt x="3990" y="5991"/>
                  </a:lnTo>
                  <a:lnTo>
                    <a:pt x="2862" y="5935"/>
                  </a:lnTo>
                  <a:lnTo>
                    <a:pt x="2622" y="4977"/>
                  </a:lnTo>
                  <a:lnTo>
                    <a:pt x="1946" y="5554"/>
                  </a:lnTo>
                  <a:lnTo>
                    <a:pt x="1001" y="4962"/>
                  </a:lnTo>
                  <a:lnTo>
                    <a:pt x="1255" y="4046"/>
                  </a:lnTo>
                  <a:lnTo>
                    <a:pt x="268" y="4230"/>
                  </a:lnTo>
                  <a:lnTo>
                    <a:pt x="1" y="3708"/>
                  </a:lnTo>
                  <a:lnTo>
                    <a:pt x="3271" y="2045"/>
                  </a:lnTo>
                  <a:lnTo>
                    <a:pt x="3271" y="2045"/>
                  </a:lnTo>
                  <a:lnTo>
                    <a:pt x="3299" y="2101"/>
                  </a:lnTo>
                  <a:lnTo>
                    <a:pt x="3327" y="2158"/>
                  </a:lnTo>
                  <a:lnTo>
                    <a:pt x="3383" y="2200"/>
                  </a:lnTo>
                  <a:lnTo>
                    <a:pt x="3426" y="2242"/>
                  </a:lnTo>
                  <a:lnTo>
                    <a:pt x="3426" y="2242"/>
                  </a:lnTo>
                  <a:lnTo>
                    <a:pt x="3510" y="2284"/>
                  </a:lnTo>
                  <a:lnTo>
                    <a:pt x="3581" y="2298"/>
                  </a:lnTo>
                  <a:lnTo>
                    <a:pt x="3665" y="2313"/>
                  </a:lnTo>
                  <a:lnTo>
                    <a:pt x="3750" y="2298"/>
                  </a:lnTo>
                  <a:lnTo>
                    <a:pt x="3820" y="2270"/>
                  </a:lnTo>
                  <a:lnTo>
                    <a:pt x="3891" y="2242"/>
                  </a:lnTo>
                  <a:lnTo>
                    <a:pt x="3947" y="2186"/>
                  </a:lnTo>
                  <a:lnTo>
                    <a:pt x="4004" y="2115"/>
                  </a:lnTo>
                  <a:lnTo>
                    <a:pt x="4004" y="2115"/>
                  </a:lnTo>
                  <a:lnTo>
                    <a:pt x="4032" y="2059"/>
                  </a:lnTo>
                  <a:lnTo>
                    <a:pt x="4060" y="2002"/>
                  </a:lnTo>
                  <a:lnTo>
                    <a:pt x="4074" y="1946"/>
                  </a:lnTo>
                  <a:lnTo>
                    <a:pt x="4074" y="1890"/>
                  </a:lnTo>
                  <a:lnTo>
                    <a:pt x="4060" y="1777"/>
                  </a:lnTo>
                  <a:lnTo>
                    <a:pt x="4004" y="1664"/>
                  </a:lnTo>
                  <a:lnTo>
                    <a:pt x="7274" y="1"/>
                  </a:lnTo>
                  <a:lnTo>
                    <a:pt x="7556" y="551"/>
                  </a:lnTo>
                  <a:lnTo>
                    <a:pt x="6907" y="1199"/>
                  </a:lnTo>
                  <a:lnTo>
                    <a:pt x="7809" y="1523"/>
                  </a:lnTo>
                  <a:lnTo>
                    <a:pt x="7753" y="2637"/>
                  </a:lnTo>
                  <a:lnTo>
                    <a:pt x="6724" y="2905"/>
                  </a:lnTo>
                  <a:close/>
                </a:path>
              </a:pathLst>
            </a:custGeom>
            <a:solidFill>
              <a:srgbClr val="6392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 flipH="1">
              <a:off x="2921011" y="2518899"/>
              <a:ext cx="70373" cy="70373"/>
            </a:xfrm>
            <a:custGeom>
              <a:avLst/>
              <a:gdLst/>
              <a:ahLst/>
              <a:cxnLst/>
              <a:rect l="l" t="t" r="r" b="b"/>
              <a:pathLst>
                <a:path w="3398" h="3398" extrusionOk="0">
                  <a:moveTo>
                    <a:pt x="1776" y="1"/>
                  </a:moveTo>
                  <a:lnTo>
                    <a:pt x="1776" y="1"/>
                  </a:lnTo>
                  <a:lnTo>
                    <a:pt x="1959" y="15"/>
                  </a:lnTo>
                  <a:lnTo>
                    <a:pt x="2129" y="57"/>
                  </a:lnTo>
                  <a:lnTo>
                    <a:pt x="2284" y="100"/>
                  </a:lnTo>
                  <a:lnTo>
                    <a:pt x="2439" y="170"/>
                  </a:lnTo>
                  <a:lnTo>
                    <a:pt x="2580" y="241"/>
                  </a:lnTo>
                  <a:lnTo>
                    <a:pt x="2721" y="339"/>
                  </a:lnTo>
                  <a:lnTo>
                    <a:pt x="2847" y="438"/>
                  </a:lnTo>
                  <a:lnTo>
                    <a:pt x="2960" y="565"/>
                  </a:lnTo>
                  <a:lnTo>
                    <a:pt x="3059" y="677"/>
                  </a:lnTo>
                  <a:lnTo>
                    <a:pt x="3157" y="818"/>
                  </a:lnTo>
                  <a:lnTo>
                    <a:pt x="3228" y="959"/>
                  </a:lnTo>
                  <a:lnTo>
                    <a:pt x="3298" y="1114"/>
                  </a:lnTo>
                  <a:lnTo>
                    <a:pt x="3341" y="1269"/>
                  </a:lnTo>
                  <a:lnTo>
                    <a:pt x="3383" y="1439"/>
                  </a:lnTo>
                  <a:lnTo>
                    <a:pt x="3397" y="1608"/>
                  </a:lnTo>
                  <a:lnTo>
                    <a:pt x="3397" y="1777"/>
                  </a:lnTo>
                  <a:lnTo>
                    <a:pt x="3397" y="1777"/>
                  </a:lnTo>
                  <a:lnTo>
                    <a:pt x="3383" y="1960"/>
                  </a:lnTo>
                  <a:lnTo>
                    <a:pt x="3341" y="2115"/>
                  </a:lnTo>
                  <a:lnTo>
                    <a:pt x="3298" y="2284"/>
                  </a:lnTo>
                  <a:lnTo>
                    <a:pt x="3228" y="2439"/>
                  </a:lnTo>
                  <a:lnTo>
                    <a:pt x="3157" y="2580"/>
                  </a:lnTo>
                  <a:lnTo>
                    <a:pt x="3059" y="2721"/>
                  </a:lnTo>
                  <a:lnTo>
                    <a:pt x="2960" y="2848"/>
                  </a:lnTo>
                  <a:lnTo>
                    <a:pt x="2847" y="2961"/>
                  </a:lnTo>
                  <a:lnTo>
                    <a:pt x="2721" y="3060"/>
                  </a:lnTo>
                  <a:lnTo>
                    <a:pt x="2580" y="3158"/>
                  </a:lnTo>
                  <a:lnTo>
                    <a:pt x="2439" y="3229"/>
                  </a:lnTo>
                  <a:lnTo>
                    <a:pt x="2284" y="3299"/>
                  </a:lnTo>
                  <a:lnTo>
                    <a:pt x="2129" y="3341"/>
                  </a:lnTo>
                  <a:lnTo>
                    <a:pt x="1959" y="3384"/>
                  </a:lnTo>
                  <a:lnTo>
                    <a:pt x="1790" y="3398"/>
                  </a:lnTo>
                  <a:lnTo>
                    <a:pt x="1621" y="3398"/>
                  </a:lnTo>
                  <a:lnTo>
                    <a:pt x="1621" y="3398"/>
                  </a:lnTo>
                  <a:lnTo>
                    <a:pt x="1438" y="3384"/>
                  </a:lnTo>
                  <a:lnTo>
                    <a:pt x="1283" y="3341"/>
                  </a:lnTo>
                  <a:lnTo>
                    <a:pt x="1114" y="3299"/>
                  </a:lnTo>
                  <a:lnTo>
                    <a:pt x="959" y="3229"/>
                  </a:lnTo>
                  <a:lnTo>
                    <a:pt x="818" y="3158"/>
                  </a:lnTo>
                  <a:lnTo>
                    <a:pt x="677" y="3060"/>
                  </a:lnTo>
                  <a:lnTo>
                    <a:pt x="550" y="2961"/>
                  </a:lnTo>
                  <a:lnTo>
                    <a:pt x="437" y="2848"/>
                  </a:lnTo>
                  <a:lnTo>
                    <a:pt x="338" y="2721"/>
                  </a:lnTo>
                  <a:lnTo>
                    <a:pt x="240" y="2580"/>
                  </a:lnTo>
                  <a:lnTo>
                    <a:pt x="169" y="2439"/>
                  </a:lnTo>
                  <a:lnTo>
                    <a:pt x="99" y="2284"/>
                  </a:lnTo>
                  <a:lnTo>
                    <a:pt x="57" y="2129"/>
                  </a:lnTo>
                  <a:lnTo>
                    <a:pt x="14" y="1960"/>
                  </a:lnTo>
                  <a:lnTo>
                    <a:pt x="0" y="1791"/>
                  </a:lnTo>
                  <a:lnTo>
                    <a:pt x="0" y="1622"/>
                  </a:lnTo>
                  <a:lnTo>
                    <a:pt x="0" y="1622"/>
                  </a:lnTo>
                  <a:lnTo>
                    <a:pt x="14" y="1439"/>
                  </a:lnTo>
                  <a:lnTo>
                    <a:pt x="57" y="1284"/>
                  </a:lnTo>
                  <a:lnTo>
                    <a:pt x="99" y="1114"/>
                  </a:lnTo>
                  <a:lnTo>
                    <a:pt x="169" y="959"/>
                  </a:lnTo>
                  <a:lnTo>
                    <a:pt x="240" y="818"/>
                  </a:lnTo>
                  <a:lnTo>
                    <a:pt x="338" y="677"/>
                  </a:lnTo>
                  <a:lnTo>
                    <a:pt x="437" y="551"/>
                  </a:lnTo>
                  <a:lnTo>
                    <a:pt x="564" y="438"/>
                  </a:lnTo>
                  <a:lnTo>
                    <a:pt x="677" y="339"/>
                  </a:lnTo>
                  <a:lnTo>
                    <a:pt x="818" y="241"/>
                  </a:lnTo>
                  <a:lnTo>
                    <a:pt x="959" y="170"/>
                  </a:lnTo>
                  <a:lnTo>
                    <a:pt x="1114" y="100"/>
                  </a:lnTo>
                  <a:lnTo>
                    <a:pt x="1269" y="57"/>
                  </a:lnTo>
                  <a:lnTo>
                    <a:pt x="1438" y="15"/>
                  </a:lnTo>
                  <a:lnTo>
                    <a:pt x="1607" y="1"/>
                  </a:lnTo>
                  <a:lnTo>
                    <a:pt x="1776" y="1"/>
                  </a:lnTo>
                  <a:lnTo>
                    <a:pt x="1776" y="1"/>
                  </a:lnTo>
                  <a:close/>
                </a:path>
              </a:pathLst>
            </a:custGeom>
            <a:solidFill>
              <a:srgbClr val="99D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 flipH="1">
              <a:off x="2936792" y="2532920"/>
              <a:ext cx="37382" cy="41772"/>
            </a:xfrm>
            <a:custGeom>
              <a:avLst/>
              <a:gdLst/>
              <a:ahLst/>
              <a:cxnLst/>
              <a:rect l="l" t="t" r="r" b="b"/>
              <a:pathLst>
                <a:path w="1805" h="2017" extrusionOk="0">
                  <a:moveTo>
                    <a:pt x="494" y="0"/>
                  </a:moveTo>
                  <a:lnTo>
                    <a:pt x="1805" y="1621"/>
                  </a:lnTo>
                  <a:lnTo>
                    <a:pt x="1312" y="2016"/>
                  </a:lnTo>
                  <a:lnTo>
                    <a:pt x="1" y="39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1E3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 flipH="1">
              <a:off x="927865" y="2492929"/>
              <a:ext cx="1327035" cy="190636"/>
            </a:xfrm>
            <a:custGeom>
              <a:avLst/>
              <a:gdLst/>
              <a:ahLst/>
              <a:cxnLst/>
              <a:rect l="l" t="t" r="r" b="b"/>
              <a:pathLst>
                <a:path w="64077" h="9205" extrusionOk="0">
                  <a:moveTo>
                    <a:pt x="4370" y="0"/>
                  </a:moveTo>
                  <a:lnTo>
                    <a:pt x="4130" y="15"/>
                  </a:lnTo>
                  <a:lnTo>
                    <a:pt x="3904" y="43"/>
                  </a:lnTo>
                  <a:lnTo>
                    <a:pt x="3679" y="85"/>
                  </a:lnTo>
                  <a:lnTo>
                    <a:pt x="3453" y="141"/>
                  </a:lnTo>
                  <a:lnTo>
                    <a:pt x="3242" y="198"/>
                  </a:lnTo>
                  <a:lnTo>
                    <a:pt x="3031" y="268"/>
                  </a:lnTo>
                  <a:lnTo>
                    <a:pt x="2819" y="353"/>
                  </a:lnTo>
                  <a:lnTo>
                    <a:pt x="2608" y="451"/>
                  </a:lnTo>
                  <a:lnTo>
                    <a:pt x="2410" y="550"/>
                  </a:lnTo>
                  <a:lnTo>
                    <a:pt x="2227" y="663"/>
                  </a:lnTo>
                  <a:lnTo>
                    <a:pt x="2030" y="776"/>
                  </a:lnTo>
                  <a:lnTo>
                    <a:pt x="1861" y="917"/>
                  </a:lnTo>
                  <a:lnTo>
                    <a:pt x="1677" y="1043"/>
                  </a:lnTo>
                  <a:lnTo>
                    <a:pt x="1508" y="1199"/>
                  </a:lnTo>
                  <a:lnTo>
                    <a:pt x="1353" y="1339"/>
                  </a:lnTo>
                  <a:lnTo>
                    <a:pt x="1198" y="1509"/>
                  </a:lnTo>
                  <a:lnTo>
                    <a:pt x="1057" y="1678"/>
                  </a:lnTo>
                  <a:lnTo>
                    <a:pt x="916" y="1847"/>
                  </a:lnTo>
                  <a:lnTo>
                    <a:pt x="789" y="2030"/>
                  </a:lnTo>
                  <a:lnTo>
                    <a:pt x="677" y="2213"/>
                  </a:lnTo>
                  <a:lnTo>
                    <a:pt x="564" y="2411"/>
                  </a:lnTo>
                  <a:lnTo>
                    <a:pt x="451" y="2608"/>
                  </a:lnTo>
                  <a:lnTo>
                    <a:pt x="367" y="2805"/>
                  </a:lnTo>
                  <a:lnTo>
                    <a:pt x="282" y="3017"/>
                  </a:lnTo>
                  <a:lnTo>
                    <a:pt x="212" y="3228"/>
                  </a:lnTo>
                  <a:lnTo>
                    <a:pt x="141" y="3454"/>
                  </a:lnTo>
                  <a:lnTo>
                    <a:pt x="99" y="3665"/>
                  </a:lnTo>
                  <a:lnTo>
                    <a:pt x="56" y="3891"/>
                  </a:lnTo>
                  <a:lnTo>
                    <a:pt x="28" y="4130"/>
                  </a:lnTo>
                  <a:lnTo>
                    <a:pt x="14" y="4356"/>
                  </a:lnTo>
                  <a:lnTo>
                    <a:pt x="0" y="4595"/>
                  </a:lnTo>
                  <a:lnTo>
                    <a:pt x="14" y="4835"/>
                  </a:lnTo>
                  <a:lnTo>
                    <a:pt x="28" y="5061"/>
                  </a:lnTo>
                  <a:lnTo>
                    <a:pt x="56" y="5300"/>
                  </a:lnTo>
                  <a:lnTo>
                    <a:pt x="99" y="5526"/>
                  </a:lnTo>
                  <a:lnTo>
                    <a:pt x="141" y="5737"/>
                  </a:lnTo>
                  <a:lnTo>
                    <a:pt x="212" y="5963"/>
                  </a:lnTo>
                  <a:lnTo>
                    <a:pt x="282" y="6174"/>
                  </a:lnTo>
                  <a:lnTo>
                    <a:pt x="367" y="6386"/>
                  </a:lnTo>
                  <a:lnTo>
                    <a:pt x="451" y="6583"/>
                  </a:lnTo>
                  <a:lnTo>
                    <a:pt x="564" y="6780"/>
                  </a:lnTo>
                  <a:lnTo>
                    <a:pt x="677" y="6977"/>
                  </a:lnTo>
                  <a:lnTo>
                    <a:pt x="789" y="7161"/>
                  </a:lnTo>
                  <a:lnTo>
                    <a:pt x="916" y="7344"/>
                  </a:lnTo>
                  <a:lnTo>
                    <a:pt x="1057" y="7513"/>
                  </a:lnTo>
                  <a:lnTo>
                    <a:pt x="1198" y="7682"/>
                  </a:lnTo>
                  <a:lnTo>
                    <a:pt x="1353" y="7851"/>
                  </a:lnTo>
                  <a:lnTo>
                    <a:pt x="1508" y="8006"/>
                  </a:lnTo>
                  <a:lnTo>
                    <a:pt x="1677" y="8147"/>
                  </a:lnTo>
                  <a:lnTo>
                    <a:pt x="1861" y="8288"/>
                  </a:lnTo>
                  <a:lnTo>
                    <a:pt x="2030" y="8415"/>
                  </a:lnTo>
                  <a:lnTo>
                    <a:pt x="2227" y="8528"/>
                  </a:lnTo>
                  <a:lnTo>
                    <a:pt x="2410" y="8641"/>
                  </a:lnTo>
                  <a:lnTo>
                    <a:pt x="2608" y="8739"/>
                  </a:lnTo>
                  <a:lnTo>
                    <a:pt x="2819" y="8838"/>
                  </a:lnTo>
                  <a:lnTo>
                    <a:pt x="3031" y="8923"/>
                  </a:lnTo>
                  <a:lnTo>
                    <a:pt x="3242" y="8993"/>
                  </a:lnTo>
                  <a:lnTo>
                    <a:pt x="3453" y="9049"/>
                  </a:lnTo>
                  <a:lnTo>
                    <a:pt x="3679" y="9106"/>
                  </a:lnTo>
                  <a:lnTo>
                    <a:pt x="3904" y="9148"/>
                  </a:lnTo>
                  <a:lnTo>
                    <a:pt x="4130" y="9176"/>
                  </a:lnTo>
                  <a:lnTo>
                    <a:pt x="4370" y="9190"/>
                  </a:lnTo>
                  <a:lnTo>
                    <a:pt x="4609" y="9205"/>
                  </a:lnTo>
                  <a:lnTo>
                    <a:pt x="59467" y="9205"/>
                  </a:lnTo>
                  <a:lnTo>
                    <a:pt x="59707" y="9190"/>
                  </a:lnTo>
                  <a:lnTo>
                    <a:pt x="59932" y="9176"/>
                  </a:lnTo>
                  <a:lnTo>
                    <a:pt x="60172" y="9148"/>
                  </a:lnTo>
                  <a:lnTo>
                    <a:pt x="60398" y="9106"/>
                  </a:lnTo>
                  <a:lnTo>
                    <a:pt x="60609" y="9049"/>
                  </a:lnTo>
                  <a:lnTo>
                    <a:pt x="60835" y="8993"/>
                  </a:lnTo>
                  <a:lnTo>
                    <a:pt x="61046" y="8923"/>
                  </a:lnTo>
                  <a:lnTo>
                    <a:pt x="61257" y="8838"/>
                  </a:lnTo>
                  <a:lnTo>
                    <a:pt x="61455" y="8739"/>
                  </a:lnTo>
                  <a:lnTo>
                    <a:pt x="61652" y="8641"/>
                  </a:lnTo>
                  <a:lnTo>
                    <a:pt x="61849" y="8528"/>
                  </a:lnTo>
                  <a:lnTo>
                    <a:pt x="62033" y="8415"/>
                  </a:lnTo>
                  <a:lnTo>
                    <a:pt x="62216" y="8288"/>
                  </a:lnTo>
                  <a:lnTo>
                    <a:pt x="62385" y="8147"/>
                  </a:lnTo>
                  <a:lnTo>
                    <a:pt x="62554" y="8006"/>
                  </a:lnTo>
                  <a:lnTo>
                    <a:pt x="62723" y="7851"/>
                  </a:lnTo>
                  <a:lnTo>
                    <a:pt x="62878" y="7682"/>
                  </a:lnTo>
                  <a:lnTo>
                    <a:pt x="63019" y="7513"/>
                  </a:lnTo>
                  <a:lnTo>
                    <a:pt x="63160" y="7344"/>
                  </a:lnTo>
                  <a:lnTo>
                    <a:pt x="63287" y="7161"/>
                  </a:lnTo>
                  <a:lnTo>
                    <a:pt x="63400" y="6977"/>
                  </a:lnTo>
                  <a:lnTo>
                    <a:pt x="63513" y="6780"/>
                  </a:lnTo>
                  <a:lnTo>
                    <a:pt x="63611" y="6583"/>
                  </a:lnTo>
                  <a:lnTo>
                    <a:pt x="63710" y="6386"/>
                  </a:lnTo>
                  <a:lnTo>
                    <a:pt x="63795" y="6174"/>
                  </a:lnTo>
                  <a:lnTo>
                    <a:pt x="63865" y="5963"/>
                  </a:lnTo>
                  <a:lnTo>
                    <a:pt x="63921" y="5737"/>
                  </a:lnTo>
                  <a:lnTo>
                    <a:pt x="63978" y="5526"/>
                  </a:lnTo>
                  <a:lnTo>
                    <a:pt x="64020" y="5300"/>
                  </a:lnTo>
                  <a:lnTo>
                    <a:pt x="64048" y="5061"/>
                  </a:lnTo>
                  <a:lnTo>
                    <a:pt x="64062" y="4835"/>
                  </a:lnTo>
                  <a:lnTo>
                    <a:pt x="64076" y="4595"/>
                  </a:lnTo>
                  <a:lnTo>
                    <a:pt x="64062" y="4356"/>
                  </a:lnTo>
                  <a:lnTo>
                    <a:pt x="64048" y="4130"/>
                  </a:lnTo>
                  <a:lnTo>
                    <a:pt x="64020" y="3891"/>
                  </a:lnTo>
                  <a:lnTo>
                    <a:pt x="63978" y="3665"/>
                  </a:lnTo>
                  <a:lnTo>
                    <a:pt x="63921" y="3454"/>
                  </a:lnTo>
                  <a:lnTo>
                    <a:pt x="63865" y="3228"/>
                  </a:lnTo>
                  <a:lnTo>
                    <a:pt x="63795" y="3017"/>
                  </a:lnTo>
                  <a:lnTo>
                    <a:pt x="63710" y="2805"/>
                  </a:lnTo>
                  <a:lnTo>
                    <a:pt x="63611" y="2608"/>
                  </a:lnTo>
                  <a:lnTo>
                    <a:pt x="63513" y="2411"/>
                  </a:lnTo>
                  <a:lnTo>
                    <a:pt x="63400" y="2213"/>
                  </a:lnTo>
                  <a:lnTo>
                    <a:pt x="63287" y="2030"/>
                  </a:lnTo>
                  <a:lnTo>
                    <a:pt x="63160" y="1847"/>
                  </a:lnTo>
                  <a:lnTo>
                    <a:pt x="63019" y="1678"/>
                  </a:lnTo>
                  <a:lnTo>
                    <a:pt x="62878" y="1509"/>
                  </a:lnTo>
                  <a:lnTo>
                    <a:pt x="62723" y="1339"/>
                  </a:lnTo>
                  <a:lnTo>
                    <a:pt x="62554" y="1199"/>
                  </a:lnTo>
                  <a:lnTo>
                    <a:pt x="62385" y="1043"/>
                  </a:lnTo>
                  <a:lnTo>
                    <a:pt x="62216" y="917"/>
                  </a:lnTo>
                  <a:lnTo>
                    <a:pt x="62033" y="776"/>
                  </a:lnTo>
                  <a:lnTo>
                    <a:pt x="61849" y="663"/>
                  </a:lnTo>
                  <a:lnTo>
                    <a:pt x="61652" y="550"/>
                  </a:lnTo>
                  <a:lnTo>
                    <a:pt x="61455" y="451"/>
                  </a:lnTo>
                  <a:lnTo>
                    <a:pt x="61257" y="353"/>
                  </a:lnTo>
                  <a:lnTo>
                    <a:pt x="61046" y="268"/>
                  </a:lnTo>
                  <a:lnTo>
                    <a:pt x="60835" y="198"/>
                  </a:lnTo>
                  <a:lnTo>
                    <a:pt x="60609" y="141"/>
                  </a:lnTo>
                  <a:lnTo>
                    <a:pt x="60398" y="85"/>
                  </a:lnTo>
                  <a:lnTo>
                    <a:pt x="60172" y="43"/>
                  </a:lnTo>
                  <a:lnTo>
                    <a:pt x="59932" y="15"/>
                  </a:lnTo>
                  <a:lnTo>
                    <a:pt x="5970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 flipH="1">
              <a:off x="2161478" y="2484169"/>
              <a:ext cx="24831" cy="25121"/>
            </a:xfrm>
            <a:custGeom>
              <a:avLst/>
              <a:gdLst/>
              <a:ahLst/>
              <a:cxnLst/>
              <a:rect l="l" t="t" r="r" b="b"/>
              <a:pathLst>
                <a:path w="1199" h="1213" extrusionOk="0">
                  <a:moveTo>
                    <a:pt x="592" y="1213"/>
                  </a:moveTo>
                  <a:lnTo>
                    <a:pt x="592" y="1213"/>
                  </a:lnTo>
                  <a:lnTo>
                    <a:pt x="719" y="1199"/>
                  </a:lnTo>
                  <a:lnTo>
                    <a:pt x="832" y="1156"/>
                  </a:lnTo>
                  <a:lnTo>
                    <a:pt x="931" y="1100"/>
                  </a:lnTo>
                  <a:lnTo>
                    <a:pt x="1029" y="1030"/>
                  </a:lnTo>
                  <a:lnTo>
                    <a:pt x="1100" y="945"/>
                  </a:lnTo>
                  <a:lnTo>
                    <a:pt x="1156" y="846"/>
                  </a:lnTo>
                  <a:lnTo>
                    <a:pt x="1199" y="734"/>
                  </a:lnTo>
                  <a:lnTo>
                    <a:pt x="1199" y="607"/>
                  </a:lnTo>
                  <a:lnTo>
                    <a:pt x="1199" y="607"/>
                  </a:lnTo>
                  <a:lnTo>
                    <a:pt x="1199" y="480"/>
                  </a:lnTo>
                  <a:lnTo>
                    <a:pt x="1156" y="367"/>
                  </a:lnTo>
                  <a:lnTo>
                    <a:pt x="1100" y="268"/>
                  </a:lnTo>
                  <a:lnTo>
                    <a:pt x="1029" y="184"/>
                  </a:lnTo>
                  <a:lnTo>
                    <a:pt x="931" y="99"/>
                  </a:lnTo>
                  <a:lnTo>
                    <a:pt x="832" y="43"/>
                  </a:lnTo>
                  <a:lnTo>
                    <a:pt x="719" y="15"/>
                  </a:lnTo>
                  <a:lnTo>
                    <a:pt x="592" y="1"/>
                  </a:lnTo>
                  <a:lnTo>
                    <a:pt x="592" y="1"/>
                  </a:lnTo>
                  <a:lnTo>
                    <a:pt x="480" y="15"/>
                  </a:lnTo>
                  <a:lnTo>
                    <a:pt x="367" y="43"/>
                  </a:lnTo>
                  <a:lnTo>
                    <a:pt x="254" y="99"/>
                  </a:lnTo>
                  <a:lnTo>
                    <a:pt x="170" y="184"/>
                  </a:lnTo>
                  <a:lnTo>
                    <a:pt x="99" y="268"/>
                  </a:lnTo>
                  <a:lnTo>
                    <a:pt x="43" y="367"/>
                  </a:lnTo>
                  <a:lnTo>
                    <a:pt x="0" y="480"/>
                  </a:lnTo>
                  <a:lnTo>
                    <a:pt x="0" y="607"/>
                  </a:lnTo>
                  <a:lnTo>
                    <a:pt x="0" y="607"/>
                  </a:lnTo>
                  <a:lnTo>
                    <a:pt x="0" y="734"/>
                  </a:lnTo>
                  <a:lnTo>
                    <a:pt x="43" y="846"/>
                  </a:lnTo>
                  <a:lnTo>
                    <a:pt x="99" y="945"/>
                  </a:lnTo>
                  <a:lnTo>
                    <a:pt x="170" y="1030"/>
                  </a:lnTo>
                  <a:lnTo>
                    <a:pt x="254" y="1100"/>
                  </a:lnTo>
                  <a:lnTo>
                    <a:pt x="367" y="1156"/>
                  </a:lnTo>
                  <a:lnTo>
                    <a:pt x="480" y="1199"/>
                  </a:lnTo>
                  <a:lnTo>
                    <a:pt x="592" y="1213"/>
                  </a:lnTo>
                  <a:lnTo>
                    <a:pt x="592" y="1213"/>
                  </a:lnTo>
                  <a:close/>
                </a:path>
              </a:pathLst>
            </a:custGeom>
            <a:solidFill>
              <a:srgbClr val="F19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 flipH="1">
              <a:off x="2203519" y="2507530"/>
              <a:ext cx="25121" cy="24831"/>
            </a:xfrm>
            <a:custGeom>
              <a:avLst/>
              <a:gdLst/>
              <a:ahLst/>
              <a:cxnLst/>
              <a:rect l="l" t="t" r="r" b="b"/>
              <a:pathLst>
                <a:path w="1213" h="1199" extrusionOk="0">
                  <a:moveTo>
                    <a:pt x="607" y="1198"/>
                  </a:moveTo>
                  <a:lnTo>
                    <a:pt x="607" y="1198"/>
                  </a:lnTo>
                  <a:lnTo>
                    <a:pt x="734" y="1198"/>
                  </a:lnTo>
                  <a:lnTo>
                    <a:pt x="846" y="1156"/>
                  </a:lnTo>
                  <a:lnTo>
                    <a:pt x="945" y="1100"/>
                  </a:lnTo>
                  <a:lnTo>
                    <a:pt x="1030" y="1029"/>
                  </a:lnTo>
                  <a:lnTo>
                    <a:pt x="1114" y="930"/>
                  </a:lnTo>
                  <a:lnTo>
                    <a:pt x="1171" y="832"/>
                  </a:lnTo>
                  <a:lnTo>
                    <a:pt x="1199" y="719"/>
                  </a:lnTo>
                  <a:lnTo>
                    <a:pt x="1213" y="606"/>
                  </a:lnTo>
                  <a:lnTo>
                    <a:pt x="1213" y="606"/>
                  </a:lnTo>
                  <a:lnTo>
                    <a:pt x="1199" y="479"/>
                  </a:lnTo>
                  <a:lnTo>
                    <a:pt x="1171" y="367"/>
                  </a:lnTo>
                  <a:lnTo>
                    <a:pt x="1114" y="268"/>
                  </a:lnTo>
                  <a:lnTo>
                    <a:pt x="1030" y="169"/>
                  </a:lnTo>
                  <a:lnTo>
                    <a:pt x="945" y="99"/>
                  </a:lnTo>
                  <a:lnTo>
                    <a:pt x="846" y="42"/>
                  </a:lnTo>
                  <a:lnTo>
                    <a:pt x="734" y="14"/>
                  </a:lnTo>
                  <a:lnTo>
                    <a:pt x="607" y="0"/>
                  </a:lnTo>
                  <a:lnTo>
                    <a:pt x="607" y="0"/>
                  </a:lnTo>
                  <a:lnTo>
                    <a:pt x="480" y="14"/>
                  </a:lnTo>
                  <a:lnTo>
                    <a:pt x="367" y="42"/>
                  </a:lnTo>
                  <a:lnTo>
                    <a:pt x="268" y="99"/>
                  </a:lnTo>
                  <a:lnTo>
                    <a:pt x="184" y="169"/>
                  </a:lnTo>
                  <a:lnTo>
                    <a:pt x="113" y="268"/>
                  </a:lnTo>
                  <a:lnTo>
                    <a:pt x="57" y="367"/>
                  </a:lnTo>
                  <a:lnTo>
                    <a:pt x="15" y="479"/>
                  </a:lnTo>
                  <a:lnTo>
                    <a:pt x="1" y="606"/>
                  </a:lnTo>
                  <a:lnTo>
                    <a:pt x="1" y="606"/>
                  </a:lnTo>
                  <a:lnTo>
                    <a:pt x="15" y="719"/>
                  </a:lnTo>
                  <a:lnTo>
                    <a:pt x="57" y="832"/>
                  </a:lnTo>
                  <a:lnTo>
                    <a:pt x="113" y="930"/>
                  </a:lnTo>
                  <a:lnTo>
                    <a:pt x="184" y="1029"/>
                  </a:lnTo>
                  <a:lnTo>
                    <a:pt x="268" y="1100"/>
                  </a:lnTo>
                  <a:lnTo>
                    <a:pt x="367" y="1156"/>
                  </a:lnTo>
                  <a:lnTo>
                    <a:pt x="480" y="1198"/>
                  </a:lnTo>
                  <a:lnTo>
                    <a:pt x="607" y="1198"/>
                  </a:lnTo>
                  <a:lnTo>
                    <a:pt x="607" y="1198"/>
                  </a:lnTo>
                  <a:close/>
                </a:path>
              </a:pathLst>
            </a:custGeom>
            <a:solidFill>
              <a:srgbClr val="F19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 flipH="1">
              <a:off x="953865" y="2643841"/>
              <a:ext cx="24831" cy="25121"/>
            </a:xfrm>
            <a:custGeom>
              <a:avLst/>
              <a:gdLst/>
              <a:ahLst/>
              <a:cxnLst/>
              <a:rect l="l" t="t" r="r" b="b"/>
              <a:pathLst>
                <a:path w="1199" h="1213" extrusionOk="0">
                  <a:moveTo>
                    <a:pt x="607" y="1213"/>
                  </a:moveTo>
                  <a:lnTo>
                    <a:pt x="607" y="1213"/>
                  </a:lnTo>
                  <a:lnTo>
                    <a:pt x="720" y="1199"/>
                  </a:lnTo>
                  <a:lnTo>
                    <a:pt x="833" y="1170"/>
                  </a:lnTo>
                  <a:lnTo>
                    <a:pt x="931" y="1114"/>
                  </a:lnTo>
                  <a:lnTo>
                    <a:pt x="1030" y="1044"/>
                  </a:lnTo>
                  <a:lnTo>
                    <a:pt x="1100" y="945"/>
                  </a:lnTo>
                  <a:lnTo>
                    <a:pt x="1157" y="846"/>
                  </a:lnTo>
                  <a:lnTo>
                    <a:pt x="1199" y="734"/>
                  </a:lnTo>
                  <a:lnTo>
                    <a:pt x="1199" y="607"/>
                  </a:lnTo>
                  <a:lnTo>
                    <a:pt x="1199" y="607"/>
                  </a:lnTo>
                  <a:lnTo>
                    <a:pt x="1199" y="494"/>
                  </a:lnTo>
                  <a:lnTo>
                    <a:pt x="1157" y="381"/>
                  </a:lnTo>
                  <a:lnTo>
                    <a:pt x="1100" y="268"/>
                  </a:lnTo>
                  <a:lnTo>
                    <a:pt x="1030" y="184"/>
                  </a:lnTo>
                  <a:lnTo>
                    <a:pt x="931" y="113"/>
                  </a:lnTo>
                  <a:lnTo>
                    <a:pt x="833" y="57"/>
                  </a:lnTo>
                  <a:lnTo>
                    <a:pt x="720" y="15"/>
                  </a:lnTo>
                  <a:lnTo>
                    <a:pt x="607" y="1"/>
                  </a:lnTo>
                  <a:lnTo>
                    <a:pt x="607" y="1"/>
                  </a:lnTo>
                  <a:lnTo>
                    <a:pt x="480" y="15"/>
                  </a:lnTo>
                  <a:lnTo>
                    <a:pt x="367" y="57"/>
                  </a:lnTo>
                  <a:lnTo>
                    <a:pt x="269" y="113"/>
                  </a:lnTo>
                  <a:lnTo>
                    <a:pt x="170" y="184"/>
                  </a:lnTo>
                  <a:lnTo>
                    <a:pt x="100" y="268"/>
                  </a:lnTo>
                  <a:lnTo>
                    <a:pt x="43" y="381"/>
                  </a:lnTo>
                  <a:lnTo>
                    <a:pt x="1" y="494"/>
                  </a:lnTo>
                  <a:lnTo>
                    <a:pt x="1" y="607"/>
                  </a:lnTo>
                  <a:lnTo>
                    <a:pt x="1" y="607"/>
                  </a:lnTo>
                  <a:lnTo>
                    <a:pt x="1" y="734"/>
                  </a:lnTo>
                  <a:lnTo>
                    <a:pt x="43" y="846"/>
                  </a:lnTo>
                  <a:lnTo>
                    <a:pt x="100" y="945"/>
                  </a:lnTo>
                  <a:lnTo>
                    <a:pt x="170" y="1044"/>
                  </a:lnTo>
                  <a:lnTo>
                    <a:pt x="269" y="1114"/>
                  </a:lnTo>
                  <a:lnTo>
                    <a:pt x="367" y="1170"/>
                  </a:lnTo>
                  <a:lnTo>
                    <a:pt x="480" y="1199"/>
                  </a:lnTo>
                  <a:lnTo>
                    <a:pt x="607" y="1213"/>
                  </a:lnTo>
                  <a:lnTo>
                    <a:pt x="607" y="12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 flipH="1">
              <a:off x="2230359" y="2546940"/>
              <a:ext cx="25142" cy="25121"/>
            </a:xfrm>
            <a:custGeom>
              <a:avLst/>
              <a:gdLst/>
              <a:ahLst/>
              <a:cxnLst/>
              <a:rect l="l" t="t" r="r" b="b"/>
              <a:pathLst>
                <a:path w="1214" h="1213" extrusionOk="0">
                  <a:moveTo>
                    <a:pt x="607" y="1212"/>
                  </a:moveTo>
                  <a:lnTo>
                    <a:pt x="607" y="1212"/>
                  </a:lnTo>
                  <a:lnTo>
                    <a:pt x="734" y="1198"/>
                  </a:lnTo>
                  <a:lnTo>
                    <a:pt x="847" y="1170"/>
                  </a:lnTo>
                  <a:lnTo>
                    <a:pt x="945" y="1114"/>
                  </a:lnTo>
                  <a:lnTo>
                    <a:pt x="1030" y="1043"/>
                  </a:lnTo>
                  <a:lnTo>
                    <a:pt x="1114" y="944"/>
                  </a:lnTo>
                  <a:lnTo>
                    <a:pt x="1157" y="846"/>
                  </a:lnTo>
                  <a:lnTo>
                    <a:pt x="1199" y="733"/>
                  </a:lnTo>
                  <a:lnTo>
                    <a:pt x="1213" y="606"/>
                  </a:lnTo>
                  <a:lnTo>
                    <a:pt x="1213" y="606"/>
                  </a:lnTo>
                  <a:lnTo>
                    <a:pt x="1199" y="493"/>
                  </a:lnTo>
                  <a:lnTo>
                    <a:pt x="1157" y="381"/>
                  </a:lnTo>
                  <a:lnTo>
                    <a:pt x="1114" y="268"/>
                  </a:lnTo>
                  <a:lnTo>
                    <a:pt x="1030" y="183"/>
                  </a:lnTo>
                  <a:lnTo>
                    <a:pt x="945" y="113"/>
                  </a:lnTo>
                  <a:lnTo>
                    <a:pt x="847" y="56"/>
                  </a:lnTo>
                  <a:lnTo>
                    <a:pt x="734" y="14"/>
                  </a:lnTo>
                  <a:lnTo>
                    <a:pt x="607" y="0"/>
                  </a:lnTo>
                  <a:lnTo>
                    <a:pt x="607" y="0"/>
                  </a:lnTo>
                  <a:lnTo>
                    <a:pt x="480" y="14"/>
                  </a:lnTo>
                  <a:lnTo>
                    <a:pt x="367" y="56"/>
                  </a:lnTo>
                  <a:lnTo>
                    <a:pt x="269" y="113"/>
                  </a:lnTo>
                  <a:lnTo>
                    <a:pt x="184" y="183"/>
                  </a:lnTo>
                  <a:lnTo>
                    <a:pt x="100" y="268"/>
                  </a:lnTo>
                  <a:lnTo>
                    <a:pt x="43" y="381"/>
                  </a:lnTo>
                  <a:lnTo>
                    <a:pt x="15" y="493"/>
                  </a:lnTo>
                  <a:lnTo>
                    <a:pt x="1" y="606"/>
                  </a:lnTo>
                  <a:lnTo>
                    <a:pt x="1" y="606"/>
                  </a:lnTo>
                  <a:lnTo>
                    <a:pt x="15" y="733"/>
                  </a:lnTo>
                  <a:lnTo>
                    <a:pt x="43" y="846"/>
                  </a:lnTo>
                  <a:lnTo>
                    <a:pt x="100" y="944"/>
                  </a:lnTo>
                  <a:lnTo>
                    <a:pt x="184" y="1043"/>
                  </a:lnTo>
                  <a:lnTo>
                    <a:pt x="269" y="1114"/>
                  </a:lnTo>
                  <a:lnTo>
                    <a:pt x="367" y="1170"/>
                  </a:lnTo>
                  <a:lnTo>
                    <a:pt x="480" y="1198"/>
                  </a:lnTo>
                  <a:lnTo>
                    <a:pt x="607" y="1212"/>
                  </a:lnTo>
                  <a:lnTo>
                    <a:pt x="607" y="1212"/>
                  </a:lnTo>
                  <a:close/>
                </a:path>
              </a:pathLst>
            </a:custGeom>
            <a:solidFill>
              <a:srgbClr val="F19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 flipH="1">
              <a:off x="926715" y="2604431"/>
              <a:ext cx="25121" cy="24831"/>
            </a:xfrm>
            <a:custGeom>
              <a:avLst/>
              <a:gdLst/>
              <a:ahLst/>
              <a:cxnLst/>
              <a:rect l="l" t="t" r="r" b="b"/>
              <a:pathLst>
                <a:path w="1213" h="1199" extrusionOk="0">
                  <a:moveTo>
                    <a:pt x="607" y="1199"/>
                  </a:moveTo>
                  <a:lnTo>
                    <a:pt x="607" y="1199"/>
                  </a:lnTo>
                  <a:lnTo>
                    <a:pt x="720" y="1185"/>
                  </a:lnTo>
                  <a:lnTo>
                    <a:pt x="832" y="1157"/>
                  </a:lnTo>
                  <a:lnTo>
                    <a:pt x="945" y="1100"/>
                  </a:lnTo>
                  <a:lnTo>
                    <a:pt x="1030" y="1030"/>
                  </a:lnTo>
                  <a:lnTo>
                    <a:pt x="1100" y="931"/>
                  </a:lnTo>
                  <a:lnTo>
                    <a:pt x="1156" y="832"/>
                  </a:lnTo>
                  <a:lnTo>
                    <a:pt x="1199" y="720"/>
                  </a:lnTo>
                  <a:lnTo>
                    <a:pt x="1213" y="593"/>
                  </a:lnTo>
                  <a:lnTo>
                    <a:pt x="1213" y="593"/>
                  </a:lnTo>
                  <a:lnTo>
                    <a:pt x="1199" y="480"/>
                  </a:lnTo>
                  <a:lnTo>
                    <a:pt x="1156" y="367"/>
                  </a:lnTo>
                  <a:lnTo>
                    <a:pt x="1100" y="254"/>
                  </a:lnTo>
                  <a:lnTo>
                    <a:pt x="1030" y="170"/>
                  </a:lnTo>
                  <a:lnTo>
                    <a:pt x="945" y="99"/>
                  </a:lnTo>
                  <a:lnTo>
                    <a:pt x="832" y="43"/>
                  </a:lnTo>
                  <a:lnTo>
                    <a:pt x="720" y="1"/>
                  </a:lnTo>
                  <a:lnTo>
                    <a:pt x="607" y="1"/>
                  </a:lnTo>
                  <a:lnTo>
                    <a:pt x="607" y="1"/>
                  </a:lnTo>
                  <a:lnTo>
                    <a:pt x="480" y="1"/>
                  </a:lnTo>
                  <a:lnTo>
                    <a:pt x="367" y="43"/>
                  </a:lnTo>
                  <a:lnTo>
                    <a:pt x="268" y="99"/>
                  </a:lnTo>
                  <a:lnTo>
                    <a:pt x="170" y="170"/>
                  </a:lnTo>
                  <a:lnTo>
                    <a:pt x="99" y="254"/>
                  </a:lnTo>
                  <a:lnTo>
                    <a:pt x="43" y="367"/>
                  </a:lnTo>
                  <a:lnTo>
                    <a:pt x="15" y="480"/>
                  </a:lnTo>
                  <a:lnTo>
                    <a:pt x="1" y="593"/>
                  </a:lnTo>
                  <a:lnTo>
                    <a:pt x="1" y="593"/>
                  </a:lnTo>
                  <a:lnTo>
                    <a:pt x="15" y="720"/>
                  </a:lnTo>
                  <a:lnTo>
                    <a:pt x="43" y="832"/>
                  </a:lnTo>
                  <a:lnTo>
                    <a:pt x="99" y="931"/>
                  </a:lnTo>
                  <a:lnTo>
                    <a:pt x="170" y="1030"/>
                  </a:lnTo>
                  <a:lnTo>
                    <a:pt x="268" y="1100"/>
                  </a:lnTo>
                  <a:lnTo>
                    <a:pt x="367" y="1157"/>
                  </a:lnTo>
                  <a:lnTo>
                    <a:pt x="480" y="1185"/>
                  </a:lnTo>
                  <a:lnTo>
                    <a:pt x="607" y="1199"/>
                  </a:lnTo>
                  <a:lnTo>
                    <a:pt x="607" y="119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 flipH="1">
              <a:off x="2235909" y="2594801"/>
              <a:ext cx="24831" cy="25121"/>
            </a:xfrm>
            <a:custGeom>
              <a:avLst/>
              <a:gdLst/>
              <a:ahLst/>
              <a:cxnLst/>
              <a:rect l="l" t="t" r="r" b="b"/>
              <a:pathLst>
                <a:path w="1199" h="1213" extrusionOk="0">
                  <a:moveTo>
                    <a:pt x="606" y="1213"/>
                  </a:moveTo>
                  <a:lnTo>
                    <a:pt x="606" y="1213"/>
                  </a:lnTo>
                  <a:lnTo>
                    <a:pt x="719" y="1199"/>
                  </a:lnTo>
                  <a:lnTo>
                    <a:pt x="832" y="1171"/>
                  </a:lnTo>
                  <a:lnTo>
                    <a:pt x="930" y="1114"/>
                  </a:lnTo>
                  <a:lnTo>
                    <a:pt x="1029" y="1030"/>
                  </a:lnTo>
                  <a:lnTo>
                    <a:pt x="1100" y="945"/>
                  </a:lnTo>
                  <a:lnTo>
                    <a:pt x="1156" y="846"/>
                  </a:lnTo>
                  <a:lnTo>
                    <a:pt x="1198" y="734"/>
                  </a:lnTo>
                  <a:lnTo>
                    <a:pt x="1198" y="607"/>
                  </a:lnTo>
                  <a:lnTo>
                    <a:pt x="1198" y="607"/>
                  </a:lnTo>
                  <a:lnTo>
                    <a:pt x="1198" y="480"/>
                  </a:lnTo>
                  <a:lnTo>
                    <a:pt x="1156" y="367"/>
                  </a:lnTo>
                  <a:lnTo>
                    <a:pt x="1100" y="268"/>
                  </a:lnTo>
                  <a:lnTo>
                    <a:pt x="1029" y="184"/>
                  </a:lnTo>
                  <a:lnTo>
                    <a:pt x="930" y="113"/>
                  </a:lnTo>
                  <a:lnTo>
                    <a:pt x="832" y="57"/>
                  </a:lnTo>
                  <a:lnTo>
                    <a:pt x="719" y="15"/>
                  </a:lnTo>
                  <a:lnTo>
                    <a:pt x="606" y="1"/>
                  </a:lnTo>
                  <a:lnTo>
                    <a:pt x="606" y="1"/>
                  </a:lnTo>
                  <a:lnTo>
                    <a:pt x="479" y="15"/>
                  </a:lnTo>
                  <a:lnTo>
                    <a:pt x="367" y="57"/>
                  </a:lnTo>
                  <a:lnTo>
                    <a:pt x="268" y="113"/>
                  </a:lnTo>
                  <a:lnTo>
                    <a:pt x="169" y="184"/>
                  </a:lnTo>
                  <a:lnTo>
                    <a:pt x="99" y="268"/>
                  </a:lnTo>
                  <a:lnTo>
                    <a:pt x="42" y="367"/>
                  </a:lnTo>
                  <a:lnTo>
                    <a:pt x="14" y="480"/>
                  </a:lnTo>
                  <a:lnTo>
                    <a:pt x="0" y="607"/>
                  </a:lnTo>
                  <a:lnTo>
                    <a:pt x="0" y="607"/>
                  </a:lnTo>
                  <a:lnTo>
                    <a:pt x="14" y="734"/>
                  </a:lnTo>
                  <a:lnTo>
                    <a:pt x="42" y="846"/>
                  </a:lnTo>
                  <a:lnTo>
                    <a:pt x="99" y="945"/>
                  </a:lnTo>
                  <a:lnTo>
                    <a:pt x="169" y="1030"/>
                  </a:lnTo>
                  <a:lnTo>
                    <a:pt x="268" y="1114"/>
                  </a:lnTo>
                  <a:lnTo>
                    <a:pt x="367" y="1171"/>
                  </a:lnTo>
                  <a:lnTo>
                    <a:pt x="479" y="1199"/>
                  </a:lnTo>
                  <a:lnTo>
                    <a:pt x="606" y="1213"/>
                  </a:lnTo>
                  <a:lnTo>
                    <a:pt x="606" y="1213"/>
                  </a:lnTo>
                  <a:close/>
                </a:path>
              </a:pathLst>
            </a:custGeom>
            <a:solidFill>
              <a:srgbClr val="F19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 flipH="1">
              <a:off x="921454" y="2556570"/>
              <a:ext cx="25121" cy="25121"/>
            </a:xfrm>
            <a:custGeom>
              <a:avLst/>
              <a:gdLst/>
              <a:ahLst/>
              <a:cxnLst/>
              <a:rect l="l" t="t" r="r" b="b"/>
              <a:pathLst>
                <a:path w="1213" h="1213" extrusionOk="0">
                  <a:moveTo>
                    <a:pt x="606" y="1212"/>
                  </a:moveTo>
                  <a:lnTo>
                    <a:pt x="606" y="1212"/>
                  </a:lnTo>
                  <a:lnTo>
                    <a:pt x="733" y="1198"/>
                  </a:lnTo>
                  <a:lnTo>
                    <a:pt x="846" y="1156"/>
                  </a:lnTo>
                  <a:lnTo>
                    <a:pt x="945" y="1100"/>
                  </a:lnTo>
                  <a:lnTo>
                    <a:pt x="1029" y="1029"/>
                  </a:lnTo>
                  <a:lnTo>
                    <a:pt x="1114" y="945"/>
                  </a:lnTo>
                  <a:lnTo>
                    <a:pt x="1170" y="832"/>
                  </a:lnTo>
                  <a:lnTo>
                    <a:pt x="1198" y="719"/>
                  </a:lnTo>
                  <a:lnTo>
                    <a:pt x="1213" y="606"/>
                  </a:lnTo>
                  <a:lnTo>
                    <a:pt x="1213" y="606"/>
                  </a:lnTo>
                  <a:lnTo>
                    <a:pt x="1198" y="479"/>
                  </a:lnTo>
                  <a:lnTo>
                    <a:pt x="1170" y="367"/>
                  </a:lnTo>
                  <a:lnTo>
                    <a:pt x="1114" y="268"/>
                  </a:lnTo>
                  <a:lnTo>
                    <a:pt x="1029" y="169"/>
                  </a:lnTo>
                  <a:lnTo>
                    <a:pt x="945" y="99"/>
                  </a:lnTo>
                  <a:lnTo>
                    <a:pt x="846" y="42"/>
                  </a:lnTo>
                  <a:lnTo>
                    <a:pt x="733" y="14"/>
                  </a:lnTo>
                  <a:lnTo>
                    <a:pt x="606" y="0"/>
                  </a:lnTo>
                  <a:lnTo>
                    <a:pt x="606" y="0"/>
                  </a:lnTo>
                  <a:lnTo>
                    <a:pt x="480" y="14"/>
                  </a:lnTo>
                  <a:lnTo>
                    <a:pt x="367" y="42"/>
                  </a:lnTo>
                  <a:lnTo>
                    <a:pt x="268" y="99"/>
                  </a:lnTo>
                  <a:lnTo>
                    <a:pt x="184" y="169"/>
                  </a:lnTo>
                  <a:lnTo>
                    <a:pt x="99" y="268"/>
                  </a:lnTo>
                  <a:lnTo>
                    <a:pt x="57" y="367"/>
                  </a:lnTo>
                  <a:lnTo>
                    <a:pt x="14" y="479"/>
                  </a:lnTo>
                  <a:lnTo>
                    <a:pt x="0" y="606"/>
                  </a:lnTo>
                  <a:lnTo>
                    <a:pt x="0" y="606"/>
                  </a:lnTo>
                  <a:lnTo>
                    <a:pt x="14" y="719"/>
                  </a:lnTo>
                  <a:lnTo>
                    <a:pt x="57" y="832"/>
                  </a:lnTo>
                  <a:lnTo>
                    <a:pt x="99" y="945"/>
                  </a:lnTo>
                  <a:lnTo>
                    <a:pt x="184" y="1029"/>
                  </a:lnTo>
                  <a:lnTo>
                    <a:pt x="268" y="1100"/>
                  </a:lnTo>
                  <a:lnTo>
                    <a:pt x="367" y="1156"/>
                  </a:lnTo>
                  <a:lnTo>
                    <a:pt x="480" y="1198"/>
                  </a:lnTo>
                  <a:lnTo>
                    <a:pt x="606" y="1212"/>
                  </a:lnTo>
                  <a:lnTo>
                    <a:pt x="606" y="12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 flipH="1">
              <a:off x="2210519" y="2638291"/>
              <a:ext cx="24831" cy="25121"/>
            </a:xfrm>
            <a:custGeom>
              <a:avLst/>
              <a:gdLst/>
              <a:ahLst/>
              <a:cxnLst/>
              <a:rect l="l" t="t" r="r" b="b"/>
              <a:pathLst>
                <a:path w="1199" h="1213" extrusionOk="0">
                  <a:moveTo>
                    <a:pt x="607" y="1213"/>
                  </a:moveTo>
                  <a:lnTo>
                    <a:pt x="607" y="1213"/>
                  </a:lnTo>
                  <a:lnTo>
                    <a:pt x="719" y="1199"/>
                  </a:lnTo>
                  <a:lnTo>
                    <a:pt x="832" y="1171"/>
                  </a:lnTo>
                  <a:lnTo>
                    <a:pt x="931" y="1114"/>
                  </a:lnTo>
                  <a:lnTo>
                    <a:pt x="1029" y="1044"/>
                  </a:lnTo>
                  <a:lnTo>
                    <a:pt x="1100" y="945"/>
                  </a:lnTo>
                  <a:lnTo>
                    <a:pt x="1156" y="846"/>
                  </a:lnTo>
                  <a:lnTo>
                    <a:pt x="1199" y="734"/>
                  </a:lnTo>
                  <a:lnTo>
                    <a:pt x="1199" y="607"/>
                  </a:lnTo>
                  <a:lnTo>
                    <a:pt x="1199" y="607"/>
                  </a:lnTo>
                  <a:lnTo>
                    <a:pt x="1199" y="494"/>
                  </a:lnTo>
                  <a:lnTo>
                    <a:pt x="1156" y="381"/>
                  </a:lnTo>
                  <a:lnTo>
                    <a:pt x="1100" y="269"/>
                  </a:lnTo>
                  <a:lnTo>
                    <a:pt x="1029" y="184"/>
                  </a:lnTo>
                  <a:lnTo>
                    <a:pt x="931" y="114"/>
                  </a:lnTo>
                  <a:lnTo>
                    <a:pt x="832" y="57"/>
                  </a:lnTo>
                  <a:lnTo>
                    <a:pt x="719" y="15"/>
                  </a:lnTo>
                  <a:lnTo>
                    <a:pt x="607" y="1"/>
                  </a:lnTo>
                  <a:lnTo>
                    <a:pt x="607" y="1"/>
                  </a:lnTo>
                  <a:lnTo>
                    <a:pt x="480" y="15"/>
                  </a:lnTo>
                  <a:lnTo>
                    <a:pt x="367" y="57"/>
                  </a:lnTo>
                  <a:lnTo>
                    <a:pt x="268" y="114"/>
                  </a:lnTo>
                  <a:lnTo>
                    <a:pt x="170" y="184"/>
                  </a:lnTo>
                  <a:lnTo>
                    <a:pt x="99" y="269"/>
                  </a:lnTo>
                  <a:lnTo>
                    <a:pt x="43" y="381"/>
                  </a:lnTo>
                  <a:lnTo>
                    <a:pt x="15" y="494"/>
                  </a:lnTo>
                  <a:lnTo>
                    <a:pt x="0" y="607"/>
                  </a:lnTo>
                  <a:lnTo>
                    <a:pt x="0" y="607"/>
                  </a:lnTo>
                  <a:lnTo>
                    <a:pt x="15" y="734"/>
                  </a:lnTo>
                  <a:lnTo>
                    <a:pt x="43" y="846"/>
                  </a:lnTo>
                  <a:lnTo>
                    <a:pt x="99" y="945"/>
                  </a:lnTo>
                  <a:lnTo>
                    <a:pt x="170" y="1044"/>
                  </a:lnTo>
                  <a:lnTo>
                    <a:pt x="268" y="1114"/>
                  </a:lnTo>
                  <a:lnTo>
                    <a:pt x="367" y="1171"/>
                  </a:lnTo>
                  <a:lnTo>
                    <a:pt x="480" y="1199"/>
                  </a:lnTo>
                  <a:lnTo>
                    <a:pt x="607" y="1213"/>
                  </a:lnTo>
                  <a:lnTo>
                    <a:pt x="607" y="1213"/>
                  </a:lnTo>
                  <a:close/>
                </a:path>
              </a:pathLst>
            </a:custGeom>
            <a:solidFill>
              <a:srgbClr val="F19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 flipH="1">
              <a:off x="946845" y="2513059"/>
              <a:ext cx="25121" cy="24852"/>
            </a:xfrm>
            <a:custGeom>
              <a:avLst/>
              <a:gdLst/>
              <a:ahLst/>
              <a:cxnLst/>
              <a:rect l="l" t="t" r="r" b="b"/>
              <a:pathLst>
                <a:path w="1213" h="1200" extrusionOk="0">
                  <a:moveTo>
                    <a:pt x="606" y="1199"/>
                  </a:moveTo>
                  <a:lnTo>
                    <a:pt x="606" y="1199"/>
                  </a:lnTo>
                  <a:lnTo>
                    <a:pt x="733" y="1185"/>
                  </a:lnTo>
                  <a:lnTo>
                    <a:pt x="846" y="1157"/>
                  </a:lnTo>
                  <a:lnTo>
                    <a:pt x="944" y="1100"/>
                  </a:lnTo>
                  <a:lnTo>
                    <a:pt x="1029" y="1030"/>
                  </a:lnTo>
                  <a:lnTo>
                    <a:pt x="1114" y="931"/>
                  </a:lnTo>
                  <a:lnTo>
                    <a:pt x="1170" y="833"/>
                  </a:lnTo>
                  <a:lnTo>
                    <a:pt x="1198" y="720"/>
                  </a:lnTo>
                  <a:lnTo>
                    <a:pt x="1212" y="593"/>
                  </a:lnTo>
                  <a:lnTo>
                    <a:pt x="1212" y="593"/>
                  </a:lnTo>
                  <a:lnTo>
                    <a:pt x="1198" y="480"/>
                  </a:lnTo>
                  <a:lnTo>
                    <a:pt x="1170" y="367"/>
                  </a:lnTo>
                  <a:lnTo>
                    <a:pt x="1114" y="255"/>
                  </a:lnTo>
                  <a:lnTo>
                    <a:pt x="1029" y="170"/>
                  </a:lnTo>
                  <a:lnTo>
                    <a:pt x="944" y="100"/>
                  </a:lnTo>
                  <a:lnTo>
                    <a:pt x="846" y="43"/>
                  </a:lnTo>
                  <a:lnTo>
                    <a:pt x="733" y="1"/>
                  </a:lnTo>
                  <a:lnTo>
                    <a:pt x="606" y="1"/>
                  </a:lnTo>
                  <a:lnTo>
                    <a:pt x="606" y="1"/>
                  </a:lnTo>
                  <a:lnTo>
                    <a:pt x="479" y="1"/>
                  </a:lnTo>
                  <a:lnTo>
                    <a:pt x="367" y="43"/>
                  </a:lnTo>
                  <a:lnTo>
                    <a:pt x="268" y="100"/>
                  </a:lnTo>
                  <a:lnTo>
                    <a:pt x="183" y="170"/>
                  </a:lnTo>
                  <a:lnTo>
                    <a:pt x="99" y="255"/>
                  </a:lnTo>
                  <a:lnTo>
                    <a:pt x="56" y="367"/>
                  </a:lnTo>
                  <a:lnTo>
                    <a:pt x="14" y="480"/>
                  </a:lnTo>
                  <a:lnTo>
                    <a:pt x="0" y="593"/>
                  </a:lnTo>
                  <a:lnTo>
                    <a:pt x="0" y="593"/>
                  </a:lnTo>
                  <a:lnTo>
                    <a:pt x="14" y="720"/>
                  </a:lnTo>
                  <a:lnTo>
                    <a:pt x="56" y="833"/>
                  </a:lnTo>
                  <a:lnTo>
                    <a:pt x="99" y="931"/>
                  </a:lnTo>
                  <a:lnTo>
                    <a:pt x="183" y="1030"/>
                  </a:lnTo>
                  <a:lnTo>
                    <a:pt x="268" y="1100"/>
                  </a:lnTo>
                  <a:lnTo>
                    <a:pt x="367" y="1157"/>
                  </a:lnTo>
                  <a:lnTo>
                    <a:pt x="479" y="1185"/>
                  </a:lnTo>
                  <a:lnTo>
                    <a:pt x="606" y="1199"/>
                  </a:lnTo>
                  <a:lnTo>
                    <a:pt x="606" y="119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 flipH="1">
              <a:off x="2170238" y="2663391"/>
              <a:ext cx="25121" cy="25142"/>
            </a:xfrm>
            <a:custGeom>
              <a:avLst/>
              <a:gdLst/>
              <a:ahLst/>
              <a:cxnLst/>
              <a:rect l="l" t="t" r="r" b="b"/>
              <a:pathLst>
                <a:path w="1213" h="1214" extrusionOk="0">
                  <a:moveTo>
                    <a:pt x="607" y="1213"/>
                  </a:moveTo>
                  <a:lnTo>
                    <a:pt x="607" y="1213"/>
                  </a:lnTo>
                  <a:lnTo>
                    <a:pt x="733" y="1199"/>
                  </a:lnTo>
                  <a:lnTo>
                    <a:pt x="846" y="1157"/>
                  </a:lnTo>
                  <a:lnTo>
                    <a:pt x="945" y="1100"/>
                  </a:lnTo>
                  <a:lnTo>
                    <a:pt x="1029" y="1030"/>
                  </a:lnTo>
                  <a:lnTo>
                    <a:pt x="1114" y="945"/>
                  </a:lnTo>
                  <a:lnTo>
                    <a:pt x="1170" y="833"/>
                  </a:lnTo>
                  <a:lnTo>
                    <a:pt x="1199" y="720"/>
                  </a:lnTo>
                  <a:lnTo>
                    <a:pt x="1213" y="607"/>
                  </a:lnTo>
                  <a:lnTo>
                    <a:pt x="1213" y="607"/>
                  </a:lnTo>
                  <a:lnTo>
                    <a:pt x="1199" y="480"/>
                  </a:lnTo>
                  <a:lnTo>
                    <a:pt x="1170" y="367"/>
                  </a:lnTo>
                  <a:lnTo>
                    <a:pt x="1114" y="269"/>
                  </a:lnTo>
                  <a:lnTo>
                    <a:pt x="1029" y="170"/>
                  </a:lnTo>
                  <a:lnTo>
                    <a:pt x="945" y="100"/>
                  </a:lnTo>
                  <a:lnTo>
                    <a:pt x="846" y="43"/>
                  </a:lnTo>
                  <a:lnTo>
                    <a:pt x="733" y="15"/>
                  </a:lnTo>
                  <a:lnTo>
                    <a:pt x="607" y="1"/>
                  </a:lnTo>
                  <a:lnTo>
                    <a:pt x="607" y="1"/>
                  </a:lnTo>
                  <a:lnTo>
                    <a:pt x="480" y="15"/>
                  </a:lnTo>
                  <a:lnTo>
                    <a:pt x="367" y="43"/>
                  </a:lnTo>
                  <a:lnTo>
                    <a:pt x="268" y="100"/>
                  </a:lnTo>
                  <a:lnTo>
                    <a:pt x="184" y="170"/>
                  </a:lnTo>
                  <a:lnTo>
                    <a:pt x="99" y="269"/>
                  </a:lnTo>
                  <a:lnTo>
                    <a:pt x="57" y="367"/>
                  </a:lnTo>
                  <a:lnTo>
                    <a:pt x="15" y="480"/>
                  </a:lnTo>
                  <a:lnTo>
                    <a:pt x="1" y="607"/>
                  </a:lnTo>
                  <a:lnTo>
                    <a:pt x="1" y="607"/>
                  </a:lnTo>
                  <a:lnTo>
                    <a:pt x="15" y="720"/>
                  </a:lnTo>
                  <a:lnTo>
                    <a:pt x="57" y="833"/>
                  </a:lnTo>
                  <a:lnTo>
                    <a:pt x="99" y="945"/>
                  </a:lnTo>
                  <a:lnTo>
                    <a:pt x="184" y="1030"/>
                  </a:lnTo>
                  <a:lnTo>
                    <a:pt x="268" y="1100"/>
                  </a:lnTo>
                  <a:lnTo>
                    <a:pt x="367" y="1157"/>
                  </a:lnTo>
                  <a:lnTo>
                    <a:pt x="480" y="1199"/>
                  </a:lnTo>
                  <a:lnTo>
                    <a:pt x="607" y="1213"/>
                  </a:lnTo>
                  <a:lnTo>
                    <a:pt x="607" y="1213"/>
                  </a:lnTo>
                  <a:close/>
                </a:path>
              </a:pathLst>
            </a:custGeom>
            <a:solidFill>
              <a:srgbClr val="F19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 flipH="1">
              <a:off x="2113017" y="2483879"/>
              <a:ext cx="24831" cy="25121"/>
            </a:xfrm>
            <a:custGeom>
              <a:avLst/>
              <a:gdLst/>
              <a:ahLst/>
              <a:cxnLst/>
              <a:rect l="l" t="t" r="r" b="b"/>
              <a:pathLst>
                <a:path w="1199" h="1213" extrusionOk="0">
                  <a:moveTo>
                    <a:pt x="592" y="1213"/>
                  </a:moveTo>
                  <a:lnTo>
                    <a:pt x="592" y="1213"/>
                  </a:lnTo>
                  <a:lnTo>
                    <a:pt x="719" y="1199"/>
                  </a:lnTo>
                  <a:lnTo>
                    <a:pt x="832" y="1170"/>
                  </a:lnTo>
                  <a:lnTo>
                    <a:pt x="931" y="1114"/>
                  </a:lnTo>
                  <a:lnTo>
                    <a:pt x="1029" y="1044"/>
                  </a:lnTo>
                  <a:lnTo>
                    <a:pt x="1100" y="945"/>
                  </a:lnTo>
                  <a:lnTo>
                    <a:pt x="1156" y="846"/>
                  </a:lnTo>
                  <a:lnTo>
                    <a:pt x="1184" y="733"/>
                  </a:lnTo>
                  <a:lnTo>
                    <a:pt x="1198" y="607"/>
                  </a:lnTo>
                  <a:lnTo>
                    <a:pt x="1198" y="607"/>
                  </a:lnTo>
                  <a:lnTo>
                    <a:pt x="1184" y="494"/>
                  </a:lnTo>
                  <a:lnTo>
                    <a:pt x="1156" y="381"/>
                  </a:lnTo>
                  <a:lnTo>
                    <a:pt x="1100" y="268"/>
                  </a:lnTo>
                  <a:lnTo>
                    <a:pt x="1029" y="184"/>
                  </a:lnTo>
                  <a:lnTo>
                    <a:pt x="931" y="113"/>
                  </a:lnTo>
                  <a:lnTo>
                    <a:pt x="832" y="57"/>
                  </a:lnTo>
                  <a:lnTo>
                    <a:pt x="719" y="15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479" y="15"/>
                  </a:lnTo>
                  <a:lnTo>
                    <a:pt x="367" y="57"/>
                  </a:lnTo>
                  <a:lnTo>
                    <a:pt x="268" y="113"/>
                  </a:lnTo>
                  <a:lnTo>
                    <a:pt x="169" y="184"/>
                  </a:lnTo>
                  <a:lnTo>
                    <a:pt x="99" y="268"/>
                  </a:lnTo>
                  <a:lnTo>
                    <a:pt x="43" y="381"/>
                  </a:lnTo>
                  <a:lnTo>
                    <a:pt x="0" y="494"/>
                  </a:lnTo>
                  <a:lnTo>
                    <a:pt x="0" y="607"/>
                  </a:lnTo>
                  <a:lnTo>
                    <a:pt x="0" y="607"/>
                  </a:lnTo>
                  <a:lnTo>
                    <a:pt x="0" y="733"/>
                  </a:lnTo>
                  <a:lnTo>
                    <a:pt x="43" y="846"/>
                  </a:lnTo>
                  <a:lnTo>
                    <a:pt x="99" y="945"/>
                  </a:lnTo>
                  <a:lnTo>
                    <a:pt x="169" y="1044"/>
                  </a:lnTo>
                  <a:lnTo>
                    <a:pt x="268" y="1114"/>
                  </a:lnTo>
                  <a:lnTo>
                    <a:pt x="367" y="1170"/>
                  </a:lnTo>
                  <a:lnTo>
                    <a:pt x="479" y="1199"/>
                  </a:lnTo>
                  <a:lnTo>
                    <a:pt x="592" y="1213"/>
                  </a:lnTo>
                  <a:lnTo>
                    <a:pt x="592" y="1213"/>
                  </a:lnTo>
                  <a:close/>
                </a:path>
              </a:pathLst>
            </a:custGeom>
            <a:solidFill>
              <a:srgbClr val="F19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 flipH="1">
              <a:off x="1926193" y="2485929"/>
              <a:ext cx="25121" cy="25121"/>
            </a:xfrm>
            <a:custGeom>
              <a:avLst/>
              <a:gdLst/>
              <a:ahLst/>
              <a:cxnLst/>
              <a:rect l="l" t="t" r="r" b="b"/>
              <a:pathLst>
                <a:path w="1213" h="1213" extrusionOk="0">
                  <a:moveTo>
                    <a:pt x="606" y="1212"/>
                  </a:moveTo>
                  <a:lnTo>
                    <a:pt x="606" y="1212"/>
                  </a:lnTo>
                  <a:lnTo>
                    <a:pt x="719" y="1198"/>
                  </a:lnTo>
                  <a:lnTo>
                    <a:pt x="832" y="1170"/>
                  </a:lnTo>
                  <a:lnTo>
                    <a:pt x="944" y="1114"/>
                  </a:lnTo>
                  <a:lnTo>
                    <a:pt x="1029" y="1029"/>
                  </a:lnTo>
                  <a:lnTo>
                    <a:pt x="1099" y="945"/>
                  </a:lnTo>
                  <a:lnTo>
                    <a:pt x="1156" y="846"/>
                  </a:lnTo>
                  <a:lnTo>
                    <a:pt x="1198" y="733"/>
                  </a:lnTo>
                  <a:lnTo>
                    <a:pt x="1212" y="606"/>
                  </a:lnTo>
                  <a:lnTo>
                    <a:pt x="1212" y="606"/>
                  </a:lnTo>
                  <a:lnTo>
                    <a:pt x="1198" y="479"/>
                  </a:lnTo>
                  <a:lnTo>
                    <a:pt x="1156" y="367"/>
                  </a:lnTo>
                  <a:lnTo>
                    <a:pt x="1099" y="268"/>
                  </a:lnTo>
                  <a:lnTo>
                    <a:pt x="1029" y="183"/>
                  </a:lnTo>
                  <a:lnTo>
                    <a:pt x="944" y="99"/>
                  </a:lnTo>
                  <a:lnTo>
                    <a:pt x="832" y="57"/>
                  </a:lnTo>
                  <a:lnTo>
                    <a:pt x="719" y="14"/>
                  </a:lnTo>
                  <a:lnTo>
                    <a:pt x="606" y="0"/>
                  </a:lnTo>
                  <a:lnTo>
                    <a:pt x="606" y="0"/>
                  </a:lnTo>
                  <a:lnTo>
                    <a:pt x="479" y="14"/>
                  </a:lnTo>
                  <a:lnTo>
                    <a:pt x="366" y="57"/>
                  </a:lnTo>
                  <a:lnTo>
                    <a:pt x="268" y="99"/>
                  </a:lnTo>
                  <a:lnTo>
                    <a:pt x="183" y="183"/>
                  </a:lnTo>
                  <a:lnTo>
                    <a:pt x="99" y="268"/>
                  </a:lnTo>
                  <a:lnTo>
                    <a:pt x="42" y="367"/>
                  </a:lnTo>
                  <a:lnTo>
                    <a:pt x="14" y="479"/>
                  </a:lnTo>
                  <a:lnTo>
                    <a:pt x="0" y="606"/>
                  </a:lnTo>
                  <a:lnTo>
                    <a:pt x="0" y="606"/>
                  </a:lnTo>
                  <a:lnTo>
                    <a:pt x="14" y="733"/>
                  </a:lnTo>
                  <a:lnTo>
                    <a:pt x="42" y="846"/>
                  </a:lnTo>
                  <a:lnTo>
                    <a:pt x="99" y="945"/>
                  </a:lnTo>
                  <a:lnTo>
                    <a:pt x="183" y="1029"/>
                  </a:lnTo>
                  <a:lnTo>
                    <a:pt x="268" y="1114"/>
                  </a:lnTo>
                  <a:lnTo>
                    <a:pt x="366" y="1170"/>
                  </a:lnTo>
                  <a:lnTo>
                    <a:pt x="479" y="1198"/>
                  </a:lnTo>
                  <a:lnTo>
                    <a:pt x="606" y="1212"/>
                  </a:lnTo>
                  <a:lnTo>
                    <a:pt x="606" y="12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 flipH="1">
              <a:off x="1739680" y="2485929"/>
              <a:ext cx="25121" cy="25121"/>
            </a:xfrm>
            <a:custGeom>
              <a:avLst/>
              <a:gdLst/>
              <a:ahLst/>
              <a:cxnLst/>
              <a:rect l="l" t="t" r="r" b="b"/>
              <a:pathLst>
                <a:path w="1213" h="1213" extrusionOk="0">
                  <a:moveTo>
                    <a:pt x="607" y="1212"/>
                  </a:moveTo>
                  <a:lnTo>
                    <a:pt x="607" y="1212"/>
                  </a:lnTo>
                  <a:lnTo>
                    <a:pt x="734" y="1198"/>
                  </a:lnTo>
                  <a:lnTo>
                    <a:pt x="846" y="1170"/>
                  </a:lnTo>
                  <a:lnTo>
                    <a:pt x="945" y="1114"/>
                  </a:lnTo>
                  <a:lnTo>
                    <a:pt x="1044" y="1029"/>
                  </a:lnTo>
                  <a:lnTo>
                    <a:pt x="1114" y="945"/>
                  </a:lnTo>
                  <a:lnTo>
                    <a:pt x="1171" y="846"/>
                  </a:lnTo>
                  <a:lnTo>
                    <a:pt x="1199" y="733"/>
                  </a:lnTo>
                  <a:lnTo>
                    <a:pt x="1213" y="606"/>
                  </a:lnTo>
                  <a:lnTo>
                    <a:pt x="1213" y="606"/>
                  </a:lnTo>
                  <a:lnTo>
                    <a:pt x="1199" y="479"/>
                  </a:lnTo>
                  <a:lnTo>
                    <a:pt x="1171" y="367"/>
                  </a:lnTo>
                  <a:lnTo>
                    <a:pt x="1114" y="268"/>
                  </a:lnTo>
                  <a:lnTo>
                    <a:pt x="1044" y="183"/>
                  </a:lnTo>
                  <a:lnTo>
                    <a:pt x="945" y="99"/>
                  </a:lnTo>
                  <a:lnTo>
                    <a:pt x="846" y="57"/>
                  </a:lnTo>
                  <a:lnTo>
                    <a:pt x="734" y="14"/>
                  </a:lnTo>
                  <a:lnTo>
                    <a:pt x="607" y="0"/>
                  </a:lnTo>
                  <a:lnTo>
                    <a:pt x="607" y="0"/>
                  </a:lnTo>
                  <a:lnTo>
                    <a:pt x="494" y="14"/>
                  </a:lnTo>
                  <a:lnTo>
                    <a:pt x="381" y="57"/>
                  </a:lnTo>
                  <a:lnTo>
                    <a:pt x="269" y="99"/>
                  </a:lnTo>
                  <a:lnTo>
                    <a:pt x="184" y="183"/>
                  </a:lnTo>
                  <a:lnTo>
                    <a:pt x="114" y="268"/>
                  </a:lnTo>
                  <a:lnTo>
                    <a:pt x="57" y="367"/>
                  </a:lnTo>
                  <a:lnTo>
                    <a:pt x="15" y="479"/>
                  </a:lnTo>
                  <a:lnTo>
                    <a:pt x="1" y="606"/>
                  </a:lnTo>
                  <a:lnTo>
                    <a:pt x="1" y="606"/>
                  </a:lnTo>
                  <a:lnTo>
                    <a:pt x="15" y="733"/>
                  </a:lnTo>
                  <a:lnTo>
                    <a:pt x="57" y="846"/>
                  </a:lnTo>
                  <a:lnTo>
                    <a:pt x="114" y="945"/>
                  </a:lnTo>
                  <a:lnTo>
                    <a:pt x="184" y="1029"/>
                  </a:lnTo>
                  <a:lnTo>
                    <a:pt x="269" y="1114"/>
                  </a:lnTo>
                  <a:lnTo>
                    <a:pt x="381" y="1170"/>
                  </a:lnTo>
                  <a:lnTo>
                    <a:pt x="494" y="1198"/>
                  </a:lnTo>
                  <a:lnTo>
                    <a:pt x="607" y="1212"/>
                  </a:lnTo>
                  <a:lnTo>
                    <a:pt x="607" y="12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 flipH="1">
              <a:off x="1553146" y="2485929"/>
              <a:ext cx="24831" cy="25121"/>
            </a:xfrm>
            <a:custGeom>
              <a:avLst/>
              <a:gdLst/>
              <a:ahLst/>
              <a:cxnLst/>
              <a:rect l="l" t="t" r="r" b="b"/>
              <a:pathLst>
                <a:path w="1199" h="1213" extrusionOk="0">
                  <a:moveTo>
                    <a:pt x="607" y="1212"/>
                  </a:moveTo>
                  <a:lnTo>
                    <a:pt x="607" y="1212"/>
                  </a:lnTo>
                  <a:lnTo>
                    <a:pt x="720" y="1198"/>
                  </a:lnTo>
                  <a:lnTo>
                    <a:pt x="832" y="1170"/>
                  </a:lnTo>
                  <a:lnTo>
                    <a:pt x="945" y="1114"/>
                  </a:lnTo>
                  <a:lnTo>
                    <a:pt x="1030" y="1029"/>
                  </a:lnTo>
                  <a:lnTo>
                    <a:pt x="1100" y="945"/>
                  </a:lnTo>
                  <a:lnTo>
                    <a:pt x="1156" y="846"/>
                  </a:lnTo>
                  <a:lnTo>
                    <a:pt x="1199" y="733"/>
                  </a:lnTo>
                  <a:lnTo>
                    <a:pt x="1199" y="606"/>
                  </a:lnTo>
                  <a:lnTo>
                    <a:pt x="1199" y="606"/>
                  </a:lnTo>
                  <a:lnTo>
                    <a:pt x="1199" y="479"/>
                  </a:lnTo>
                  <a:lnTo>
                    <a:pt x="1156" y="367"/>
                  </a:lnTo>
                  <a:lnTo>
                    <a:pt x="1100" y="268"/>
                  </a:lnTo>
                  <a:lnTo>
                    <a:pt x="1030" y="183"/>
                  </a:lnTo>
                  <a:lnTo>
                    <a:pt x="945" y="99"/>
                  </a:lnTo>
                  <a:lnTo>
                    <a:pt x="832" y="57"/>
                  </a:lnTo>
                  <a:lnTo>
                    <a:pt x="720" y="14"/>
                  </a:lnTo>
                  <a:lnTo>
                    <a:pt x="607" y="0"/>
                  </a:lnTo>
                  <a:lnTo>
                    <a:pt x="607" y="0"/>
                  </a:lnTo>
                  <a:lnTo>
                    <a:pt x="480" y="14"/>
                  </a:lnTo>
                  <a:lnTo>
                    <a:pt x="367" y="57"/>
                  </a:lnTo>
                  <a:lnTo>
                    <a:pt x="268" y="99"/>
                  </a:lnTo>
                  <a:lnTo>
                    <a:pt x="170" y="183"/>
                  </a:lnTo>
                  <a:lnTo>
                    <a:pt x="99" y="268"/>
                  </a:lnTo>
                  <a:lnTo>
                    <a:pt x="43" y="367"/>
                  </a:lnTo>
                  <a:lnTo>
                    <a:pt x="15" y="479"/>
                  </a:lnTo>
                  <a:lnTo>
                    <a:pt x="1" y="606"/>
                  </a:lnTo>
                  <a:lnTo>
                    <a:pt x="1" y="606"/>
                  </a:lnTo>
                  <a:lnTo>
                    <a:pt x="15" y="733"/>
                  </a:lnTo>
                  <a:lnTo>
                    <a:pt x="43" y="846"/>
                  </a:lnTo>
                  <a:lnTo>
                    <a:pt x="99" y="945"/>
                  </a:lnTo>
                  <a:lnTo>
                    <a:pt x="170" y="1029"/>
                  </a:lnTo>
                  <a:lnTo>
                    <a:pt x="268" y="1114"/>
                  </a:lnTo>
                  <a:lnTo>
                    <a:pt x="367" y="1170"/>
                  </a:lnTo>
                  <a:lnTo>
                    <a:pt x="480" y="1198"/>
                  </a:lnTo>
                  <a:lnTo>
                    <a:pt x="607" y="1212"/>
                  </a:lnTo>
                  <a:lnTo>
                    <a:pt x="607" y="12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 flipH="1">
              <a:off x="1366323" y="2485929"/>
              <a:ext cx="25121" cy="25121"/>
            </a:xfrm>
            <a:custGeom>
              <a:avLst/>
              <a:gdLst/>
              <a:ahLst/>
              <a:cxnLst/>
              <a:rect l="l" t="t" r="r" b="b"/>
              <a:pathLst>
                <a:path w="1213" h="1213" extrusionOk="0">
                  <a:moveTo>
                    <a:pt x="607" y="1212"/>
                  </a:moveTo>
                  <a:lnTo>
                    <a:pt x="607" y="1212"/>
                  </a:lnTo>
                  <a:lnTo>
                    <a:pt x="733" y="1198"/>
                  </a:lnTo>
                  <a:lnTo>
                    <a:pt x="846" y="1170"/>
                  </a:lnTo>
                  <a:lnTo>
                    <a:pt x="945" y="1114"/>
                  </a:lnTo>
                  <a:lnTo>
                    <a:pt x="1029" y="1029"/>
                  </a:lnTo>
                  <a:lnTo>
                    <a:pt x="1100" y="945"/>
                  </a:lnTo>
                  <a:lnTo>
                    <a:pt x="1156" y="846"/>
                  </a:lnTo>
                  <a:lnTo>
                    <a:pt x="1199" y="733"/>
                  </a:lnTo>
                  <a:lnTo>
                    <a:pt x="1213" y="606"/>
                  </a:lnTo>
                  <a:lnTo>
                    <a:pt x="1213" y="606"/>
                  </a:lnTo>
                  <a:lnTo>
                    <a:pt x="1199" y="479"/>
                  </a:lnTo>
                  <a:lnTo>
                    <a:pt x="1156" y="367"/>
                  </a:lnTo>
                  <a:lnTo>
                    <a:pt x="1100" y="268"/>
                  </a:lnTo>
                  <a:lnTo>
                    <a:pt x="1029" y="183"/>
                  </a:lnTo>
                  <a:lnTo>
                    <a:pt x="945" y="99"/>
                  </a:lnTo>
                  <a:lnTo>
                    <a:pt x="846" y="57"/>
                  </a:lnTo>
                  <a:lnTo>
                    <a:pt x="733" y="14"/>
                  </a:lnTo>
                  <a:lnTo>
                    <a:pt x="607" y="0"/>
                  </a:lnTo>
                  <a:lnTo>
                    <a:pt x="607" y="0"/>
                  </a:lnTo>
                  <a:lnTo>
                    <a:pt x="480" y="14"/>
                  </a:lnTo>
                  <a:lnTo>
                    <a:pt x="367" y="57"/>
                  </a:lnTo>
                  <a:lnTo>
                    <a:pt x="268" y="99"/>
                  </a:lnTo>
                  <a:lnTo>
                    <a:pt x="184" y="183"/>
                  </a:lnTo>
                  <a:lnTo>
                    <a:pt x="99" y="268"/>
                  </a:lnTo>
                  <a:lnTo>
                    <a:pt x="43" y="367"/>
                  </a:lnTo>
                  <a:lnTo>
                    <a:pt x="15" y="479"/>
                  </a:lnTo>
                  <a:lnTo>
                    <a:pt x="0" y="606"/>
                  </a:lnTo>
                  <a:lnTo>
                    <a:pt x="0" y="606"/>
                  </a:lnTo>
                  <a:lnTo>
                    <a:pt x="15" y="733"/>
                  </a:lnTo>
                  <a:lnTo>
                    <a:pt x="43" y="846"/>
                  </a:lnTo>
                  <a:lnTo>
                    <a:pt x="99" y="945"/>
                  </a:lnTo>
                  <a:lnTo>
                    <a:pt x="184" y="1029"/>
                  </a:lnTo>
                  <a:lnTo>
                    <a:pt x="268" y="1114"/>
                  </a:lnTo>
                  <a:lnTo>
                    <a:pt x="367" y="1170"/>
                  </a:lnTo>
                  <a:lnTo>
                    <a:pt x="480" y="1198"/>
                  </a:lnTo>
                  <a:lnTo>
                    <a:pt x="607" y="1212"/>
                  </a:lnTo>
                  <a:lnTo>
                    <a:pt x="607" y="12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 flipH="1">
              <a:off x="1140088" y="2665442"/>
              <a:ext cx="25121" cy="25121"/>
            </a:xfrm>
            <a:custGeom>
              <a:avLst/>
              <a:gdLst/>
              <a:ahLst/>
              <a:cxnLst/>
              <a:rect l="l" t="t" r="r" b="b"/>
              <a:pathLst>
                <a:path w="1213" h="1213" extrusionOk="0">
                  <a:moveTo>
                    <a:pt x="606" y="1213"/>
                  </a:moveTo>
                  <a:lnTo>
                    <a:pt x="606" y="1213"/>
                  </a:lnTo>
                  <a:lnTo>
                    <a:pt x="719" y="1199"/>
                  </a:lnTo>
                  <a:lnTo>
                    <a:pt x="832" y="1156"/>
                  </a:lnTo>
                  <a:lnTo>
                    <a:pt x="945" y="1100"/>
                  </a:lnTo>
                  <a:lnTo>
                    <a:pt x="1029" y="1030"/>
                  </a:lnTo>
                  <a:lnTo>
                    <a:pt x="1100" y="945"/>
                  </a:lnTo>
                  <a:lnTo>
                    <a:pt x="1156" y="832"/>
                  </a:lnTo>
                  <a:lnTo>
                    <a:pt x="1198" y="719"/>
                  </a:lnTo>
                  <a:lnTo>
                    <a:pt x="1212" y="607"/>
                  </a:lnTo>
                  <a:lnTo>
                    <a:pt x="1212" y="607"/>
                  </a:lnTo>
                  <a:lnTo>
                    <a:pt x="1198" y="480"/>
                  </a:lnTo>
                  <a:lnTo>
                    <a:pt x="1156" y="367"/>
                  </a:lnTo>
                  <a:lnTo>
                    <a:pt x="1100" y="268"/>
                  </a:lnTo>
                  <a:lnTo>
                    <a:pt x="1029" y="170"/>
                  </a:lnTo>
                  <a:lnTo>
                    <a:pt x="945" y="99"/>
                  </a:lnTo>
                  <a:lnTo>
                    <a:pt x="832" y="43"/>
                  </a:lnTo>
                  <a:lnTo>
                    <a:pt x="719" y="15"/>
                  </a:lnTo>
                  <a:lnTo>
                    <a:pt x="606" y="1"/>
                  </a:lnTo>
                  <a:lnTo>
                    <a:pt x="606" y="1"/>
                  </a:lnTo>
                  <a:lnTo>
                    <a:pt x="479" y="15"/>
                  </a:lnTo>
                  <a:lnTo>
                    <a:pt x="367" y="43"/>
                  </a:lnTo>
                  <a:lnTo>
                    <a:pt x="268" y="99"/>
                  </a:lnTo>
                  <a:lnTo>
                    <a:pt x="169" y="170"/>
                  </a:lnTo>
                  <a:lnTo>
                    <a:pt x="99" y="268"/>
                  </a:lnTo>
                  <a:lnTo>
                    <a:pt x="42" y="367"/>
                  </a:lnTo>
                  <a:lnTo>
                    <a:pt x="14" y="480"/>
                  </a:lnTo>
                  <a:lnTo>
                    <a:pt x="0" y="607"/>
                  </a:lnTo>
                  <a:lnTo>
                    <a:pt x="0" y="607"/>
                  </a:lnTo>
                  <a:lnTo>
                    <a:pt x="14" y="719"/>
                  </a:lnTo>
                  <a:lnTo>
                    <a:pt x="42" y="832"/>
                  </a:lnTo>
                  <a:lnTo>
                    <a:pt x="99" y="945"/>
                  </a:lnTo>
                  <a:lnTo>
                    <a:pt x="169" y="1030"/>
                  </a:lnTo>
                  <a:lnTo>
                    <a:pt x="268" y="1100"/>
                  </a:lnTo>
                  <a:lnTo>
                    <a:pt x="367" y="1156"/>
                  </a:lnTo>
                  <a:lnTo>
                    <a:pt x="479" y="1199"/>
                  </a:lnTo>
                  <a:lnTo>
                    <a:pt x="606" y="1213"/>
                  </a:lnTo>
                  <a:lnTo>
                    <a:pt x="606" y="12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 flipH="1">
              <a:off x="1179789" y="2485929"/>
              <a:ext cx="25121" cy="25121"/>
            </a:xfrm>
            <a:custGeom>
              <a:avLst/>
              <a:gdLst/>
              <a:ahLst/>
              <a:cxnLst/>
              <a:rect l="l" t="t" r="r" b="b"/>
              <a:pathLst>
                <a:path w="1213" h="1213" extrusionOk="0">
                  <a:moveTo>
                    <a:pt x="606" y="1212"/>
                  </a:moveTo>
                  <a:lnTo>
                    <a:pt x="606" y="1212"/>
                  </a:lnTo>
                  <a:lnTo>
                    <a:pt x="733" y="1198"/>
                  </a:lnTo>
                  <a:lnTo>
                    <a:pt x="846" y="1170"/>
                  </a:lnTo>
                  <a:lnTo>
                    <a:pt x="945" y="1114"/>
                  </a:lnTo>
                  <a:lnTo>
                    <a:pt x="1043" y="1029"/>
                  </a:lnTo>
                  <a:lnTo>
                    <a:pt x="1114" y="945"/>
                  </a:lnTo>
                  <a:lnTo>
                    <a:pt x="1170" y="846"/>
                  </a:lnTo>
                  <a:lnTo>
                    <a:pt x="1198" y="733"/>
                  </a:lnTo>
                  <a:lnTo>
                    <a:pt x="1212" y="606"/>
                  </a:lnTo>
                  <a:lnTo>
                    <a:pt x="1212" y="606"/>
                  </a:lnTo>
                  <a:lnTo>
                    <a:pt x="1198" y="479"/>
                  </a:lnTo>
                  <a:lnTo>
                    <a:pt x="1170" y="367"/>
                  </a:lnTo>
                  <a:lnTo>
                    <a:pt x="1114" y="268"/>
                  </a:lnTo>
                  <a:lnTo>
                    <a:pt x="1043" y="183"/>
                  </a:lnTo>
                  <a:lnTo>
                    <a:pt x="945" y="99"/>
                  </a:lnTo>
                  <a:lnTo>
                    <a:pt x="846" y="57"/>
                  </a:lnTo>
                  <a:lnTo>
                    <a:pt x="733" y="14"/>
                  </a:lnTo>
                  <a:lnTo>
                    <a:pt x="606" y="0"/>
                  </a:lnTo>
                  <a:lnTo>
                    <a:pt x="606" y="0"/>
                  </a:lnTo>
                  <a:lnTo>
                    <a:pt x="494" y="14"/>
                  </a:lnTo>
                  <a:lnTo>
                    <a:pt x="381" y="57"/>
                  </a:lnTo>
                  <a:lnTo>
                    <a:pt x="268" y="99"/>
                  </a:lnTo>
                  <a:lnTo>
                    <a:pt x="183" y="183"/>
                  </a:lnTo>
                  <a:lnTo>
                    <a:pt x="113" y="268"/>
                  </a:lnTo>
                  <a:lnTo>
                    <a:pt x="57" y="367"/>
                  </a:lnTo>
                  <a:lnTo>
                    <a:pt x="14" y="479"/>
                  </a:lnTo>
                  <a:lnTo>
                    <a:pt x="0" y="606"/>
                  </a:lnTo>
                  <a:lnTo>
                    <a:pt x="0" y="606"/>
                  </a:lnTo>
                  <a:lnTo>
                    <a:pt x="14" y="733"/>
                  </a:lnTo>
                  <a:lnTo>
                    <a:pt x="57" y="846"/>
                  </a:lnTo>
                  <a:lnTo>
                    <a:pt x="113" y="945"/>
                  </a:lnTo>
                  <a:lnTo>
                    <a:pt x="183" y="1029"/>
                  </a:lnTo>
                  <a:lnTo>
                    <a:pt x="268" y="1114"/>
                  </a:lnTo>
                  <a:lnTo>
                    <a:pt x="381" y="1170"/>
                  </a:lnTo>
                  <a:lnTo>
                    <a:pt x="494" y="1198"/>
                  </a:lnTo>
                  <a:lnTo>
                    <a:pt x="606" y="1212"/>
                  </a:lnTo>
                  <a:lnTo>
                    <a:pt x="606" y="12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 flipH="1">
              <a:off x="1326912" y="2665442"/>
              <a:ext cx="25121" cy="25121"/>
            </a:xfrm>
            <a:custGeom>
              <a:avLst/>
              <a:gdLst/>
              <a:ahLst/>
              <a:cxnLst/>
              <a:rect l="l" t="t" r="r" b="b"/>
              <a:pathLst>
                <a:path w="1213" h="1213" extrusionOk="0">
                  <a:moveTo>
                    <a:pt x="606" y="1213"/>
                  </a:moveTo>
                  <a:lnTo>
                    <a:pt x="606" y="1213"/>
                  </a:lnTo>
                  <a:lnTo>
                    <a:pt x="733" y="1199"/>
                  </a:lnTo>
                  <a:lnTo>
                    <a:pt x="846" y="1156"/>
                  </a:lnTo>
                  <a:lnTo>
                    <a:pt x="945" y="1100"/>
                  </a:lnTo>
                  <a:lnTo>
                    <a:pt x="1043" y="1030"/>
                  </a:lnTo>
                  <a:lnTo>
                    <a:pt x="1114" y="945"/>
                  </a:lnTo>
                  <a:lnTo>
                    <a:pt x="1170" y="832"/>
                  </a:lnTo>
                  <a:lnTo>
                    <a:pt x="1198" y="719"/>
                  </a:lnTo>
                  <a:lnTo>
                    <a:pt x="1212" y="607"/>
                  </a:lnTo>
                  <a:lnTo>
                    <a:pt x="1212" y="607"/>
                  </a:lnTo>
                  <a:lnTo>
                    <a:pt x="1198" y="480"/>
                  </a:lnTo>
                  <a:lnTo>
                    <a:pt x="1170" y="367"/>
                  </a:lnTo>
                  <a:lnTo>
                    <a:pt x="1114" y="268"/>
                  </a:lnTo>
                  <a:lnTo>
                    <a:pt x="1043" y="170"/>
                  </a:lnTo>
                  <a:lnTo>
                    <a:pt x="945" y="99"/>
                  </a:lnTo>
                  <a:lnTo>
                    <a:pt x="846" y="43"/>
                  </a:lnTo>
                  <a:lnTo>
                    <a:pt x="733" y="15"/>
                  </a:lnTo>
                  <a:lnTo>
                    <a:pt x="606" y="1"/>
                  </a:lnTo>
                  <a:lnTo>
                    <a:pt x="606" y="1"/>
                  </a:lnTo>
                  <a:lnTo>
                    <a:pt x="494" y="15"/>
                  </a:lnTo>
                  <a:lnTo>
                    <a:pt x="381" y="43"/>
                  </a:lnTo>
                  <a:lnTo>
                    <a:pt x="268" y="99"/>
                  </a:lnTo>
                  <a:lnTo>
                    <a:pt x="184" y="170"/>
                  </a:lnTo>
                  <a:lnTo>
                    <a:pt x="113" y="268"/>
                  </a:lnTo>
                  <a:lnTo>
                    <a:pt x="57" y="367"/>
                  </a:lnTo>
                  <a:lnTo>
                    <a:pt x="14" y="480"/>
                  </a:lnTo>
                  <a:lnTo>
                    <a:pt x="0" y="607"/>
                  </a:lnTo>
                  <a:lnTo>
                    <a:pt x="0" y="607"/>
                  </a:lnTo>
                  <a:lnTo>
                    <a:pt x="14" y="719"/>
                  </a:lnTo>
                  <a:lnTo>
                    <a:pt x="57" y="832"/>
                  </a:lnTo>
                  <a:lnTo>
                    <a:pt x="113" y="945"/>
                  </a:lnTo>
                  <a:lnTo>
                    <a:pt x="184" y="1030"/>
                  </a:lnTo>
                  <a:lnTo>
                    <a:pt x="268" y="1100"/>
                  </a:lnTo>
                  <a:lnTo>
                    <a:pt x="381" y="1156"/>
                  </a:lnTo>
                  <a:lnTo>
                    <a:pt x="494" y="1199"/>
                  </a:lnTo>
                  <a:lnTo>
                    <a:pt x="606" y="1213"/>
                  </a:lnTo>
                  <a:lnTo>
                    <a:pt x="606" y="12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 flipH="1">
              <a:off x="992966" y="2485929"/>
              <a:ext cx="25121" cy="25121"/>
            </a:xfrm>
            <a:custGeom>
              <a:avLst/>
              <a:gdLst/>
              <a:ahLst/>
              <a:cxnLst/>
              <a:rect l="l" t="t" r="r" b="b"/>
              <a:pathLst>
                <a:path w="1213" h="1213" extrusionOk="0">
                  <a:moveTo>
                    <a:pt x="606" y="1212"/>
                  </a:moveTo>
                  <a:lnTo>
                    <a:pt x="606" y="1212"/>
                  </a:lnTo>
                  <a:lnTo>
                    <a:pt x="719" y="1198"/>
                  </a:lnTo>
                  <a:lnTo>
                    <a:pt x="832" y="1170"/>
                  </a:lnTo>
                  <a:lnTo>
                    <a:pt x="944" y="1114"/>
                  </a:lnTo>
                  <a:lnTo>
                    <a:pt x="1029" y="1029"/>
                  </a:lnTo>
                  <a:lnTo>
                    <a:pt x="1099" y="945"/>
                  </a:lnTo>
                  <a:lnTo>
                    <a:pt x="1156" y="846"/>
                  </a:lnTo>
                  <a:lnTo>
                    <a:pt x="1198" y="733"/>
                  </a:lnTo>
                  <a:lnTo>
                    <a:pt x="1212" y="606"/>
                  </a:lnTo>
                  <a:lnTo>
                    <a:pt x="1212" y="606"/>
                  </a:lnTo>
                  <a:lnTo>
                    <a:pt x="1198" y="479"/>
                  </a:lnTo>
                  <a:lnTo>
                    <a:pt x="1156" y="367"/>
                  </a:lnTo>
                  <a:lnTo>
                    <a:pt x="1099" y="268"/>
                  </a:lnTo>
                  <a:lnTo>
                    <a:pt x="1029" y="183"/>
                  </a:lnTo>
                  <a:lnTo>
                    <a:pt x="944" y="99"/>
                  </a:lnTo>
                  <a:lnTo>
                    <a:pt x="832" y="57"/>
                  </a:lnTo>
                  <a:lnTo>
                    <a:pt x="719" y="14"/>
                  </a:lnTo>
                  <a:lnTo>
                    <a:pt x="606" y="0"/>
                  </a:lnTo>
                  <a:lnTo>
                    <a:pt x="606" y="0"/>
                  </a:lnTo>
                  <a:lnTo>
                    <a:pt x="479" y="14"/>
                  </a:lnTo>
                  <a:lnTo>
                    <a:pt x="367" y="57"/>
                  </a:lnTo>
                  <a:lnTo>
                    <a:pt x="268" y="99"/>
                  </a:lnTo>
                  <a:lnTo>
                    <a:pt x="169" y="183"/>
                  </a:lnTo>
                  <a:lnTo>
                    <a:pt x="99" y="268"/>
                  </a:lnTo>
                  <a:lnTo>
                    <a:pt x="42" y="367"/>
                  </a:lnTo>
                  <a:lnTo>
                    <a:pt x="14" y="479"/>
                  </a:lnTo>
                  <a:lnTo>
                    <a:pt x="0" y="606"/>
                  </a:lnTo>
                  <a:lnTo>
                    <a:pt x="0" y="606"/>
                  </a:lnTo>
                  <a:lnTo>
                    <a:pt x="14" y="733"/>
                  </a:lnTo>
                  <a:lnTo>
                    <a:pt x="42" y="846"/>
                  </a:lnTo>
                  <a:lnTo>
                    <a:pt x="99" y="945"/>
                  </a:lnTo>
                  <a:lnTo>
                    <a:pt x="169" y="1029"/>
                  </a:lnTo>
                  <a:lnTo>
                    <a:pt x="268" y="1114"/>
                  </a:lnTo>
                  <a:lnTo>
                    <a:pt x="367" y="1170"/>
                  </a:lnTo>
                  <a:lnTo>
                    <a:pt x="479" y="1198"/>
                  </a:lnTo>
                  <a:lnTo>
                    <a:pt x="606" y="1212"/>
                  </a:lnTo>
                  <a:lnTo>
                    <a:pt x="606" y="12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 flipH="1">
              <a:off x="1513446" y="2665442"/>
              <a:ext cx="25121" cy="25121"/>
            </a:xfrm>
            <a:custGeom>
              <a:avLst/>
              <a:gdLst/>
              <a:ahLst/>
              <a:cxnLst/>
              <a:rect l="l" t="t" r="r" b="b"/>
              <a:pathLst>
                <a:path w="1213" h="1213" extrusionOk="0">
                  <a:moveTo>
                    <a:pt x="607" y="1213"/>
                  </a:moveTo>
                  <a:lnTo>
                    <a:pt x="607" y="1213"/>
                  </a:lnTo>
                  <a:lnTo>
                    <a:pt x="733" y="1199"/>
                  </a:lnTo>
                  <a:lnTo>
                    <a:pt x="846" y="1156"/>
                  </a:lnTo>
                  <a:lnTo>
                    <a:pt x="945" y="1100"/>
                  </a:lnTo>
                  <a:lnTo>
                    <a:pt x="1029" y="1030"/>
                  </a:lnTo>
                  <a:lnTo>
                    <a:pt x="1100" y="945"/>
                  </a:lnTo>
                  <a:lnTo>
                    <a:pt x="1156" y="832"/>
                  </a:lnTo>
                  <a:lnTo>
                    <a:pt x="1199" y="719"/>
                  </a:lnTo>
                  <a:lnTo>
                    <a:pt x="1213" y="607"/>
                  </a:lnTo>
                  <a:lnTo>
                    <a:pt x="1213" y="607"/>
                  </a:lnTo>
                  <a:lnTo>
                    <a:pt x="1199" y="480"/>
                  </a:lnTo>
                  <a:lnTo>
                    <a:pt x="1156" y="367"/>
                  </a:lnTo>
                  <a:lnTo>
                    <a:pt x="1100" y="268"/>
                  </a:lnTo>
                  <a:lnTo>
                    <a:pt x="1029" y="170"/>
                  </a:lnTo>
                  <a:lnTo>
                    <a:pt x="945" y="99"/>
                  </a:lnTo>
                  <a:lnTo>
                    <a:pt x="846" y="43"/>
                  </a:lnTo>
                  <a:lnTo>
                    <a:pt x="733" y="15"/>
                  </a:lnTo>
                  <a:lnTo>
                    <a:pt x="607" y="1"/>
                  </a:lnTo>
                  <a:lnTo>
                    <a:pt x="607" y="1"/>
                  </a:lnTo>
                  <a:lnTo>
                    <a:pt x="480" y="15"/>
                  </a:lnTo>
                  <a:lnTo>
                    <a:pt x="367" y="43"/>
                  </a:lnTo>
                  <a:lnTo>
                    <a:pt x="268" y="99"/>
                  </a:lnTo>
                  <a:lnTo>
                    <a:pt x="184" y="170"/>
                  </a:lnTo>
                  <a:lnTo>
                    <a:pt x="99" y="268"/>
                  </a:lnTo>
                  <a:lnTo>
                    <a:pt x="43" y="367"/>
                  </a:lnTo>
                  <a:lnTo>
                    <a:pt x="15" y="480"/>
                  </a:lnTo>
                  <a:lnTo>
                    <a:pt x="1" y="607"/>
                  </a:lnTo>
                  <a:lnTo>
                    <a:pt x="1" y="607"/>
                  </a:lnTo>
                  <a:lnTo>
                    <a:pt x="15" y="719"/>
                  </a:lnTo>
                  <a:lnTo>
                    <a:pt x="43" y="832"/>
                  </a:lnTo>
                  <a:lnTo>
                    <a:pt x="99" y="945"/>
                  </a:lnTo>
                  <a:lnTo>
                    <a:pt x="184" y="1030"/>
                  </a:lnTo>
                  <a:lnTo>
                    <a:pt x="268" y="1100"/>
                  </a:lnTo>
                  <a:lnTo>
                    <a:pt x="367" y="1156"/>
                  </a:lnTo>
                  <a:lnTo>
                    <a:pt x="480" y="1199"/>
                  </a:lnTo>
                  <a:lnTo>
                    <a:pt x="607" y="1213"/>
                  </a:lnTo>
                  <a:lnTo>
                    <a:pt x="607" y="12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 flipH="1">
              <a:off x="1700269" y="2665442"/>
              <a:ext cx="24831" cy="25121"/>
            </a:xfrm>
            <a:custGeom>
              <a:avLst/>
              <a:gdLst/>
              <a:ahLst/>
              <a:cxnLst/>
              <a:rect l="l" t="t" r="r" b="b"/>
              <a:pathLst>
                <a:path w="1199" h="1213" extrusionOk="0">
                  <a:moveTo>
                    <a:pt x="607" y="1213"/>
                  </a:moveTo>
                  <a:lnTo>
                    <a:pt x="607" y="1213"/>
                  </a:lnTo>
                  <a:lnTo>
                    <a:pt x="720" y="1199"/>
                  </a:lnTo>
                  <a:lnTo>
                    <a:pt x="832" y="1156"/>
                  </a:lnTo>
                  <a:lnTo>
                    <a:pt x="945" y="1100"/>
                  </a:lnTo>
                  <a:lnTo>
                    <a:pt x="1030" y="1030"/>
                  </a:lnTo>
                  <a:lnTo>
                    <a:pt x="1100" y="945"/>
                  </a:lnTo>
                  <a:lnTo>
                    <a:pt x="1157" y="832"/>
                  </a:lnTo>
                  <a:lnTo>
                    <a:pt x="1199" y="719"/>
                  </a:lnTo>
                  <a:lnTo>
                    <a:pt x="1199" y="607"/>
                  </a:lnTo>
                  <a:lnTo>
                    <a:pt x="1199" y="607"/>
                  </a:lnTo>
                  <a:lnTo>
                    <a:pt x="1199" y="480"/>
                  </a:lnTo>
                  <a:lnTo>
                    <a:pt x="1157" y="367"/>
                  </a:lnTo>
                  <a:lnTo>
                    <a:pt x="1100" y="268"/>
                  </a:lnTo>
                  <a:lnTo>
                    <a:pt x="1030" y="170"/>
                  </a:lnTo>
                  <a:lnTo>
                    <a:pt x="945" y="99"/>
                  </a:lnTo>
                  <a:lnTo>
                    <a:pt x="832" y="43"/>
                  </a:lnTo>
                  <a:lnTo>
                    <a:pt x="720" y="15"/>
                  </a:lnTo>
                  <a:lnTo>
                    <a:pt x="607" y="1"/>
                  </a:lnTo>
                  <a:lnTo>
                    <a:pt x="607" y="1"/>
                  </a:lnTo>
                  <a:lnTo>
                    <a:pt x="480" y="15"/>
                  </a:lnTo>
                  <a:lnTo>
                    <a:pt x="367" y="43"/>
                  </a:lnTo>
                  <a:lnTo>
                    <a:pt x="269" y="99"/>
                  </a:lnTo>
                  <a:lnTo>
                    <a:pt x="170" y="170"/>
                  </a:lnTo>
                  <a:lnTo>
                    <a:pt x="99" y="268"/>
                  </a:lnTo>
                  <a:lnTo>
                    <a:pt x="43" y="367"/>
                  </a:lnTo>
                  <a:lnTo>
                    <a:pt x="15" y="480"/>
                  </a:lnTo>
                  <a:lnTo>
                    <a:pt x="1" y="607"/>
                  </a:lnTo>
                  <a:lnTo>
                    <a:pt x="1" y="607"/>
                  </a:lnTo>
                  <a:lnTo>
                    <a:pt x="15" y="719"/>
                  </a:lnTo>
                  <a:lnTo>
                    <a:pt x="43" y="832"/>
                  </a:lnTo>
                  <a:lnTo>
                    <a:pt x="99" y="945"/>
                  </a:lnTo>
                  <a:lnTo>
                    <a:pt x="170" y="1030"/>
                  </a:lnTo>
                  <a:lnTo>
                    <a:pt x="269" y="1100"/>
                  </a:lnTo>
                  <a:lnTo>
                    <a:pt x="367" y="1156"/>
                  </a:lnTo>
                  <a:lnTo>
                    <a:pt x="480" y="1199"/>
                  </a:lnTo>
                  <a:lnTo>
                    <a:pt x="607" y="1213"/>
                  </a:lnTo>
                  <a:lnTo>
                    <a:pt x="607" y="12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 flipH="1">
              <a:off x="1886782" y="2665442"/>
              <a:ext cx="25142" cy="25121"/>
            </a:xfrm>
            <a:custGeom>
              <a:avLst/>
              <a:gdLst/>
              <a:ahLst/>
              <a:cxnLst/>
              <a:rect l="l" t="t" r="r" b="b"/>
              <a:pathLst>
                <a:path w="1214" h="1213" extrusionOk="0">
                  <a:moveTo>
                    <a:pt x="607" y="1213"/>
                  </a:moveTo>
                  <a:lnTo>
                    <a:pt x="607" y="1213"/>
                  </a:lnTo>
                  <a:lnTo>
                    <a:pt x="734" y="1199"/>
                  </a:lnTo>
                  <a:lnTo>
                    <a:pt x="847" y="1156"/>
                  </a:lnTo>
                  <a:lnTo>
                    <a:pt x="945" y="1100"/>
                  </a:lnTo>
                  <a:lnTo>
                    <a:pt x="1030" y="1030"/>
                  </a:lnTo>
                  <a:lnTo>
                    <a:pt x="1114" y="945"/>
                  </a:lnTo>
                  <a:lnTo>
                    <a:pt x="1171" y="832"/>
                  </a:lnTo>
                  <a:lnTo>
                    <a:pt x="1199" y="719"/>
                  </a:lnTo>
                  <a:lnTo>
                    <a:pt x="1213" y="607"/>
                  </a:lnTo>
                  <a:lnTo>
                    <a:pt x="1213" y="607"/>
                  </a:lnTo>
                  <a:lnTo>
                    <a:pt x="1199" y="480"/>
                  </a:lnTo>
                  <a:lnTo>
                    <a:pt x="1171" y="367"/>
                  </a:lnTo>
                  <a:lnTo>
                    <a:pt x="1114" y="268"/>
                  </a:lnTo>
                  <a:lnTo>
                    <a:pt x="1030" y="170"/>
                  </a:lnTo>
                  <a:lnTo>
                    <a:pt x="945" y="99"/>
                  </a:lnTo>
                  <a:lnTo>
                    <a:pt x="847" y="43"/>
                  </a:lnTo>
                  <a:lnTo>
                    <a:pt x="734" y="15"/>
                  </a:lnTo>
                  <a:lnTo>
                    <a:pt x="607" y="1"/>
                  </a:lnTo>
                  <a:lnTo>
                    <a:pt x="607" y="1"/>
                  </a:lnTo>
                  <a:lnTo>
                    <a:pt x="494" y="15"/>
                  </a:lnTo>
                  <a:lnTo>
                    <a:pt x="367" y="43"/>
                  </a:lnTo>
                  <a:lnTo>
                    <a:pt x="269" y="99"/>
                  </a:lnTo>
                  <a:lnTo>
                    <a:pt x="184" y="170"/>
                  </a:lnTo>
                  <a:lnTo>
                    <a:pt x="114" y="268"/>
                  </a:lnTo>
                  <a:lnTo>
                    <a:pt x="57" y="367"/>
                  </a:lnTo>
                  <a:lnTo>
                    <a:pt x="15" y="480"/>
                  </a:lnTo>
                  <a:lnTo>
                    <a:pt x="1" y="607"/>
                  </a:lnTo>
                  <a:lnTo>
                    <a:pt x="1" y="607"/>
                  </a:lnTo>
                  <a:lnTo>
                    <a:pt x="15" y="719"/>
                  </a:lnTo>
                  <a:lnTo>
                    <a:pt x="57" y="832"/>
                  </a:lnTo>
                  <a:lnTo>
                    <a:pt x="114" y="945"/>
                  </a:lnTo>
                  <a:lnTo>
                    <a:pt x="184" y="1030"/>
                  </a:lnTo>
                  <a:lnTo>
                    <a:pt x="269" y="1100"/>
                  </a:lnTo>
                  <a:lnTo>
                    <a:pt x="367" y="1156"/>
                  </a:lnTo>
                  <a:lnTo>
                    <a:pt x="494" y="1199"/>
                  </a:lnTo>
                  <a:lnTo>
                    <a:pt x="607" y="1213"/>
                  </a:lnTo>
                  <a:lnTo>
                    <a:pt x="607" y="12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 flipH="1">
              <a:off x="2073316" y="2665442"/>
              <a:ext cx="25121" cy="25121"/>
            </a:xfrm>
            <a:custGeom>
              <a:avLst/>
              <a:gdLst/>
              <a:ahLst/>
              <a:cxnLst/>
              <a:rect l="l" t="t" r="r" b="b"/>
              <a:pathLst>
                <a:path w="1213" h="1213" extrusionOk="0">
                  <a:moveTo>
                    <a:pt x="606" y="1213"/>
                  </a:moveTo>
                  <a:lnTo>
                    <a:pt x="606" y="1213"/>
                  </a:lnTo>
                  <a:lnTo>
                    <a:pt x="719" y="1199"/>
                  </a:lnTo>
                  <a:lnTo>
                    <a:pt x="832" y="1156"/>
                  </a:lnTo>
                  <a:lnTo>
                    <a:pt x="944" y="1100"/>
                  </a:lnTo>
                  <a:lnTo>
                    <a:pt x="1029" y="1030"/>
                  </a:lnTo>
                  <a:lnTo>
                    <a:pt x="1100" y="945"/>
                  </a:lnTo>
                  <a:lnTo>
                    <a:pt x="1156" y="832"/>
                  </a:lnTo>
                  <a:lnTo>
                    <a:pt x="1198" y="719"/>
                  </a:lnTo>
                  <a:lnTo>
                    <a:pt x="1212" y="607"/>
                  </a:lnTo>
                  <a:lnTo>
                    <a:pt x="1212" y="607"/>
                  </a:lnTo>
                  <a:lnTo>
                    <a:pt x="1198" y="480"/>
                  </a:lnTo>
                  <a:lnTo>
                    <a:pt x="1156" y="367"/>
                  </a:lnTo>
                  <a:lnTo>
                    <a:pt x="1100" y="268"/>
                  </a:lnTo>
                  <a:lnTo>
                    <a:pt x="1029" y="170"/>
                  </a:lnTo>
                  <a:lnTo>
                    <a:pt x="944" y="99"/>
                  </a:lnTo>
                  <a:lnTo>
                    <a:pt x="832" y="43"/>
                  </a:lnTo>
                  <a:lnTo>
                    <a:pt x="719" y="15"/>
                  </a:lnTo>
                  <a:lnTo>
                    <a:pt x="606" y="1"/>
                  </a:lnTo>
                  <a:lnTo>
                    <a:pt x="606" y="1"/>
                  </a:lnTo>
                  <a:lnTo>
                    <a:pt x="479" y="15"/>
                  </a:lnTo>
                  <a:lnTo>
                    <a:pt x="367" y="43"/>
                  </a:lnTo>
                  <a:lnTo>
                    <a:pt x="268" y="99"/>
                  </a:lnTo>
                  <a:lnTo>
                    <a:pt x="169" y="170"/>
                  </a:lnTo>
                  <a:lnTo>
                    <a:pt x="99" y="268"/>
                  </a:lnTo>
                  <a:lnTo>
                    <a:pt x="42" y="367"/>
                  </a:lnTo>
                  <a:lnTo>
                    <a:pt x="14" y="480"/>
                  </a:lnTo>
                  <a:lnTo>
                    <a:pt x="0" y="607"/>
                  </a:lnTo>
                  <a:lnTo>
                    <a:pt x="0" y="607"/>
                  </a:lnTo>
                  <a:lnTo>
                    <a:pt x="14" y="719"/>
                  </a:lnTo>
                  <a:lnTo>
                    <a:pt x="42" y="832"/>
                  </a:lnTo>
                  <a:lnTo>
                    <a:pt x="99" y="945"/>
                  </a:lnTo>
                  <a:lnTo>
                    <a:pt x="169" y="1030"/>
                  </a:lnTo>
                  <a:lnTo>
                    <a:pt x="268" y="1100"/>
                  </a:lnTo>
                  <a:lnTo>
                    <a:pt x="367" y="1156"/>
                  </a:lnTo>
                  <a:lnTo>
                    <a:pt x="479" y="1199"/>
                  </a:lnTo>
                  <a:lnTo>
                    <a:pt x="606" y="1213"/>
                  </a:lnTo>
                  <a:lnTo>
                    <a:pt x="606" y="1213"/>
                  </a:lnTo>
                  <a:close/>
                </a:path>
              </a:pathLst>
            </a:custGeom>
            <a:solidFill>
              <a:srgbClr val="F19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 flipH="1">
              <a:off x="2066896" y="2485929"/>
              <a:ext cx="25121" cy="25121"/>
            </a:xfrm>
            <a:custGeom>
              <a:avLst/>
              <a:gdLst/>
              <a:ahLst/>
              <a:cxnLst/>
              <a:rect l="l" t="t" r="r" b="b"/>
              <a:pathLst>
                <a:path w="1213" h="1213" extrusionOk="0">
                  <a:moveTo>
                    <a:pt x="606" y="1212"/>
                  </a:moveTo>
                  <a:lnTo>
                    <a:pt x="606" y="1212"/>
                  </a:lnTo>
                  <a:lnTo>
                    <a:pt x="719" y="1198"/>
                  </a:lnTo>
                  <a:lnTo>
                    <a:pt x="846" y="1170"/>
                  </a:lnTo>
                  <a:lnTo>
                    <a:pt x="945" y="1114"/>
                  </a:lnTo>
                  <a:lnTo>
                    <a:pt x="1029" y="1029"/>
                  </a:lnTo>
                  <a:lnTo>
                    <a:pt x="1100" y="945"/>
                  </a:lnTo>
                  <a:lnTo>
                    <a:pt x="1156" y="846"/>
                  </a:lnTo>
                  <a:lnTo>
                    <a:pt x="1198" y="733"/>
                  </a:lnTo>
                  <a:lnTo>
                    <a:pt x="1212" y="606"/>
                  </a:lnTo>
                  <a:lnTo>
                    <a:pt x="1212" y="606"/>
                  </a:lnTo>
                  <a:lnTo>
                    <a:pt x="1198" y="479"/>
                  </a:lnTo>
                  <a:lnTo>
                    <a:pt x="1156" y="367"/>
                  </a:lnTo>
                  <a:lnTo>
                    <a:pt x="1100" y="268"/>
                  </a:lnTo>
                  <a:lnTo>
                    <a:pt x="1029" y="183"/>
                  </a:lnTo>
                  <a:lnTo>
                    <a:pt x="945" y="99"/>
                  </a:lnTo>
                  <a:lnTo>
                    <a:pt x="846" y="57"/>
                  </a:lnTo>
                  <a:lnTo>
                    <a:pt x="719" y="14"/>
                  </a:lnTo>
                  <a:lnTo>
                    <a:pt x="606" y="0"/>
                  </a:lnTo>
                  <a:lnTo>
                    <a:pt x="606" y="0"/>
                  </a:lnTo>
                  <a:lnTo>
                    <a:pt x="479" y="14"/>
                  </a:lnTo>
                  <a:lnTo>
                    <a:pt x="367" y="57"/>
                  </a:lnTo>
                  <a:lnTo>
                    <a:pt x="268" y="99"/>
                  </a:lnTo>
                  <a:lnTo>
                    <a:pt x="183" y="183"/>
                  </a:lnTo>
                  <a:lnTo>
                    <a:pt x="99" y="268"/>
                  </a:lnTo>
                  <a:lnTo>
                    <a:pt x="42" y="367"/>
                  </a:lnTo>
                  <a:lnTo>
                    <a:pt x="14" y="479"/>
                  </a:lnTo>
                  <a:lnTo>
                    <a:pt x="0" y="606"/>
                  </a:lnTo>
                  <a:lnTo>
                    <a:pt x="0" y="606"/>
                  </a:lnTo>
                  <a:lnTo>
                    <a:pt x="14" y="733"/>
                  </a:lnTo>
                  <a:lnTo>
                    <a:pt x="42" y="846"/>
                  </a:lnTo>
                  <a:lnTo>
                    <a:pt x="99" y="945"/>
                  </a:lnTo>
                  <a:lnTo>
                    <a:pt x="183" y="1029"/>
                  </a:lnTo>
                  <a:lnTo>
                    <a:pt x="268" y="1114"/>
                  </a:lnTo>
                  <a:lnTo>
                    <a:pt x="367" y="1170"/>
                  </a:lnTo>
                  <a:lnTo>
                    <a:pt x="479" y="1198"/>
                  </a:lnTo>
                  <a:lnTo>
                    <a:pt x="606" y="1212"/>
                  </a:lnTo>
                  <a:lnTo>
                    <a:pt x="606" y="1212"/>
                  </a:lnTo>
                  <a:close/>
                </a:path>
              </a:pathLst>
            </a:custGeom>
            <a:solidFill>
              <a:srgbClr val="F19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 flipH="1">
              <a:off x="1880362" y="2485929"/>
              <a:ext cx="25142" cy="25121"/>
            </a:xfrm>
            <a:custGeom>
              <a:avLst/>
              <a:gdLst/>
              <a:ahLst/>
              <a:cxnLst/>
              <a:rect l="l" t="t" r="r" b="b"/>
              <a:pathLst>
                <a:path w="1214" h="1213" extrusionOk="0">
                  <a:moveTo>
                    <a:pt x="607" y="1212"/>
                  </a:moveTo>
                  <a:lnTo>
                    <a:pt x="607" y="1212"/>
                  </a:lnTo>
                  <a:lnTo>
                    <a:pt x="734" y="1198"/>
                  </a:lnTo>
                  <a:lnTo>
                    <a:pt x="847" y="1170"/>
                  </a:lnTo>
                  <a:lnTo>
                    <a:pt x="945" y="1114"/>
                  </a:lnTo>
                  <a:lnTo>
                    <a:pt x="1044" y="1029"/>
                  </a:lnTo>
                  <a:lnTo>
                    <a:pt x="1114" y="945"/>
                  </a:lnTo>
                  <a:lnTo>
                    <a:pt x="1171" y="846"/>
                  </a:lnTo>
                  <a:lnTo>
                    <a:pt x="1199" y="733"/>
                  </a:lnTo>
                  <a:lnTo>
                    <a:pt x="1213" y="606"/>
                  </a:lnTo>
                  <a:lnTo>
                    <a:pt x="1213" y="606"/>
                  </a:lnTo>
                  <a:lnTo>
                    <a:pt x="1199" y="479"/>
                  </a:lnTo>
                  <a:lnTo>
                    <a:pt x="1171" y="367"/>
                  </a:lnTo>
                  <a:lnTo>
                    <a:pt x="1114" y="268"/>
                  </a:lnTo>
                  <a:lnTo>
                    <a:pt x="1044" y="183"/>
                  </a:lnTo>
                  <a:lnTo>
                    <a:pt x="945" y="99"/>
                  </a:lnTo>
                  <a:lnTo>
                    <a:pt x="847" y="57"/>
                  </a:lnTo>
                  <a:lnTo>
                    <a:pt x="734" y="14"/>
                  </a:lnTo>
                  <a:lnTo>
                    <a:pt x="607" y="0"/>
                  </a:lnTo>
                  <a:lnTo>
                    <a:pt x="607" y="0"/>
                  </a:lnTo>
                  <a:lnTo>
                    <a:pt x="494" y="14"/>
                  </a:lnTo>
                  <a:lnTo>
                    <a:pt x="382" y="57"/>
                  </a:lnTo>
                  <a:lnTo>
                    <a:pt x="269" y="99"/>
                  </a:lnTo>
                  <a:lnTo>
                    <a:pt x="184" y="183"/>
                  </a:lnTo>
                  <a:lnTo>
                    <a:pt x="114" y="268"/>
                  </a:lnTo>
                  <a:lnTo>
                    <a:pt x="57" y="367"/>
                  </a:lnTo>
                  <a:lnTo>
                    <a:pt x="15" y="479"/>
                  </a:lnTo>
                  <a:lnTo>
                    <a:pt x="1" y="606"/>
                  </a:lnTo>
                  <a:lnTo>
                    <a:pt x="1" y="606"/>
                  </a:lnTo>
                  <a:lnTo>
                    <a:pt x="15" y="733"/>
                  </a:lnTo>
                  <a:lnTo>
                    <a:pt x="57" y="846"/>
                  </a:lnTo>
                  <a:lnTo>
                    <a:pt x="114" y="945"/>
                  </a:lnTo>
                  <a:lnTo>
                    <a:pt x="184" y="1029"/>
                  </a:lnTo>
                  <a:lnTo>
                    <a:pt x="269" y="1114"/>
                  </a:lnTo>
                  <a:lnTo>
                    <a:pt x="382" y="1170"/>
                  </a:lnTo>
                  <a:lnTo>
                    <a:pt x="494" y="1198"/>
                  </a:lnTo>
                  <a:lnTo>
                    <a:pt x="607" y="1212"/>
                  </a:lnTo>
                  <a:lnTo>
                    <a:pt x="607" y="12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 flipH="1">
              <a:off x="1693559" y="2485929"/>
              <a:ext cx="25121" cy="25121"/>
            </a:xfrm>
            <a:custGeom>
              <a:avLst/>
              <a:gdLst/>
              <a:ahLst/>
              <a:cxnLst/>
              <a:rect l="l" t="t" r="r" b="b"/>
              <a:pathLst>
                <a:path w="1213" h="1213" extrusionOk="0">
                  <a:moveTo>
                    <a:pt x="607" y="1212"/>
                  </a:moveTo>
                  <a:lnTo>
                    <a:pt x="607" y="1212"/>
                  </a:lnTo>
                  <a:lnTo>
                    <a:pt x="720" y="1198"/>
                  </a:lnTo>
                  <a:lnTo>
                    <a:pt x="832" y="1170"/>
                  </a:lnTo>
                  <a:lnTo>
                    <a:pt x="945" y="1114"/>
                  </a:lnTo>
                  <a:lnTo>
                    <a:pt x="1030" y="1029"/>
                  </a:lnTo>
                  <a:lnTo>
                    <a:pt x="1100" y="945"/>
                  </a:lnTo>
                  <a:lnTo>
                    <a:pt x="1157" y="846"/>
                  </a:lnTo>
                  <a:lnTo>
                    <a:pt x="1199" y="733"/>
                  </a:lnTo>
                  <a:lnTo>
                    <a:pt x="1213" y="606"/>
                  </a:lnTo>
                  <a:lnTo>
                    <a:pt x="1213" y="606"/>
                  </a:lnTo>
                  <a:lnTo>
                    <a:pt x="1199" y="479"/>
                  </a:lnTo>
                  <a:lnTo>
                    <a:pt x="1157" y="367"/>
                  </a:lnTo>
                  <a:lnTo>
                    <a:pt x="1100" y="268"/>
                  </a:lnTo>
                  <a:lnTo>
                    <a:pt x="1030" y="183"/>
                  </a:lnTo>
                  <a:lnTo>
                    <a:pt x="945" y="99"/>
                  </a:lnTo>
                  <a:lnTo>
                    <a:pt x="832" y="57"/>
                  </a:lnTo>
                  <a:lnTo>
                    <a:pt x="720" y="14"/>
                  </a:lnTo>
                  <a:lnTo>
                    <a:pt x="607" y="0"/>
                  </a:lnTo>
                  <a:lnTo>
                    <a:pt x="607" y="0"/>
                  </a:lnTo>
                  <a:lnTo>
                    <a:pt x="480" y="14"/>
                  </a:lnTo>
                  <a:lnTo>
                    <a:pt x="367" y="57"/>
                  </a:lnTo>
                  <a:lnTo>
                    <a:pt x="269" y="99"/>
                  </a:lnTo>
                  <a:lnTo>
                    <a:pt x="170" y="183"/>
                  </a:lnTo>
                  <a:lnTo>
                    <a:pt x="99" y="268"/>
                  </a:lnTo>
                  <a:lnTo>
                    <a:pt x="43" y="367"/>
                  </a:lnTo>
                  <a:lnTo>
                    <a:pt x="15" y="479"/>
                  </a:lnTo>
                  <a:lnTo>
                    <a:pt x="1" y="606"/>
                  </a:lnTo>
                  <a:lnTo>
                    <a:pt x="1" y="606"/>
                  </a:lnTo>
                  <a:lnTo>
                    <a:pt x="15" y="733"/>
                  </a:lnTo>
                  <a:lnTo>
                    <a:pt x="43" y="846"/>
                  </a:lnTo>
                  <a:lnTo>
                    <a:pt x="99" y="945"/>
                  </a:lnTo>
                  <a:lnTo>
                    <a:pt x="170" y="1029"/>
                  </a:lnTo>
                  <a:lnTo>
                    <a:pt x="269" y="1114"/>
                  </a:lnTo>
                  <a:lnTo>
                    <a:pt x="367" y="1170"/>
                  </a:lnTo>
                  <a:lnTo>
                    <a:pt x="480" y="1198"/>
                  </a:lnTo>
                  <a:lnTo>
                    <a:pt x="607" y="1212"/>
                  </a:lnTo>
                  <a:lnTo>
                    <a:pt x="607" y="12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 flipH="1">
              <a:off x="1507026" y="2485929"/>
              <a:ext cx="25121" cy="25121"/>
            </a:xfrm>
            <a:custGeom>
              <a:avLst/>
              <a:gdLst/>
              <a:ahLst/>
              <a:cxnLst/>
              <a:rect l="l" t="t" r="r" b="b"/>
              <a:pathLst>
                <a:path w="1213" h="1213" extrusionOk="0">
                  <a:moveTo>
                    <a:pt x="607" y="1212"/>
                  </a:moveTo>
                  <a:lnTo>
                    <a:pt x="607" y="1212"/>
                  </a:lnTo>
                  <a:lnTo>
                    <a:pt x="734" y="1198"/>
                  </a:lnTo>
                  <a:lnTo>
                    <a:pt x="846" y="1170"/>
                  </a:lnTo>
                  <a:lnTo>
                    <a:pt x="945" y="1114"/>
                  </a:lnTo>
                  <a:lnTo>
                    <a:pt x="1030" y="1029"/>
                  </a:lnTo>
                  <a:lnTo>
                    <a:pt x="1114" y="945"/>
                  </a:lnTo>
                  <a:lnTo>
                    <a:pt x="1156" y="846"/>
                  </a:lnTo>
                  <a:lnTo>
                    <a:pt x="1199" y="733"/>
                  </a:lnTo>
                  <a:lnTo>
                    <a:pt x="1213" y="606"/>
                  </a:lnTo>
                  <a:lnTo>
                    <a:pt x="1213" y="606"/>
                  </a:lnTo>
                  <a:lnTo>
                    <a:pt x="1199" y="479"/>
                  </a:lnTo>
                  <a:lnTo>
                    <a:pt x="1156" y="367"/>
                  </a:lnTo>
                  <a:lnTo>
                    <a:pt x="1114" y="268"/>
                  </a:lnTo>
                  <a:lnTo>
                    <a:pt x="1030" y="183"/>
                  </a:lnTo>
                  <a:lnTo>
                    <a:pt x="945" y="99"/>
                  </a:lnTo>
                  <a:lnTo>
                    <a:pt x="846" y="57"/>
                  </a:lnTo>
                  <a:lnTo>
                    <a:pt x="734" y="14"/>
                  </a:lnTo>
                  <a:lnTo>
                    <a:pt x="607" y="0"/>
                  </a:lnTo>
                  <a:lnTo>
                    <a:pt x="607" y="0"/>
                  </a:lnTo>
                  <a:lnTo>
                    <a:pt x="480" y="14"/>
                  </a:lnTo>
                  <a:lnTo>
                    <a:pt x="367" y="57"/>
                  </a:lnTo>
                  <a:lnTo>
                    <a:pt x="268" y="99"/>
                  </a:lnTo>
                  <a:lnTo>
                    <a:pt x="184" y="183"/>
                  </a:lnTo>
                  <a:lnTo>
                    <a:pt x="99" y="268"/>
                  </a:lnTo>
                  <a:lnTo>
                    <a:pt x="43" y="367"/>
                  </a:lnTo>
                  <a:lnTo>
                    <a:pt x="15" y="479"/>
                  </a:lnTo>
                  <a:lnTo>
                    <a:pt x="1" y="606"/>
                  </a:lnTo>
                  <a:lnTo>
                    <a:pt x="1" y="606"/>
                  </a:lnTo>
                  <a:lnTo>
                    <a:pt x="15" y="733"/>
                  </a:lnTo>
                  <a:lnTo>
                    <a:pt x="43" y="846"/>
                  </a:lnTo>
                  <a:lnTo>
                    <a:pt x="99" y="945"/>
                  </a:lnTo>
                  <a:lnTo>
                    <a:pt x="184" y="1029"/>
                  </a:lnTo>
                  <a:lnTo>
                    <a:pt x="268" y="1114"/>
                  </a:lnTo>
                  <a:lnTo>
                    <a:pt x="367" y="1170"/>
                  </a:lnTo>
                  <a:lnTo>
                    <a:pt x="480" y="1198"/>
                  </a:lnTo>
                  <a:lnTo>
                    <a:pt x="607" y="1212"/>
                  </a:lnTo>
                  <a:lnTo>
                    <a:pt x="607" y="12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 flipH="1">
              <a:off x="999386" y="2665442"/>
              <a:ext cx="25142" cy="25121"/>
            </a:xfrm>
            <a:custGeom>
              <a:avLst/>
              <a:gdLst/>
              <a:ahLst/>
              <a:cxnLst/>
              <a:rect l="l" t="t" r="r" b="b"/>
              <a:pathLst>
                <a:path w="1214" h="1213" extrusionOk="0">
                  <a:moveTo>
                    <a:pt x="607" y="1213"/>
                  </a:moveTo>
                  <a:lnTo>
                    <a:pt x="607" y="1213"/>
                  </a:lnTo>
                  <a:lnTo>
                    <a:pt x="720" y="1199"/>
                  </a:lnTo>
                  <a:lnTo>
                    <a:pt x="833" y="1156"/>
                  </a:lnTo>
                  <a:lnTo>
                    <a:pt x="945" y="1100"/>
                  </a:lnTo>
                  <a:lnTo>
                    <a:pt x="1030" y="1030"/>
                  </a:lnTo>
                  <a:lnTo>
                    <a:pt x="1100" y="945"/>
                  </a:lnTo>
                  <a:lnTo>
                    <a:pt x="1157" y="832"/>
                  </a:lnTo>
                  <a:lnTo>
                    <a:pt x="1199" y="719"/>
                  </a:lnTo>
                  <a:lnTo>
                    <a:pt x="1213" y="607"/>
                  </a:lnTo>
                  <a:lnTo>
                    <a:pt x="1213" y="607"/>
                  </a:lnTo>
                  <a:lnTo>
                    <a:pt x="1199" y="480"/>
                  </a:lnTo>
                  <a:lnTo>
                    <a:pt x="1157" y="367"/>
                  </a:lnTo>
                  <a:lnTo>
                    <a:pt x="1100" y="268"/>
                  </a:lnTo>
                  <a:lnTo>
                    <a:pt x="1030" y="170"/>
                  </a:lnTo>
                  <a:lnTo>
                    <a:pt x="945" y="99"/>
                  </a:lnTo>
                  <a:lnTo>
                    <a:pt x="833" y="43"/>
                  </a:lnTo>
                  <a:lnTo>
                    <a:pt x="720" y="15"/>
                  </a:lnTo>
                  <a:lnTo>
                    <a:pt x="607" y="1"/>
                  </a:lnTo>
                  <a:lnTo>
                    <a:pt x="607" y="1"/>
                  </a:lnTo>
                  <a:lnTo>
                    <a:pt x="480" y="15"/>
                  </a:lnTo>
                  <a:lnTo>
                    <a:pt x="367" y="43"/>
                  </a:lnTo>
                  <a:lnTo>
                    <a:pt x="269" y="99"/>
                  </a:lnTo>
                  <a:lnTo>
                    <a:pt x="170" y="170"/>
                  </a:lnTo>
                  <a:lnTo>
                    <a:pt x="100" y="268"/>
                  </a:lnTo>
                  <a:lnTo>
                    <a:pt x="43" y="367"/>
                  </a:lnTo>
                  <a:lnTo>
                    <a:pt x="15" y="480"/>
                  </a:lnTo>
                  <a:lnTo>
                    <a:pt x="1" y="607"/>
                  </a:lnTo>
                  <a:lnTo>
                    <a:pt x="1" y="607"/>
                  </a:lnTo>
                  <a:lnTo>
                    <a:pt x="15" y="719"/>
                  </a:lnTo>
                  <a:lnTo>
                    <a:pt x="43" y="832"/>
                  </a:lnTo>
                  <a:lnTo>
                    <a:pt x="100" y="945"/>
                  </a:lnTo>
                  <a:lnTo>
                    <a:pt x="170" y="1030"/>
                  </a:lnTo>
                  <a:lnTo>
                    <a:pt x="269" y="1100"/>
                  </a:lnTo>
                  <a:lnTo>
                    <a:pt x="367" y="1156"/>
                  </a:lnTo>
                  <a:lnTo>
                    <a:pt x="480" y="1199"/>
                  </a:lnTo>
                  <a:lnTo>
                    <a:pt x="607" y="1213"/>
                  </a:lnTo>
                  <a:lnTo>
                    <a:pt x="607" y="12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 flipH="1">
              <a:off x="1320492" y="2485929"/>
              <a:ext cx="25121" cy="25121"/>
            </a:xfrm>
            <a:custGeom>
              <a:avLst/>
              <a:gdLst/>
              <a:ahLst/>
              <a:cxnLst/>
              <a:rect l="l" t="t" r="r" b="b"/>
              <a:pathLst>
                <a:path w="1213" h="1213" extrusionOk="0">
                  <a:moveTo>
                    <a:pt x="606" y="1212"/>
                  </a:moveTo>
                  <a:lnTo>
                    <a:pt x="606" y="1212"/>
                  </a:lnTo>
                  <a:lnTo>
                    <a:pt x="733" y="1198"/>
                  </a:lnTo>
                  <a:lnTo>
                    <a:pt x="846" y="1170"/>
                  </a:lnTo>
                  <a:lnTo>
                    <a:pt x="945" y="1114"/>
                  </a:lnTo>
                  <a:lnTo>
                    <a:pt x="1043" y="1029"/>
                  </a:lnTo>
                  <a:lnTo>
                    <a:pt x="1114" y="945"/>
                  </a:lnTo>
                  <a:lnTo>
                    <a:pt x="1170" y="846"/>
                  </a:lnTo>
                  <a:lnTo>
                    <a:pt x="1198" y="733"/>
                  </a:lnTo>
                  <a:lnTo>
                    <a:pt x="1213" y="606"/>
                  </a:lnTo>
                  <a:lnTo>
                    <a:pt x="1213" y="606"/>
                  </a:lnTo>
                  <a:lnTo>
                    <a:pt x="1198" y="479"/>
                  </a:lnTo>
                  <a:lnTo>
                    <a:pt x="1170" y="367"/>
                  </a:lnTo>
                  <a:lnTo>
                    <a:pt x="1114" y="268"/>
                  </a:lnTo>
                  <a:lnTo>
                    <a:pt x="1043" y="183"/>
                  </a:lnTo>
                  <a:lnTo>
                    <a:pt x="945" y="99"/>
                  </a:lnTo>
                  <a:lnTo>
                    <a:pt x="846" y="57"/>
                  </a:lnTo>
                  <a:lnTo>
                    <a:pt x="733" y="14"/>
                  </a:lnTo>
                  <a:lnTo>
                    <a:pt x="606" y="0"/>
                  </a:lnTo>
                  <a:lnTo>
                    <a:pt x="606" y="0"/>
                  </a:lnTo>
                  <a:lnTo>
                    <a:pt x="494" y="14"/>
                  </a:lnTo>
                  <a:lnTo>
                    <a:pt x="381" y="57"/>
                  </a:lnTo>
                  <a:lnTo>
                    <a:pt x="268" y="99"/>
                  </a:lnTo>
                  <a:lnTo>
                    <a:pt x="184" y="183"/>
                  </a:lnTo>
                  <a:lnTo>
                    <a:pt x="113" y="268"/>
                  </a:lnTo>
                  <a:lnTo>
                    <a:pt x="57" y="367"/>
                  </a:lnTo>
                  <a:lnTo>
                    <a:pt x="14" y="479"/>
                  </a:lnTo>
                  <a:lnTo>
                    <a:pt x="0" y="606"/>
                  </a:lnTo>
                  <a:lnTo>
                    <a:pt x="0" y="606"/>
                  </a:lnTo>
                  <a:lnTo>
                    <a:pt x="14" y="733"/>
                  </a:lnTo>
                  <a:lnTo>
                    <a:pt x="57" y="846"/>
                  </a:lnTo>
                  <a:lnTo>
                    <a:pt x="113" y="945"/>
                  </a:lnTo>
                  <a:lnTo>
                    <a:pt x="184" y="1029"/>
                  </a:lnTo>
                  <a:lnTo>
                    <a:pt x="268" y="1114"/>
                  </a:lnTo>
                  <a:lnTo>
                    <a:pt x="381" y="1170"/>
                  </a:lnTo>
                  <a:lnTo>
                    <a:pt x="494" y="1198"/>
                  </a:lnTo>
                  <a:lnTo>
                    <a:pt x="606" y="1212"/>
                  </a:lnTo>
                  <a:lnTo>
                    <a:pt x="606" y="12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 flipH="1">
              <a:off x="1186209" y="2665442"/>
              <a:ext cx="25121" cy="25121"/>
            </a:xfrm>
            <a:custGeom>
              <a:avLst/>
              <a:gdLst/>
              <a:ahLst/>
              <a:cxnLst/>
              <a:rect l="l" t="t" r="r" b="b"/>
              <a:pathLst>
                <a:path w="1213" h="1213" extrusionOk="0">
                  <a:moveTo>
                    <a:pt x="606" y="1213"/>
                  </a:moveTo>
                  <a:lnTo>
                    <a:pt x="606" y="1213"/>
                  </a:lnTo>
                  <a:lnTo>
                    <a:pt x="733" y="1199"/>
                  </a:lnTo>
                  <a:lnTo>
                    <a:pt x="846" y="1156"/>
                  </a:lnTo>
                  <a:lnTo>
                    <a:pt x="944" y="1100"/>
                  </a:lnTo>
                  <a:lnTo>
                    <a:pt x="1043" y="1030"/>
                  </a:lnTo>
                  <a:lnTo>
                    <a:pt x="1114" y="945"/>
                  </a:lnTo>
                  <a:lnTo>
                    <a:pt x="1170" y="832"/>
                  </a:lnTo>
                  <a:lnTo>
                    <a:pt x="1198" y="719"/>
                  </a:lnTo>
                  <a:lnTo>
                    <a:pt x="1212" y="607"/>
                  </a:lnTo>
                  <a:lnTo>
                    <a:pt x="1212" y="607"/>
                  </a:lnTo>
                  <a:lnTo>
                    <a:pt x="1198" y="480"/>
                  </a:lnTo>
                  <a:lnTo>
                    <a:pt x="1170" y="367"/>
                  </a:lnTo>
                  <a:lnTo>
                    <a:pt x="1114" y="268"/>
                  </a:lnTo>
                  <a:lnTo>
                    <a:pt x="1043" y="170"/>
                  </a:lnTo>
                  <a:lnTo>
                    <a:pt x="944" y="99"/>
                  </a:lnTo>
                  <a:lnTo>
                    <a:pt x="846" y="43"/>
                  </a:lnTo>
                  <a:lnTo>
                    <a:pt x="733" y="15"/>
                  </a:lnTo>
                  <a:lnTo>
                    <a:pt x="606" y="1"/>
                  </a:lnTo>
                  <a:lnTo>
                    <a:pt x="606" y="1"/>
                  </a:lnTo>
                  <a:lnTo>
                    <a:pt x="493" y="15"/>
                  </a:lnTo>
                  <a:lnTo>
                    <a:pt x="381" y="43"/>
                  </a:lnTo>
                  <a:lnTo>
                    <a:pt x="268" y="99"/>
                  </a:lnTo>
                  <a:lnTo>
                    <a:pt x="183" y="170"/>
                  </a:lnTo>
                  <a:lnTo>
                    <a:pt x="113" y="268"/>
                  </a:lnTo>
                  <a:lnTo>
                    <a:pt x="56" y="367"/>
                  </a:lnTo>
                  <a:lnTo>
                    <a:pt x="14" y="480"/>
                  </a:lnTo>
                  <a:lnTo>
                    <a:pt x="0" y="607"/>
                  </a:lnTo>
                  <a:lnTo>
                    <a:pt x="0" y="607"/>
                  </a:lnTo>
                  <a:lnTo>
                    <a:pt x="14" y="719"/>
                  </a:lnTo>
                  <a:lnTo>
                    <a:pt x="56" y="832"/>
                  </a:lnTo>
                  <a:lnTo>
                    <a:pt x="113" y="945"/>
                  </a:lnTo>
                  <a:lnTo>
                    <a:pt x="183" y="1030"/>
                  </a:lnTo>
                  <a:lnTo>
                    <a:pt x="268" y="1100"/>
                  </a:lnTo>
                  <a:lnTo>
                    <a:pt x="381" y="1156"/>
                  </a:lnTo>
                  <a:lnTo>
                    <a:pt x="493" y="1199"/>
                  </a:lnTo>
                  <a:lnTo>
                    <a:pt x="606" y="1213"/>
                  </a:lnTo>
                  <a:lnTo>
                    <a:pt x="606" y="12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 flipH="1">
              <a:off x="1133668" y="2485929"/>
              <a:ext cx="25121" cy="25121"/>
            </a:xfrm>
            <a:custGeom>
              <a:avLst/>
              <a:gdLst/>
              <a:ahLst/>
              <a:cxnLst/>
              <a:rect l="l" t="t" r="r" b="b"/>
              <a:pathLst>
                <a:path w="1213" h="1213" extrusionOk="0">
                  <a:moveTo>
                    <a:pt x="606" y="1212"/>
                  </a:moveTo>
                  <a:lnTo>
                    <a:pt x="606" y="1212"/>
                  </a:lnTo>
                  <a:lnTo>
                    <a:pt x="719" y="1198"/>
                  </a:lnTo>
                  <a:lnTo>
                    <a:pt x="832" y="1170"/>
                  </a:lnTo>
                  <a:lnTo>
                    <a:pt x="945" y="1114"/>
                  </a:lnTo>
                  <a:lnTo>
                    <a:pt x="1029" y="1029"/>
                  </a:lnTo>
                  <a:lnTo>
                    <a:pt x="1100" y="945"/>
                  </a:lnTo>
                  <a:lnTo>
                    <a:pt x="1156" y="846"/>
                  </a:lnTo>
                  <a:lnTo>
                    <a:pt x="1198" y="733"/>
                  </a:lnTo>
                  <a:lnTo>
                    <a:pt x="1212" y="606"/>
                  </a:lnTo>
                  <a:lnTo>
                    <a:pt x="1212" y="606"/>
                  </a:lnTo>
                  <a:lnTo>
                    <a:pt x="1198" y="479"/>
                  </a:lnTo>
                  <a:lnTo>
                    <a:pt x="1156" y="367"/>
                  </a:lnTo>
                  <a:lnTo>
                    <a:pt x="1100" y="268"/>
                  </a:lnTo>
                  <a:lnTo>
                    <a:pt x="1029" y="183"/>
                  </a:lnTo>
                  <a:lnTo>
                    <a:pt x="945" y="99"/>
                  </a:lnTo>
                  <a:lnTo>
                    <a:pt x="832" y="57"/>
                  </a:lnTo>
                  <a:lnTo>
                    <a:pt x="719" y="14"/>
                  </a:lnTo>
                  <a:lnTo>
                    <a:pt x="606" y="0"/>
                  </a:lnTo>
                  <a:lnTo>
                    <a:pt x="606" y="0"/>
                  </a:lnTo>
                  <a:lnTo>
                    <a:pt x="479" y="14"/>
                  </a:lnTo>
                  <a:lnTo>
                    <a:pt x="367" y="57"/>
                  </a:lnTo>
                  <a:lnTo>
                    <a:pt x="268" y="99"/>
                  </a:lnTo>
                  <a:lnTo>
                    <a:pt x="169" y="183"/>
                  </a:lnTo>
                  <a:lnTo>
                    <a:pt x="99" y="268"/>
                  </a:lnTo>
                  <a:lnTo>
                    <a:pt x="43" y="367"/>
                  </a:lnTo>
                  <a:lnTo>
                    <a:pt x="14" y="479"/>
                  </a:lnTo>
                  <a:lnTo>
                    <a:pt x="0" y="606"/>
                  </a:lnTo>
                  <a:lnTo>
                    <a:pt x="0" y="606"/>
                  </a:lnTo>
                  <a:lnTo>
                    <a:pt x="14" y="733"/>
                  </a:lnTo>
                  <a:lnTo>
                    <a:pt x="43" y="846"/>
                  </a:lnTo>
                  <a:lnTo>
                    <a:pt x="99" y="945"/>
                  </a:lnTo>
                  <a:lnTo>
                    <a:pt x="169" y="1029"/>
                  </a:lnTo>
                  <a:lnTo>
                    <a:pt x="268" y="1114"/>
                  </a:lnTo>
                  <a:lnTo>
                    <a:pt x="367" y="1170"/>
                  </a:lnTo>
                  <a:lnTo>
                    <a:pt x="479" y="1198"/>
                  </a:lnTo>
                  <a:lnTo>
                    <a:pt x="606" y="1212"/>
                  </a:lnTo>
                  <a:lnTo>
                    <a:pt x="606" y="12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 flipH="1">
              <a:off x="1372743" y="2665442"/>
              <a:ext cx="25121" cy="25121"/>
            </a:xfrm>
            <a:custGeom>
              <a:avLst/>
              <a:gdLst/>
              <a:ahLst/>
              <a:cxnLst/>
              <a:rect l="l" t="t" r="r" b="b"/>
              <a:pathLst>
                <a:path w="1213" h="1213" extrusionOk="0">
                  <a:moveTo>
                    <a:pt x="606" y="1213"/>
                  </a:moveTo>
                  <a:lnTo>
                    <a:pt x="606" y="1213"/>
                  </a:lnTo>
                  <a:lnTo>
                    <a:pt x="733" y="1199"/>
                  </a:lnTo>
                  <a:lnTo>
                    <a:pt x="846" y="1156"/>
                  </a:lnTo>
                  <a:lnTo>
                    <a:pt x="945" y="1100"/>
                  </a:lnTo>
                  <a:lnTo>
                    <a:pt x="1029" y="1030"/>
                  </a:lnTo>
                  <a:lnTo>
                    <a:pt x="1114" y="945"/>
                  </a:lnTo>
                  <a:lnTo>
                    <a:pt x="1156" y="832"/>
                  </a:lnTo>
                  <a:lnTo>
                    <a:pt x="1198" y="719"/>
                  </a:lnTo>
                  <a:lnTo>
                    <a:pt x="1213" y="607"/>
                  </a:lnTo>
                  <a:lnTo>
                    <a:pt x="1213" y="607"/>
                  </a:lnTo>
                  <a:lnTo>
                    <a:pt x="1198" y="480"/>
                  </a:lnTo>
                  <a:lnTo>
                    <a:pt x="1156" y="367"/>
                  </a:lnTo>
                  <a:lnTo>
                    <a:pt x="1114" y="268"/>
                  </a:lnTo>
                  <a:lnTo>
                    <a:pt x="1029" y="170"/>
                  </a:lnTo>
                  <a:lnTo>
                    <a:pt x="945" y="99"/>
                  </a:lnTo>
                  <a:lnTo>
                    <a:pt x="846" y="43"/>
                  </a:lnTo>
                  <a:lnTo>
                    <a:pt x="733" y="15"/>
                  </a:lnTo>
                  <a:lnTo>
                    <a:pt x="606" y="1"/>
                  </a:lnTo>
                  <a:lnTo>
                    <a:pt x="606" y="1"/>
                  </a:lnTo>
                  <a:lnTo>
                    <a:pt x="480" y="15"/>
                  </a:lnTo>
                  <a:lnTo>
                    <a:pt x="367" y="43"/>
                  </a:lnTo>
                  <a:lnTo>
                    <a:pt x="268" y="99"/>
                  </a:lnTo>
                  <a:lnTo>
                    <a:pt x="184" y="170"/>
                  </a:lnTo>
                  <a:lnTo>
                    <a:pt x="99" y="268"/>
                  </a:lnTo>
                  <a:lnTo>
                    <a:pt x="43" y="367"/>
                  </a:lnTo>
                  <a:lnTo>
                    <a:pt x="14" y="480"/>
                  </a:lnTo>
                  <a:lnTo>
                    <a:pt x="0" y="607"/>
                  </a:lnTo>
                  <a:lnTo>
                    <a:pt x="0" y="607"/>
                  </a:lnTo>
                  <a:lnTo>
                    <a:pt x="14" y="719"/>
                  </a:lnTo>
                  <a:lnTo>
                    <a:pt x="43" y="832"/>
                  </a:lnTo>
                  <a:lnTo>
                    <a:pt x="99" y="945"/>
                  </a:lnTo>
                  <a:lnTo>
                    <a:pt x="184" y="1030"/>
                  </a:lnTo>
                  <a:lnTo>
                    <a:pt x="268" y="1100"/>
                  </a:lnTo>
                  <a:lnTo>
                    <a:pt x="367" y="1156"/>
                  </a:lnTo>
                  <a:lnTo>
                    <a:pt x="480" y="1199"/>
                  </a:lnTo>
                  <a:lnTo>
                    <a:pt x="606" y="1213"/>
                  </a:lnTo>
                  <a:lnTo>
                    <a:pt x="606" y="12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 flipH="1">
              <a:off x="1559566" y="2665442"/>
              <a:ext cx="24831" cy="25121"/>
            </a:xfrm>
            <a:custGeom>
              <a:avLst/>
              <a:gdLst/>
              <a:ahLst/>
              <a:cxnLst/>
              <a:rect l="l" t="t" r="r" b="b"/>
              <a:pathLst>
                <a:path w="1199" h="1213" extrusionOk="0">
                  <a:moveTo>
                    <a:pt x="607" y="1213"/>
                  </a:moveTo>
                  <a:lnTo>
                    <a:pt x="607" y="1213"/>
                  </a:lnTo>
                  <a:lnTo>
                    <a:pt x="719" y="1199"/>
                  </a:lnTo>
                  <a:lnTo>
                    <a:pt x="832" y="1156"/>
                  </a:lnTo>
                  <a:lnTo>
                    <a:pt x="945" y="1100"/>
                  </a:lnTo>
                  <a:lnTo>
                    <a:pt x="1030" y="1030"/>
                  </a:lnTo>
                  <a:lnTo>
                    <a:pt x="1100" y="945"/>
                  </a:lnTo>
                  <a:lnTo>
                    <a:pt x="1156" y="832"/>
                  </a:lnTo>
                  <a:lnTo>
                    <a:pt x="1199" y="719"/>
                  </a:lnTo>
                  <a:lnTo>
                    <a:pt x="1199" y="607"/>
                  </a:lnTo>
                  <a:lnTo>
                    <a:pt x="1199" y="607"/>
                  </a:lnTo>
                  <a:lnTo>
                    <a:pt x="1199" y="480"/>
                  </a:lnTo>
                  <a:lnTo>
                    <a:pt x="1156" y="367"/>
                  </a:lnTo>
                  <a:lnTo>
                    <a:pt x="1100" y="268"/>
                  </a:lnTo>
                  <a:lnTo>
                    <a:pt x="1030" y="170"/>
                  </a:lnTo>
                  <a:lnTo>
                    <a:pt x="945" y="99"/>
                  </a:lnTo>
                  <a:lnTo>
                    <a:pt x="832" y="43"/>
                  </a:lnTo>
                  <a:lnTo>
                    <a:pt x="719" y="15"/>
                  </a:lnTo>
                  <a:lnTo>
                    <a:pt x="607" y="1"/>
                  </a:lnTo>
                  <a:lnTo>
                    <a:pt x="607" y="1"/>
                  </a:lnTo>
                  <a:lnTo>
                    <a:pt x="480" y="15"/>
                  </a:lnTo>
                  <a:lnTo>
                    <a:pt x="367" y="43"/>
                  </a:lnTo>
                  <a:lnTo>
                    <a:pt x="268" y="99"/>
                  </a:lnTo>
                  <a:lnTo>
                    <a:pt x="170" y="170"/>
                  </a:lnTo>
                  <a:lnTo>
                    <a:pt x="99" y="268"/>
                  </a:lnTo>
                  <a:lnTo>
                    <a:pt x="43" y="367"/>
                  </a:lnTo>
                  <a:lnTo>
                    <a:pt x="15" y="480"/>
                  </a:lnTo>
                  <a:lnTo>
                    <a:pt x="1" y="607"/>
                  </a:lnTo>
                  <a:lnTo>
                    <a:pt x="1" y="607"/>
                  </a:lnTo>
                  <a:lnTo>
                    <a:pt x="15" y="719"/>
                  </a:lnTo>
                  <a:lnTo>
                    <a:pt x="43" y="832"/>
                  </a:lnTo>
                  <a:lnTo>
                    <a:pt x="99" y="945"/>
                  </a:lnTo>
                  <a:lnTo>
                    <a:pt x="170" y="1030"/>
                  </a:lnTo>
                  <a:lnTo>
                    <a:pt x="268" y="1100"/>
                  </a:lnTo>
                  <a:lnTo>
                    <a:pt x="367" y="1156"/>
                  </a:lnTo>
                  <a:lnTo>
                    <a:pt x="480" y="1199"/>
                  </a:lnTo>
                  <a:lnTo>
                    <a:pt x="607" y="1213"/>
                  </a:lnTo>
                  <a:lnTo>
                    <a:pt x="607" y="12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 flipH="1">
              <a:off x="1746100" y="2665442"/>
              <a:ext cx="25121" cy="25121"/>
            </a:xfrm>
            <a:custGeom>
              <a:avLst/>
              <a:gdLst/>
              <a:ahLst/>
              <a:cxnLst/>
              <a:rect l="l" t="t" r="r" b="b"/>
              <a:pathLst>
                <a:path w="1213" h="1213" extrusionOk="0">
                  <a:moveTo>
                    <a:pt x="607" y="1213"/>
                  </a:moveTo>
                  <a:lnTo>
                    <a:pt x="607" y="1213"/>
                  </a:lnTo>
                  <a:lnTo>
                    <a:pt x="734" y="1199"/>
                  </a:lnTo>
                  <a:lnTo>
                    <a:pt x="846" y="1156"/>
                  </a:lnTo>
                  <a:lnTo>
                    <a:pt x="945" y="1100"/>
                  </a:lnTo>
                  <a:lnTo>
                    <a:pt x="1044" y="1030"/>
                  </a:lnTo>
                  <a:lnTo>
                    <a:pt x="1114" y="945"/>
                  </a:lnTo>
                  <a:lnTo>
                    <a:pt x="1171" y="832"/>
                  </a:lnTo>
                  <a:lnTo>
                    <a:pt x="1199" y="719"/>
                  </a:lnTo>
                  <a:lnTo>
                    <a:pt x="1213" y="607"/>
                  </a:lnTo>
                  <a:lnTo>
                    <a:pt x="1213" y="607"/>
                  </a:lnTo>
                  <a:lnTo>
                    <a:pt x="1199" y="480"/>
                  </a:lnTo>
                  <a:lnTo>
                    <a:pt x="1171" y="367"/>
                  </a:lnTo>
                  <a:lnTo>
                    <a:pt x="1114" y="268"/>
                  </a:lnTo>
                  <a:lnTo>
                    <a:pt x="1044" y="170"/>
                  </a:lnTo>
                  <a:lnTo>
                    <a:pt x="945" y="99"/>
                  </a:lnTo>
                  <a:lnTo>
                    <a:pt x="846" y="43"/>
                  </a:lnTo>
                  <a:lnTo>
                    <a:pt x="734" y="15"/>
                  </a:lnTo>
                  <a:lnTo>
                    <a:pt x="607" y="1"/>
                  </a:lnTo>
                  <a:lnTo>
                    <a:pt x="607" y="1"/>
                  </a:lnTo>
                  <a:lnTo>
                    <a:pt x="494" y="15"/>
                  </a:lnTo>
                  <a:lnTo>
                    <a:pt x="381" y="43"/>
                  </a:lnTo>
                  <a:lnTo>
                    <a:pt x="269" y="99"/>
                  </a:lnTo>
                  <a:lnTo>
                    <a:pt x="184" y="170"/>
                  </a:lnTo>
                  <a:lnTo>
                    <a:pt x="113" y="268"/>
                  </a:lnTo>
                  <a:lnTo>
                    <a:pt x="57" y="367"/>
                  </a:lnTo>
                  <a:lnTo>
                    <a:pt x="15" y="480"/>
                  </a:lnTo>
                  <a:lnTo>
                    <a:pt x="1" y="607"/>
                  </a:lnTo>
                  <a:lnTo>
                    <a:pt x="1" y="607"/>
                  </a:lnTo>
                  <a:lnTo>
                    <a:pt x="15" y="719"/>
                  </a:lnTo>
                  <a:lnTo>
                    <a:pt x="57" y="832"/>
                  </a:lnTo>
                  <a:lnTo>
                    <a:pt x="113" y="945"/>
                  </a:lnTo>
                  <a:lnTo>
                    <a:pt x="184" y="1030"/>
                  </a:lnTo>
                  <a:lnTo>
                    <a:pt x="269" y="1100"/>
                  </a:lnTo>
                  <a:lnTo>
                    <a:pt x="381" y="1156"/>
                  </a:lnTo>
                  <a:lnTo>
                    <a:pt x="494" y="1199"/>
                  </a:lnTo>
                  <a:lnTo>
                    <a:pt x="607" y="1213"/>
                  </a:lnTo>
                  <a:lnTo>
                    <a:pt x="607" y="12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 flipH="1">
              <a:off x="1932613" y="2665442"/>
              <a:ext cx="25142" cy="25121"/>
            </a:xfrm>
            <a:custGeom>
              <a:avLst/>
              <a:gdLst/>
              <a:ahLst/>
              <a:cxnLst/>
              <a:rect l="l" t="t" r="r" b="b"/>
              <a:pathLst>
                <a:path w="1214" h="1213" extrusionOk="0">
                  <a:moveTo>
                    <a:pt x="607" y="1213"/>
                  </a:moveTo>
                  <a:lnTo>
                    <a:pt x="607" y="1213"/>
                  </a:lnTo>
                  <a:lnTo>
                    <a:pt x="720" y="1199"/>
                  </a:lnTo>
                  <a:lnTo>
                    <a:pt x="833" y="1156"/>
                  </a:lnTo>
                  <a:lnTo>
                    <a:pt x="945" y="1100"/>
                  </a:lnTo>
                  <a:lnTo>
                    <a:pt x="1030" y="1030"/>
                  </a:lnTo>
                  <a:lnTo>
                    <a:pt x="1100" y="945"/>
                  </a:lnTo>
                  <a:lnTo>
                    <a:pt x="1157" y="832"/>
                  </a:lnTo>
                  <a:lnTo>
                    <a:pt x="1199" y="719"/>
                  </a:lnTo>
                  <a:lnTo>
                    <a:pt x="1213" y="607"/>
                  </a:lnTo>
                  <a:lnTo>
                    <a:pt x="1213" y="607"/>
                  </a:lnTo>
                  <a:lnTo>
                    <a:pt x="1199" y="480"/>
                  </a:lnTo>
                  <a:lnTo>
                    <a:pt x="1157" y="367"/>
                  </a:lnTo>
                  <a:lnTo>
                    <a:pt x="1100" y="268"/>
                  </a:lnTo>
                  <a:lnTo>
                    <a:pt x="1030" y="170"/>
                  </a:lnTo>
                  <a:lnTo>
                    <a:pt x="945" y="99"/>
                  </a:lnTo>
                  <a:lnTo>
                    <a:pt x="833" y="43"/>
                  </a:lnTo>
                  <a:lnTo>
                    <a:pt x="720" y="15"/>
                  </a:lnTo>
                  <a:lnTo>
                    <a:pt x="607" y="1"/>
                  </a:lnTo>
                  <a:lnTo>
                    <a:pt x="607" y="1"/>
                  </a:lnTo>
                  <a:lnTo>
                    <a:pt x="480" y="15"/>
                  </a:lnTo>
                  <a:lnTo>
                    <a:pt x="367" y="43"/>
                  </a:lnTo>
                  <a:lnTo>
                    <a:pt x="269" y="99"/>
                  </a:lnTo>
                  <a:lnTo>
                    <a:pt x="184" y="170"/>
                  </a:lnTo>
                  <a:lnTo>
                    <a:pt x="100" y="268"/>
                  </a:lnTo>
                  <a:lnTo>
                    <a:pt x="43" y="367"/>
                  </a:lnTo>
                  <a:lnTo>
                    <a:pt x="15" y="480"/>
                  </a:lnTo>
                  <a:lnTo>
                    <a:pt x="1" y="607"/>
                  </a:lnTo>
                  <a:lnTo>
                    <a:pt x="1" y="607"/>
                  </a:lnTo>
                  <a:lnTo>
                    <a:pt x="15" y="719"/>
                  </a:lnTo>
                  <a:lnTo>
                    <a:pt x="43" y="832"/>
                  </a:lnTo>
                  <a:lnTo>
                    <a:pt x="100" y="945"/>
                  </a:lnTo>
                  <a:lnTo>
                    <a:pt x="184" y="1030"/>
                  </a:lnTo>
                  <a:lnTo>
                    <a:pt x="269" y="1100"/>
                  </a:lnTo>
                  <a:lnTo>
                    <a:pt x="367" y="1156"/>
                  </a:lnTo>
                  <a:lnTo>
                    <a:pt x="480" y="1199"/>
                  </a:lnTo>
                  <a:lnTo>
                    <a:pt x="607" y="1213"/>
                  </a:lnTo>
                  <a:lnTo>
                    <a:pt x="607" y="12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 flipH="1">
              <a:off x="2121487" y="2665442"/>
              <a:ext cx="25121" cy="25121"/>
            </a:xfrm>
            <a:custGeom>
              <a:avLst/>
              <a:gdLst/>
              <a:ahLst/>
              <a:cxnLst/>
              <a:rect l="l" t="t" r="r" b="b"/>
              <a:pathLst>
                <a:path w="1213" h="1213" extrusionOk="0">
                  <a:moveTo>
                    <a:pt x="606" y="1213"/>
                  </a:moveTo>
                  <a:lnTo>
                    <a:pt x="606" y="1213"/>
                  </a:lnTo>
                  <a:lnTo>
                    <a:pt x="733" y="1199"/>
                  </a:lnTo>
                  <a:lnTo>
                    <a:pt x="846" y="1156"/>
                  </a:lnTo>
                  <a:lnTo>
                    <a:pt x="945" y="1100"/>
                  </a:lnTo>
                  <a:lnTo>
                    <a:pt x="1029" y="1030"/>
                  </a:lnTo>
                  <a:lnTo>
                    <a:pt x="1114" y="945"/>
                  </a:lnTo>
                  <a:lnTo>
                    <a:pt x="1156" y="832"/>
                  </a:lnTo>
                  <a:lnTo>
                    <a:pt x="1198" y="719"/>
                  </a:lnTo>
                  <a:lnTo>
                    <a:pt x="1213" y="607"/>
                  </a:lnTo>
                  <a:lnTo>
                    <a:pt x="1213" y="607"/>
                  </a:lnTo>
                  <a:lnTo>
                    <a:pt x="1198" y="480"/>
                  </a:lnTo>
                  <a:lnTo>
                    <a:pt x="1156" y="367"/>
                  </a:lnTo>
                  <a:lnTo>
                    <a:pt x="1114" y="268"/>
                  </a:lnTo>
                  <a:lnTo>
                    <a:pt x="1029" y="170"/>
                  </a:lnTo>
                  <a:lnTo>
                    <a:pt x="945" y="99"/>
                  </a:lnTo>
                  <a:lnTo>
                    <a:pt x="846" y="43"/>
                  </a:lnTo>
                  <a:lnTo>
                    <a:pt x="733" y="15"/>
                  </a:lnTo>
                  <a:lnTo>
                    <a:pt x="606" y="1"/>
                  </a:lnTo>
                  <a:lnTo>
                    <a:pt x="606" y="1"/>
                  </a:lnTo>
                  <a:lnTo>
                    <a:pt x="480" y="15"/>
                  </a:lnTo>
                  <a:lnTo>
                    <a:pt x="367" y="43"/>
                  </a:lnTo>
                  <a:lnTo>
                    <a:pt x="268" y="99"/>
                  </a:lnTo>
                  <a:lnTo>
                    <a:pt x="184" y="170"/>
                  </a:lnTo>
                  <a:lnTo>
                    <a:pt x="99" y="268"/>
                  </a:lnTo>
                  <a:lnTo>
                    <a:pt x="43" y="367"/>
                  </a:lnTo>
                  <a:lnTo>
                    <a:pt x="14" y="480"/>
                  </a:lnTo>
                  <a:lnTo>
                    <a:pt x="0" y="607"/>
                  </a:lnTo>
                  <a:lnTo>
                    <a:pt x="0" y="607"/>
                  </a:lnTo>
                  <a:lnTo>
                    <a:pt x="14" y="719"/>
                  </a:lnTo>
                  <a:lnTo>
                    <a:pt x="43" y="832"/>
                  </a:lnTo>
                  <a:lnTo>
                    <a:pt x="99" y="945"/>
                  </a:lnTo>
                  <a:lnTo>
                    <a:pt x="184" y="1030"/>
                  </a:lnTo>
                  <a:lnTo>
                    <a:pt x="268" y="1100"/>
                  </a:lnTo>
                  <a:lnTo>
                    <a:pt x="367" y="1156"/>
                  </a:lnTo>
                  <a:lnTo>
                    <a:pt x="480" y="1199"/>
                  </a:lnTo>
                  <a:lnTo>
                    <a:pt x="606" y="1213"/>
                  </a:lnTo>
                  <a:lnTo>
                    <a:pt x="606" y="1213"/>
                  </a:lnTo>
                  <a:close/>
                </a:path>
              </a:pathLst>
            </a:custGeom>
            <a:solidFill>
              <a:srgbClr val="F19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 flipH="1">
              <a:off x="2021065" y="2485929"/>
              <a:ext cx="25121" cy="25121"/>
            </a:xfrm>
            <a:custGeom>
              <a:avLst/>
              <a:gdLst/>
              <a:ahLst/>
              <a:cxnLst/>
              <a:rect l="l" t="t" r="r" b="b"/>
              <a:pathLst>
                <a:path w="1213" h="1213" extrusionOk="0">
                  <a:moveTo>
                    <a:pt x="606" y="1212"/>
                  </a:moveTo>
                  <a:lnTo>
                    <a:pt x="606" y="1212"/>
                  </a:lnTo>
                  <a:lnTo>
                    <a:pt x="733" y="1198"/>
                  </a:lnTo>
                  <a:lnTo>
                    <a:pt x="846" y="1170"/>
                  </a:lnTo>
                  <a:lnTo>
                    <a:pt x="944" y="1114"/>
                  </a:lnTo>
                  <a:lnTo>
                    <a:pt x="1043" y="1029"/>
                  </a:lnTo>
                  <a:lnTo>
                    <a:pt x="1114" y="945"/>
                  </a:lnTo>
                  <a:lnTo>
                    <a:pt x="1170" y="846"/>
                  </a:lnTo>
                  <a:lnTo>
                    <a:pt x="1198" y="733"/>
                  </a:lnTo>
                  <a:lnTo>
                    <a:pt x="1212" y="606"/>
                  </a:lnTo>
                  <a:lnTo>
                    <a:pt x="1212" y="606"/>
                  </a:lnTo>
                  <a:lnTo>
                    <a:pt x="1198" y="479"/>
                  </a:lnTo>
                  <a:lnTo>
                    <a:pt x="1170" y="367"/>
                  </a:lnTo>
                  <a:lnTo>
                    <a:pt x="1114" y="268"/>
                  </a:lnTo>
                  <a:lnTo>
                    <a:pt x="1043" y="183"/>
                  </a:lnTo>
                  <a:lnTo>
                    <a:pt x="944" y="99"/>
                  </a:lnTo>
                  <a:lnTo>
                    <a:pt x="846" y="57"/>
                  </a:lnTo>
                  <a:lnTo>
                    <a:pt x="733" y="14"/>
                  </a:lnTo>
                  <a:lnTo>
                    <a:pt x="606" y="0"/>
                  </a:lnTo>
                  <a:lnTo>
                    <a:pt x="606" y="0"/>
                  </a:lnTo>
                  <a:lnTo>
                    <a:pt x="493" y="14"/>
                  </a:lnTo>
                  <a:lnTo>
                    <a:pt x="381" y="57"/>
                  </a:lnTo>
                  <a:lnTo>
                    <a:pt x="268" y="99"/>
                  </a:lnTo>
                  <a:lnTo>
                    <a:pt x="183" y="183"/>
                  </a:lnTo>
                  <a:lnTo>
                    <a:pt x="113" y="268"/>
                  </a:lnTo>
                  <a:lnTo>
                    <a:pt x="56" y="367"/>
                  </a:lnTo>
                  <a:lnTo>
                    <a:pt x="14" y="479"/>
                  </a:lnTo>
                  <a:lnTo>
                    <a:pt x="0" y="606"/>
                  </a:lnTo>
                  <a:lnTo>
                    <a:pt x="0" y="606"/>
                  </a:lnTo>
                  <a:lnTo>
                    <a:pt x="14" y="733"/>
                  </a:lnTo>
                  <a:lnTo>
                    <a:pt x="56" y="846"/>
                  </a:lnTo>
                  <a:lnTo>
                    <a:pt x="113" y="945"/>
                  </a:lnTo>
                  <a:lnTo>
                    <a:pt x="183" y="1029"/>
                  </a:lnTo>
                  <a:lnTo>
                    <a:pt x="268" y="1114"/>
                  </a:lnTo>
                  <a:lnTo>
                    <a:pt x="381" y="1170"/>
                  </a:lnTo>
                  <a:lnTo>
                    <a:pt x="493" y="1198"/>
                  </a:lnTo>
                  <a:lnTo>
                    <a:pt x="606" y="1212"/>
                  </a:lnTo>
                  <a:lnTo>
                    <a:pt x="606" y="1212"/>
                  </a:lnTo>
                  <a:close/>
                </a:path>
              </a:pathLst>
            </a:custGeom>
            <a:solidFill>
              <a:srgbClr val="F19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 flipH="1">
              <a:off x="1834531" y="2485929"/>
              <a:ext cx="24852" cy="25121"/>
            </a:xfrm>
            <a:custGeom>
              <a:avLst/>
              <a:gdLst/>
              <a:ahLst/>
              <a:cxnLst/>
              <a:rect l="l" t="t" r="r" b="b"/>
              <a:pathLst>
                <a:path w="1200" h="1213" extrusionOk="0">
                  <a:moveTo>
                    <a:pt x="607" y="1212"/>
                  </a:moveTo>
                  <a:lnTo>
                    <a:pt x="607" y="1212"/>
                  </a:lnTo>
                  <a:lnTo>
                    <a:pt x="720" y="1198"/>
                  </a:lnTo>
                  <a:lnTo>
                    <a:pt x="833" y="1170"/>
                  </a:lnTo>
                  <a:lnTo>
                    <a:pt x="945" y="1114"/>
                  </a:lnTo>
                  <a:lnTo>
                    <a:pt x="1030" y="1029"/>
                  </a:lnTo>
                  <a:lnTo>
                    <a:pt x="1100" y="945"/>
                  </a:lnTo>
                  <a:lnTo>
                    <a:pt x="1157" y="846"/>
                  </a:lnTo>
                  <a:lnTo>
                    <a:pt x="1199" y="733"/>
                  </a:lnTo>
                  <a:lnTo>
                    <a:pt x="1199" y="606"/>
                  </a:lnTo>
                  <a:lnTo>
                    <a:pt x="1199" y="606"/>
                  </a:lnTo>
                  <a:lnTo>
                    <a:pt x="1199" y="479"/>
                  </a:lnTo>
                  <a:lnTo>
                    <a:pt x="1157" y="367"/>
                  </a:lnTo>
                  <a:lnTo>
                    <a:pt x="1100" y="268"/>
                  </a:lnTo>
                  <a:lnTo>
                    <a:pt x="1030" y="183"/>
                  </a:lnTo>
                  <a:lnTo>
                    <a:pt x="945" y="99"/>
                  </a:lnTo>
                  <a:lnTo>
                    <a:pt x="833" y="57"/>
                  </a:lnTo>
                  <a:lnTo>
                    <a:pt x="720" y="14"/>
                  </a:lnTo>
                  <a:lnTo>
                    <a:pt x="607" y="0"/>
                  </a:lnTo>
                  <a:lnTo>
                    <a:pt x="607" y="0"/>
                  </a:lnTo>
                  <a:lnTo>
                    <a:pt x="480" y="14"/>
                  </a:lnTo>
                  <a:lnTo>
                    <a:pt x="367" y="57"/>
                  </a:lnTo>
                  <a:lnTo>
                    <a:pt x="269" y="99"/>
                  </a:lnTo>
                  <a:lnTo>
                    <a:pt x="170" y="183"/>
                  </a:lnTo>
                  <a:lnTo>
                    <a:pt x="100" y="268"/>
                  </a:lnTo>
                  <a:lnTo>
                    <a:pt x="43" y="367"/>
                  </a:lnTo>
                  <a:lnTo>
                    <a:pt x="15" y="479"/>
                  </a:lnTo>
                  <a:lnTo>
                    <a:pt x="1" y="606"/>
                  </a:lnTo>
                  <a:lnTo>
                    <a:pt x="1" y="606"/>
                  </a:lnTo>
                  <a:lnTo>
                    <a:pt x="15" y="733"/>
                  </a:lnTo>
                  <a:lnTo>
                    <a:pt x="43" y="846"/>
                  </a:lnTo>
                  <a:lnTo>
                    <a:pt x="100" y="945"/>
                  </a:lnTo>
                  <a:lnTo>
                    <a:pt x="170" y="1029"/>
                  </a:lnTo>
                  <a:lnTo>
                    <a:pt x="269" y="1114"/>
                  </a:lnTo>
                  <a:lnTo>
                    <a:pt x="367" y="1170"/>
                  </a:lnTo>
                  <a:lnTo>
                    <a:pt x="480" y="1198"/>
                  </a:lnTo>
                  <a:lnTo>
                    <a:pt x="607" y="1212"/>
                  </a:lnTo>
                  <a:lnTo>
                    <a:pt x="607" y="12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 flipH="1">
              <a:off x="1647728" y="2485929"/>
              <a:ext cx="25121" cy="25121"/>
            </a:xfrm>
            <a:custGeom>
              <a:avLst/>
              <a:gdLst/>
              <a:ahLst/>
              <a:cxnLst/>
              <a:rect l="l" t="t" r="r" b="b"/>
              <a:pathLst>
                <a:path w="1213" h="1213" extrusionOk="0">
                  <a:moveTo>
                    <a:pt x="607" y="1212"/>
                  </a:moveTo>
                  <a:lnTo>
                    <a:pt x="607" y="1212"/>
                  </a:lnTo>
                  <a:lnTo>
                    <a:pt x="734" y="1198"/>
                  </a:lnTo>
                  <a:lnTo>
                    <a:pt x="846" y="1170"/>
                  </a:lnTo>
                  <a:lnTo>
                    <a:pt x="945" y="1114"/>
                  </a:lnTo>
                  <a:lnTo>
                    <a:pt x="1030" y="1029"/>
                  </a:lnTo>
                  <a:lnTo>
                    <a:pt x="1100" y="945"/>
                  </a:lnTo>
                  <a:lnTo>
                    <a:pt x="1157" y="846"/>
                  </a:lnTo>
                  <a:lnTo>
                    <a:pt x="1199" y="733"/>
                  </a:lnTo>
                  <a:lnTo>
                    <a:pt x="1213" y="606"/>
                  </a:lnTo>
                  <a:lnTo>
                    <a:pt x="1213" y="606"/>
                  </a:lnTo>
                  <a:lnTo>
                    <a:pt x="1199" y="479"/>
                  </a:lnTo>
                  <a:lnTo>
                    <a:pt x="1157" y="367"/>
                  </a:lnTo>
                  <a:lnTo>
                    <a:pt x="1100" y="268"/>
                  </a:lnTo>
                  <a:lnTo>
                    <a:pt x="1030" y="183"/>
                  </a:lnTo>
                  <a:lnTo>
                    <a:pt x="945" y="99"/>
                  </a:lnTo>
                  <a:lnTo>
                    <a:pt x="846" y="57"/>
                  </a:lnTo>
                  <a:lnTo>
                    <a:pt x="734" y="14"/>
                  </a:lnTo>
                  <a:lnTo>
                    <a:pt x="607" y="0"/>
                  </a:lnTo>
                  <a:lnTo>
                    <a:pt x="607" y="0"/>
                  </a:lnTo>
                  <a:lnTo>
                    <a:pt x="480" y="14"/>
                  </a:lnTo>
                  <a:lnTo>
                    <a:pt x="367" y="57"/>
                  </a:lnTo>
                  <a:lnTo>
                    <a:pt x="269" y="99"/>
                  </a:lnTo>
                  <a:lnTo>
                    <a:pt x="184" y="183"/>
                  </a:lnTo>
                  <a:lnTo>
                    <a:pt x="99" y="268"/>
                  </a:lnTo>
                  <a:lnTo>
                    <a:pt x="43" y="367"/>
                  </a:lnTo>
                  <a:lnTo>
                    <a:pt x="15" y="479"/>
                  </a:lnTo>
                  <a:lnTo>
                    <a:pt x="1" y="606"/>
                  </a:lnTo>
                  <a:lnTo>
                    <a:pt x="1" y="606"/>
                  </a:lnTo>
                  <a:lnTo>
                    <a:pt x="15" y="733"/>
                  </a:lnTo>
                  <a:lnTo>
                    <a:pt x="43" y="846"/>
                  </a:lnTo>
                  <a:lnTo>
                    <a:pt x="99" y="945"/>
                  </a:lnTo>
                  <a:lnTo>
                    <a:pt x="184" y="1029"/>
                  </a:lnTo>
                  <a:lnTo>
                    <a:pt x="269" y="1114"/>
                  </a:lnTo>
                  <a:lnTo>
                    <a:pt x="367" y="1170"/>
                  </a:lnTo>
                  <a:lnTo>
                    <a:pt x="480" y="1198"/>
                  </a:lnTo>
                  <a:lnTo>
                    <a:pt x="607" y="1212"/>
                  </a:lnTo>
                  <a:lnTo>
                    <a:pt x="607" y="12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 flipH="1">
              <a:off x="1461195" y="2485929"/>
              <a:ext cx="25121" cy="25121"/>
            </a:xfrm>
            <a:custGeom>
              <a:avLst/>
              <a:gdLst/>
              <a:ahLst/>
              <a:cxnLst/>
              <a:rect l="l" t="t" r="r" b="b"/>
              <a:pathLst>
                <a:path w="1213" h="1213" extrusionOk="0">
                  <a:moveTo>
                    <a:pt x="607" y="1212"/>
                  </a:moveTo>
                  <a:lnTo>
                    <a:pt x="607" y="1212"/>
                  </a:lnTo>
                  <a:lnTo>
                    <a:pt x="733" y="1198"/>
                  </a:lnTo>
                  <a:lnTo>
                    <a:pt x="846" y="1170"/>
                  </a:lnTo>
                  <a:lnTo>
                    <a:pt x="945" y="1114"/>
                  </a:lnTo>
                  <a:lnTo>
                    <a:pt x="1044" y="1029"/>
                  </a:lnTo>
                  <a:lnTo>
                    <a:pt x="1114" y="945"/>
                  </a:lnTo>
                  <a:lnTo>
                    <a:pt x="1170" y="846"/>
                  </a:lnTo>
                  <a:lnTo>
                    <a:pt x="1199" y="733"/>
                  </a:lnTo>
                  <a:lnTo>
                    <a:pt x="1213" y="606"/>
                  </a:lnTo>
                  <a:lnTo>
                    <a:pt x="1213" y="606"/>
                  </a:lnTo>
                  <a:lnTo>
                    <a:pt x="1199" y="479"/>
                  </a:lnTo>
                  <a:lnTo>
                    <a:pt x="1170" y="367"/>
                  </a:lnTo>
                  <a:lnTo>
                    <a:pt x="1114" y="268"/>
                  </a:lnTo>
                  <a:lnTo>
                    <a:pt x="1044" y="183"/>
                  </a:lnTo>
                  <a:lnTo>
                    <a:pt x="945" y="99"/>
                  </a:lnTo>
                  <a:lnTo>
                    <a:pt x="846" y="57"/>
                  </a:lnTo>
                  <a:lnTo>
                    <a:pt x="733" y="14"/>
                  </a:lnTo>
                  <a:lnTo>
                    <a:pt x="607" y="0"/>
                  </a:lnTo>
                  <a:lnTo>
                    <a:pt x="607" y="0"/>
                  </a:lnTo>
                  <a:lnTo>
                    <a:pt x="494" y="14"/>
                  </a:lnTo>
                  <a:lnTo>
                    <a:pt x="381" y="57"/>
                  </a:lnTo>
                  <a:lnTo>
                    <a:pt x="268" y="99"/>
                  </a:lnTo>
                  <a:lnTo>
                    <a:pt x="184" y="183"/>
                  </a:lnTo>
                  <a:lnTo>
                    <a:pt x="113" y="268"/>
                  </a:lnTo>
                  <a:lnTo>
                    <a:pt x="57" y="367"/>
                  </a:lnTo>
                  <a:lnTo>
                    <a:pt x="15" y="479"/>
                  </a:lnTo>
                  <a:lnTo>
                    <a:pt x="1" y="606"/>
                  </a:lnTo>
                  <a:lnTo>
                    <a:pt x="1" y="606"/>
                  </a:lnTo>
                  <a:lnTo>
                    <a:pt x="15" y="733"/>
                  </a:lnTo>
                  <a:lnTo>
                    <a:pt x="57" y="846"/>
                  </a:lnTo>
                  <a:lnTo>
                    <a:pt x="113" y="945"/>
                  </a:lnTo>
                  <a:lnTo>
                    <a:pt x="184" y="1029"/>
                  </a:lnTo>
                  <a:lnTo>
                    <a:pt x="268" y="1114"/>
                  </a:lnTo>
                  <a:lnTo>
                    <a:pt x="381" y="1170"/>
                  </a:lnTo>
                  <a:lnTo>
                    <a:pt x="494" y="1198"/>
                  </a:lnTo>
                  <a:lnTo>
                    <a:pt x="607" y="1212"/>
                  </a:lnTo>
                  <a:lnTo>
                    <a:pt x="607" y="12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 flipH="1">
              <a:off x="1045506" y="2665442"/>
              <a:ext cx="25142" cy="25121"/>
            </a:xfrm>
            <a:custGeom>
              <a:avLst/>
              <a:gdLst/>
              <a:ahLst/>
              <a:cxnLst/>
              <a:rect l="l" t="t" r="r" b="b"/>
              <a:pathLst>
                <a:path w="1214" h="1213" extrusionOk="0">
                  <a:moveTo>
                    <a:pt x="607" y="1213"/>
                  </a:moveTo>
                  <a:lnTo>
                    <a:pt x="607" y="1213"/>
                  </a:lnTo>
                  <a:lnTo>
                    <a:pt x="734" y="1199"/>
                  </a:lnTo>
                  <a:lnTo>
                    <a:pt x="847" y="1156"/>
                  </a:lnTo>
                  <a:lnTo>
                    <a:pt x="945" y="1100"/>
                  </a:lnTo>
                  <a:lnTo>
                    <a:pt x="1044" y="1030"/>
                  </a:lnTo>
                  <a:lnTo>
                    <a:pt x="1114" y="945"/>
                  </a:lnTo>
                  <a:lnTo>
                    <a:pt x="1171" y="832"/>
                  </a:lnTo>
                  <a:lnTo>
                    <a:pt x="1199" y="719"/>
                  </a:lnTo>
                  <a:lnTo>
                    <a:pt x="1213" y="607"/>
                  </a:lnTo>
                  <a:lnTo>
                    <a:pt x="1213" y="607"/>
                  </a:lnTo>
                  <a:lnTo>
                    <a:pt x="1199" y="480"/>
                  </a:lnTo>
                  <a:lnTo>
                    <a:pt x="1171" y="367"/>
                  </a:lnTo>
                  <a:lnTo>
                    <a:pt x="1114" y="268"/>
                  </a:lnTo>
                  <a:lnTo>
                    <a:pt x="1044" y="170"/>
                  </a:lnTo>
                  <a:lnTo>
                    <a:pt x="945" y="99"/>
                  </a:lnTo>
                  <a:lnTo>
                    <a:pt x="847" y="43"/>
                  </a:lnTo>
                  <a:lnTo>
                    <a:pt x="734" y="15"/>
                  </a:lnTo>
                  <a:lnTo>
                    <a:pt x="607" y="1"/>
                  </a:lnTo>
                  <a:lnTo>
                    <a:pt x="607" y="1"/>
                  </a:lnTo>
                  <a:lnTo>
                    <a:pt x="494" y="15"/>
                  </a:lnTo>
                  <a:lnTo>
                    <a:pt x="382" y="43"/>
                  </a:lnTo>
                  <a:lnTo>
                    <a:pt x="269" y="99"/>
                  </a:lnTo>
                  <a:lnTo>
                    <a:pt x="184" y="170"/>
                  </a:lnTo>
                  <a:lnTo>
                    <a:pt x="114" y="268"/>
                  </a:lnTo>
                  <a:lnTo>
                    <a:pt x="57" y="367"/>
                  </a:lnTo>
                  <a:lnTo>
                    <a:pt x="15" y="480"/>
                  </a:lnTo>
                  <a:lnTo>
                    <a:pt x="1" y="607"/>
                  </a:lnTo>
                  <a:lnTo>
                    <a:pt x="1" y="607"/>
                  </a:lnTo>
                  <a:lnTo>
                    <a:pt x="15" y="719"/>
                  </a:lnTo>
                  <a:lnTo>
                    <a:pt x="57" y="832"/>
                  </a:lnTo>
                  <a:lnTo>
                    <a:pt x="114" y="945"/>
                  </a:lnTo>
                  <a:lnTo>
                    <a:pt x="184" y="1030"/>
                  </a:lnTo>
                  <a:lnTo>
                    <a:pt x="269" y="1100"/>
                  </a:lnTo>
                  <a:lnTo>
                    <a:pt x="382" y="1156"/>
                  </a:lnTo>
                  <a:lnTo>
                    <a:pt x="494" y="1199"/>
                  </a:lnTo>
                  <a:lnTo>
                    <a:pt x="607" y="1213"/>
                  </a:lnTo>
                  <a:lnTo>
                    <a:pt x="607" y="12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 flipH="1">
              <a:off x="1274371" y="2485929"/>
              <a:ext cx="25121" cy="25121"/>
            </a:xfrm>
            <a:custGeom>
              <a:avLst/>
              <a:gdLst/>
              <a:ahLst/>
              <a:cxnLst/>
              <a:rect l="l" t="t" r="r" b="b"/>
              <a:pathLst>
                <a:path w="1213" h="1213" extrusionOk="0">
                  <a:moveTo>
                    <a:pt x="606" y="1212"/>
                  </a:moveTo>
                  <a:lnTo>
                    <a:pt x="606" y="1212"/>
                  </a:lnTo>
                  <a:lnTo>
                    <a:pt x="719" y="1198"/>
                  </a:lnTo>
                  <a:lnTo>
                    <a:pt x="832" y="1170"/>
                  </a:lnTo>
                  <a:lnTo>
                    <a:pt x="945" y="1114"/>
                  </a:lnTo>
                  <a:lnTo>
                    <a:pt x="1029" y="1029"/>
                  </a:lnTo>
                  <a:lnTo>
                    <a:pt x="1100" y="945"/>
                  </a:lnTo>
                  <a:lnTo>
                    <a:pt x="1156" y="846"/>
                  </a:lnTo>
                  <a:lnTo>
                    <a:pt x="1198" y="733"/>
                  </a:lnTo>
                  <a:lnTo>
                    <a:pt x="1213" y="606"/>
                  </a:lnTo>
                  <a:lnTo>
                    <a:pt x="1213" y="606"/>
                  </a:lnTo>
                  <a:lnTo>
                    <a:pt x="1198" y="479"/>
                  </a:lnTo>
                  <a:lnTo>
                    <a:pt x="1156" y="367"/>
                  </a:lnTo>
                  <a:lnTo>
                    <a:pt x="1100" y="268"/>
                  </a:lnTo>
                  <a:lnTo>
                    <a:pt x="1029" y="183"/>
                  </a:lnTo>
                  <a:lnTo>
                    <a:pt x="945" y="99"/>
                  </a:lnTo>
                  <a:lnTo>
                    <a:pt x="832" y="57"/>
                  </a:lnTo>
                  <a:lnTo>
                    <a:pt x="719" y="14"/>
                  </a:lnTo>
                  <a:lnTo>
                    <a:pt x="606" y="0"/>
                  </a:lnTo>
                  <a:lnTo>
                    <a:pt x="606" y="0"/>
                  </a:lnTo>
                  <a:lnTo>
                    <a:pt x="480" y="14"/>
                  </a:lnTo>
                  <a:lnTo>
                    <a:pt x="367" y="57"/>
                  </a:lnTo>
                  <a:lnTo>
                    <a:pt x="268" y="99"/>
                  </a:lnTo>
                  <a:lnTo>
                    <a:pt x="170" y="183"/>
                  </a:lnTo>
                  <a:lnTo>
                    <a:pt x="99" y="268"/>
                  </a:lnTo>
                  <a:lnTo>
                    <a:pt x="43" y="367"/>
                  </a:lnTo>
                  <a:lnTo>
                    <a:pt x="14" y="479"/>
                  </a:lnTo>
                  <a:lnTo>
                    <a:pt x="0" y="606"/>
                  </a:lnTo>
                  <a:lnTo>
                    <a:pt x="0" y="606"/>
                  </a:lnTo>
                  <a:lnTo>
                    <a:pt x="14" y="733"/>
                  </a:lnTo>
                  <a:lnTo>
                    <a:pt x="43" y="846"/>
                  </a:lnTo>
                  <a:lnTo>
                    <a:pt x="99" y="945"/>
                  </a:lnTo>
                  <a:lnTo>
                    <a:pt x="170" y="1029"/>
                  </a:lnTo>
                  <a:lnTo>
                    <a:pt x="268" y="1114"/>
                  </a:lnTo>
                  <a:lnTo>
                    <a:pt x="367" y="1170"/>
                  </a:lnTo>
                  <a:lnTo>
                    <a:pt x="480" y="1198"/>
                  </a:lnTo>
                  <a:lnTo>
                    <a:pt x="606" y="1212"/>
                  </a:lnTo>
                  <a:lnTo>
                    <a:pt x="606" y="12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 flipH="1">
              <a:off x="1232040" y="2665442"/>
              <a:ext cx="25121" cy="25121"/>
            </a:xfrm>
            <a:custGeom>
              <a:avLst/>
              <a:gdLst/>
              <a:ahLst/>
              <a:cxnLst/>
              <a:rect l="l" t="t" r="r" b="b"/>
              <a:pathLst>
                <a:path w="1213" h="1213" extrusionOk="0">
                  <a:moveTo>
                    <a:pt x="606" y="1213"/>
                  </a:moveTo>
                  <a:lnTo>
                    <a:pt x="606" y="1213"/>
                  </a:lnTo>
                  <a:lnTo>
                    <a:pt x="733" y="1199"/>
                  </a:lnTo>
                  <a:lnTo>
                    <a:pt x="846" y="1156"/>
                  </a:lnTo>
                  <a:lnTo>
                    <a:pt x="945" y="1100"/>
                  </a:lnTo>
                  <a:lnTo>
                    <a:pt x="1029" y="1030"/>
                  </a:lnTo>
                  <a:lnTo>
                    <a:pt x="1100" y="945"/>
                  </a:lnTo>
                  <a:lnTo>
                    <a:pt x="1156" y="832"/>
                  </a:lnTo>
                  <a:lnTo>
                    <a:pt x="1198" y="719"/>
                  </a:lnTo>
                  <a:lnTo>
                    <a:pt x="1212" y="607"/>
                  </a:lnTo>
                  <a:lnTo>
                    <a:pt x="1212" y="607"/>
                  </a:lnTo>
                  <a:lnTo>
                    <a:pt x="1198" y="480"/>
                  </a:lnTo>
                  <a:lnTo>
                    <a:pt x="1156" y="367"/>
                  </a:lnTo>
                  <a:lnTo>
                    <a:pt x="1100" y="268"/>
                  </a:lnTo>
                  <a:lnTo>
                    <a:pt x="1029" y="170"/>
                  </a:lnTo>
                  <a:lnTo>
                    <a:pt x="945" y="99"/>
                  </a:lnTo>
                  <a:lnTo>
                    <a:pt x="846" y="43"/>
                  </a:lnTo>
                  <a:lnTo>
                    <a:pt x="733" y="15"/>
                  </a:lnTo>
                  <a:lnTo>
                    <a:pt x="606" y="1"/>
                  </a:lnTo>
                  <a:lnTo>
                    <a:pt x="606" y="1"/>
                  </a:lnTo>
                  <a:lnTo>
                    <a:pt x="479" y="15"/>
                  </a:lnTo>
                  <a:lnTo>
                    <a:pt x="367" y="43"/>
                  </a:lnTo>
                  <a:lnTo>
                    <a:pt x="268" y="99"/>
                  </a:lnTo>
                  <a:lnTo>
                    <a:pt x="183" y="170"/>
                  </a:lnTo>
                  <a:lnTo>
                    <a:pt x="99" y="268"/>
                  </a:lnTo>
                  <a:lnTo>
                    <a:pt x="42" y="367"/>
                  </a:lnTo>
                  <a:lnTo>
                    <a:pt x="14" y="480"/>
                  </a:lnTo>
                  <a:lnTo>
                    <a:pt x="0" y="607"/>
                  </a:lnTo>
                  <a:lnTo>
                    <a:pt x="0" y="607"/>
                  </a:lnTo>
                  <a:lnTo>
                    <a:pt x="14" y="719"/>
                  </a:lnTo>
                  <a:lnTo>
                    <a:pt x="42" y="832"/>
                  </a:lnTo>
                  <a:lnTo>
                    <a:pt x="99" y="945"/>
                  </a:lnTo>
                  <a:lnTo>
                    <a:pt x="183" y="1030"/>
                  </a:lnTo>
                  <a:lnTo>
                    <a:pt x="268" y="1100"/>
                  </a:lnTo>
                  <a:lnTo>
                    <a:pt x="367" y="1156"/>
                  </a:lnTo>
                  <a:lnTo>
                    <a:pt x="479" y="1199"/>
                  </a:lnTo>
                  <a:lnTo>
                    <a:pt x="606" y="1213"/>
                  </a:lnTo>
                  <a:lnTo>
                    <a:pt x="606" y="12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 flipH="1">
              <a:off x="1087837" y="2485929"/>
              <a:ext cx="25121" cy="25121"/>
            </a:xfrm>
            <a:custGeom>
              <a:avLst/>
              <a:gdLst/>
              <a:ahLst/>
              <a:cxnLst/>
              <a:rect l="l" t="t" r="r" b="b"/>
              <a:pathLst>
                <a:path w="1213" h="1213" extrusionOk="0">
                  <a:moveTo>
                    <a:pt x="606" y="1212"/>
                  </a:moveTo>
                  <a:lnTo>
                    <a:pt x="606" y="1212"/>
                  </a:lnTo>
                  <a:lnTo>
                    <a:pt x="733" y="1198"/>
                  </a:lnTo>
                  <a:lnTo>
                    <a:pt x="846" y="1170"/>
                  </a:lnTo>
                  <a:lnTo>
                    <a:pt x="945" y="1114"/>
                  </a:lnTo>
                  <a:lnTo>
                    <a:pt x="1029" y="1029"/>
                  </a:lnTo>
                  <a:lnTo>
                    <a:pt x="1114" y="945"/>
                  </a:lnTo>
                  <a:lnTo>
                    <a:pt x="1170" y="846"/>
                  </a:lnTo>
                  <a:lnTo>
                    <a:pt x="1198" y="733"/>
                  </a:lnTo>
                  <a:lnTo>
                    <a:pt x="1212" y="606"/>
                  </a:lnTo>
                  <a:lnTo>
                    <a:pt x="1212" y="606"/>
                  </a:lnTo>
                  <a:lnTo>
                    <a:pt x="1198" y="479"/>
                  </a:lnTo>
                  <a:lnTo>
                    <a:pt x="1170" y="367"/>
                  </a:lnTo>
                  <a:lnTo>
                    <a:pt x="1114" y="268"/>
                  </a:lnTo>
                  <a:lnTo>
                    <a:pt x="1029" y="183"/>
                  </a:lnTo>
                  <a:lnTo>
                    <a:pt x="945" y="99"/>
                  </a:lnTo>
                  <a:lnTo>
                    <a:pt x="846" y="57"/>
                  </a:lnTo>
                  <a:lnTo>
                    <a:pt x="733" y="14"/>
                  </a:lnTo>
                  <a:lnTo>
                    <a:pt x="606" y="0"/>
                  </a:lnTo>
                  <a:lnTo>
                    <a:pt x="606" y="0"/>
                  </a:lnTo>
                  <a:lnTo>
                    <a:pt x="479" y="14"/>
                  </a:lnTo>
                  <a:lnTo>
                    <a:pt x="367" y="57"/>
                  </a:lnTo>
                  <a:lnTo>
                    <a:pt x="268" y="99"/>
                  </a:lnTo>
                  <a:lnTo>
                    <a:pt x="183" y="183"/>
                  </a:lnTo>
                  <a:lnTo>
                    <a:pt x="113" y="268"/>
                  </a:lnTo>
                  <a:lnTo>
                    <a:pt x="57" y="367"/>
                  </a:lnTo>
                  <a:lnTo>
                    <a:pt x="14" y="479"/>
                  </a:lnTo>
                  <a:lnTo>
                    <a:pt x="0" y="606"/>
                  </a:lnTo>
                  <a:lnTo>
                    <a:pt x="0" y="606"/>
                  </a:lnTo>
                  <a:lnTo>
                    <a:pt x="14" y="733"/>
                  </a:lnTo>
                  <a:lnTo>
                    <a:pt x="57" y="846"/>
                  </a:lnTo>
                  <a:lnTo>
                    <a:pt x="113" y="945"/>
                  </a:lnTo>
                  <a:lnTo>
                    <a:pt x="183" y="1029"/>
                  </a:lnTo>
                  <a:lnTo>
                    <a:pt x="268" y="1114"/>
                  </a:lnTo>
                  <a:lnTo>
                    <a:pt x="367" y="1170"/>
                  </a:lnTo>
                  <a:lnTo>
                    <a:pt x="479" y="1198"/>
                  </a:lnTo>
                  <a:lnTo>
                    <a:pt x="606" y="1212"/>
                  </a:lnTo>
                  <a:lnTo>
                    <a:pt x="606" y="12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 flipH="1">
              <a:off x="1418864" y="2665442"/>
              <a:ext cx="24831" cy="25121"/>
            </a:xfrm>
            <a:custGeom>
              <a:avLst/>
              <a:gdLst/>
              <a:ahLst/>
              <a:cxnLst/>
              <a:rect l="l" t="t" r="r" b="b"/>
              <a:pathLst>
                <a:path w="1199" h="1213" extrusionOk="0">
                  <a:moveTo>
                    <a:pt x="606" y="1213"/>
                  </a:moveTo>
                  <a:lnTo>
                    <a:pt x="606" y="1213"/>
                  </a:lnTo>
                  <a:lnTo>
                    <a:pt x="719" y="1199"/>
                  </a:lnTo>
                  <a:lnTo>
                    <a:pt x="832" y="1156"/>
                  </a:lnTo>
                  <a:lnTo>
                    <a:pt x="931" y="1100"/>
                  </a:lnTo>
                  <a:lnTo>
                    <a:pt x="1029" y="1030"/>
                  </a:lnTo>
                  <a:lnTo>
                    <a:pt x="1100" y="945"/>
                  </a:lnTo>
                  <a:lnTo>
                    <a:pt x="1156" y="832"/>
                  </a:lnTo>
                  <a:lnTo>
                    <a:pt x="1198" y="719"/>
                  </a:lnTo>
                  <a:lnTo>
                    <a:pt x="1198" y="607"/>
                  </a:lnTo>
                  <a:lnTo>
                    <a:pt x="1198" y="607"/>
                  </a:lnTo>
                  <a:lnTo>
                    <a:pt x="1198" y="480"/>
                  </a:lnTo>
                  <a:lnTo>
                    <a:pt x="1156" y="367"/>
                  </a:lnTo>
                  <a:lnTo>
                    <a:pt x="1100" y="268"/>
                  </a:lnTo>
                  <a:lnTo>
                    <a:pt x="1029" y="170"/>
                  </a:lnTo>
                  <a:lnTo>
                    <a:pt x="931" y="99"/>
                  </a:lnTo>
                  <a:lnTo>
                    <a:pt x="832" y="43"/>
                  </a:lnTo>
                  <a:lnTo>
                    <a:pt x="719" y="15"/>
                  </a:lnTo>
                  <a:lnTo>
                    <a:pt x="606" y="1"/>
                  </a:lnTo>
                  <a:lnTo>
                    <a:pt x="606" y="1"/>
                  </a:lnTo>
                  <a:lnTo>
                    <a:pt x="480" y="15"/>
                  </a:lnTo>
                  <a:lnTo>
                    <a:pt x="367" y="43"/>
                  </a:lnTo>
                  <a:lnTo>
                    <a:pt x="268" y="99"/>
                  </a:lnTo>
                  <a:lnTo>
                    <a:pt x="170" y="170"/>
                  </a:lnTo>
                  <a:lnTo>
                    <a:pt x="99" y="268"/>
                  </a:lnTo>
                  <a:lnTo>
                    <a:pt x="43" y="367"/>
                  </a:lnTo>
                  <a:lnTo>
                    <a:pt x="15" y="480"/>
                  </a:lnTo>
                  <a:lnTo>
                    <a:pt x="0" y="607"/>
                  </a:lnTo>
                  <a:lnTo>
                    <a:pt x="0" y="607"/>
                  </a:lnTo>
                  <a:lnTo>
                    <a:pt x="15" y="719"/>
                  </a:lnTo>
                  <a:lnTo>
                    <a:pt x="43" y="832"/>
                  </a:lnTo>
                  <a:lnTo>
                    <a:pt x="99" y="945"/>
                  </a:lnTo>
                  <a:lnTo>
                    <a:pt x="170" y="1030"/>
                  </a:lnTo>
                  <a:lnTo>
                    <a:pt x="268" y="1100"/>
                  </a:lnTo>
                  <a:lnTo>
                    <a:pt x="367" y="1156"/>
                  </a:lnTo>
                  <a:lnTo>
                    <a:pt x="480" y="1199"/>
                  </a:lnTo>
                  <a:lnTo>
                    <a:pt x="606" y="1213"/>
                  </a:lnTo>
                  <a:lnTo>
                    <a:pt x="606" y="12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 flipH="1">
              <a:off x="1605397" y="2665442"/>
              <a:ext cx="25121" cy="25121"/>
            </a:xfrm>
            <a:custGeom>
              <a:avLst/>
              <a:gdLst/>
              <a:ahLst/>
              <a:cxnLst/>
              <a:rect l="l" t="t" r="r" b="b"/>
              <a:pathLst>
                <a:path w="1213" h="1213" extrusionOk="0">
                  <a:moveTo>
                    <a:pt x="607" y="1213"/>
                  </a:moveTo>
                  <a:lnTo>
                    <a:pt x="607" y="1213"/>
                  </a:lnTo>
                  <a:lnTo>
                    <a:pt x="733" y="1199"/>
                  </a:lnTo>
                  <a:lnTo>
                    <a:pt x="846" y="1156"/>
                  </a:lnTo>
                  <a:lnTo>
                    <a:pt x="945" y="1100"/>
                  </a:lnTo>
                  <a:lnTo>
                    <a:pt x="1029" y="1030"/>
                  </a:lnTo>
                  <a:lnTo>
                    <a:pt x="1114" y="945"/>
                  </a:lnTo>
                  <a:lnTo>
                    <a:pt x="1170" y="832"/>
                  </a:lnTo>
                  <a:lnTo>
                    <a:pt x="1199" y="719"/>
                  </a:lnTo>
                  <a:lnTo>
                    <a:pt x="1213" y="607"/>
                  </a:lnTo>
                  <a:lnTo>
                    <a:pt x="1213" y="607"/>
                  </a:lnTo>
                  <a:lnTo>
                    <a:pt x="1199" y="480"/>
                  </a:lnTo>
                  <a:lnTo>
                    <a:pt x="1170" y="367"/>
                  </a:lnTo>
                  <a:lnTo>
                    <a:pt x="1114" y="268"/>
                  </a:lnTo>
                  <a:lnTo>
                    <a:pt x="1029" y="170"/>
                  </a:lnTo>
                  <a:lnTo>
                    <a:pt x="945" y="99"/>
                  </a:lnTo>
                  <a:lnTo>
                    <a:pt x="846" y="43"/>
                  </a:lnTo>
                  <a:lnTo>
                    <a:pt x="733" y="15"/>
                  </a:lnTo>
                  <a:lnTo>
                    <a:pt x="607" y="1"/>
                  </a:lnTo>
                  <a:lnTo>
                    <a:pt x="607" y="1"/>
                  </a:lnTo>
                  <a:lnTo>
                    <a:pt x="494" y="15"/>
                  </a:lnTo>
                  <a:lnTo>
                    <a:pt x="381" y="43"/>
                  </a:lnTo>
                  <a:lnTo>
                    <a:pt x="268" y="99"/>
                  </a:lnTo>
                  <a:lnTo>
                    <a:pt x="184" y="170"/>
                  </a:lnTo>
                  <a:lnTo>
                    <a:pt x="113" y="268"/>
                  </a:lnTo>
                  <a:lnTo>
                    <a:pt x="57" y="367"/>
                  </a:lnTo>
                  <a:lnTo>
                    <a:pt x="15" y="480"/>
                  </a:lnTo>
                  <a:lnTo>
                    <a:pt x="1" y="607"/>
                  </a:lnTo>
                  <a:lnTo>
                    <a:pt x="1" y="607"/>
                  </a:lnTo>
                  <a:lnTo>
                    <a:pt x="15" y="719"/>
                  </a:lnTo>
                  <a:lnTo>
                    <a:pt x="57" y="832"/>
                  </a:lnTo>
                  <a:lnTo>
                    <a:pt x="113" y="945"/>
                  </a:lnTo>
                  <a:lnTo>
                    <a:pt x="184" y="1030"/>
                  </a:lnTo>
                  <a:lnTo>
                    <a:pt x="268" y="1100"/>
                  </a:lnTo>
                  <a:lnTo>
                    <a:pt x="381" y="1156"/>
                  </a:lnTo>
                  <a:lnTo>
                    <a:pt x="494" y="1199"/>
                  </a:lnTo>
                  <a:lnTo>
                    <a:pt x="607" y="1213"/>
                  </a:lnTo>
                  <a:lnTo>
                    <a:pt x="607" y="12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flipH="1">
              <a:off x="1791931" y="2665442"/>
              <a:ext cx="25121" cy="25121"/>
            </a:xfrm>
            <a:custGeom>
              <a:avLst/>
              <a:gdLst/>
              <a:ahLst/>
              <a:cxnLst/>
              <a:rect l="l" t="t" r="r" b="b"/>
              <a:pathLst>
                <a:path w="1213" h="1213" extrusionOk="0">
                  <a:moveTo>
                    <a:pt x="607" y="1213"/>
                  </a:moveTo>
                  <a:lnTo>
                    <a:pt x="607" y="1213"/>
                  </a:lnTo>
                  <a:lnTo>
                    <a:pt x="720" y="1199"/>
                  </a:lnTo>
                  <a:lnTo>
                    <a:pt x="832" y="1156"/>
                  </a:lnTo>
                  <a:lnTo>
                    <a:pt x="945" y="1100"/>
                  </a:lnTo>
                  <a:lnTo>
                    <a:pt x="1030" y="1030"/>
                  </a:lnTo>
                  <a:lnTo>
                    <a:pt x="1100" y="945"/>
                  </a:lnTo>
                  <a:lnTo>
                    <a:pt x="1157" y="832"/>
                  </a:lnTo>
                  <a:lnTo>
                    <a:pt x="1199" y="719"/>
                  </a:lnTo>
                  <a:lnTo>
                    <a:pt x="1213" y="607"/>
                  </a:lnTo>
                  <a:lnTo>
                    <a:pt x="1213" y="607"/>
                  </a:lnTo>
                  <a:lnTo>
                    <a:pt x="1199" y="480"/>
                  </a:lnTo>
                  <a:lnTo>
                    <a:pt x="1157" y="367"/>
                  </a:lnTo>
                  <a:lnTo>
                    <a:pt x="1100" y="268"/>
                  </a:lnTo>
                  <a:lnTo>
                    <a:pt x="1030" y="170"/>
                  </a:lnTo>
                  <a:lnTo>
                    <a:pt x="945" y="99"/>
                  </a:lnTo>
                  <a:lnTo>
                    <a:pt x="832" y="43"/>
                  </a:lnTo>
                  <a:lnTo>
                    <a:pt x="720" y="15"/>
                  </a:lnTo>
                  <a:lnTo>
                    <a:pt x="607" y="1"/>
                  </a:lnTo>
                  <a:lnTo>
                    <a:pt x="607" y="1"/>
                  </a:lnTo>
                  <a:lnTo>
                    <a:pt x="480" y="15"/>
                  </a:lnTo>
                  <a:lnTo>
                    <a:pt x="367" y="43"/>
                  </a:lnTo>
                  <a:lnTo>
                    <a:pt x="269" y="99"/>
                  </a:lnTo>
                  <a:lnTo>
                    <a:pt x="170" y="170"/>
                  </a:lnTo>
                  <a:lnTo>
                    <a:pt x="99" y="268"/>
                  </a:lnTo>
                  <a:lnTo>
                    <a:pt x="43" y="367"/>
                  </a:lnTo>
                  <a:lnTo>
                    <a:pt x="15" y="480"/>
                  </a:lnTo>
                  <a:lnTo>
                    <a:pt x="1" y="607"/>
                  </a:lnTo>
                  <a:lnTo>
                    <a:pt x="1" y="607"/>
                  </a:lnTo>
                  <a:lnTo>
                    <a:pt x="15" y="719"/>
                  </a:lnTo>
                  <a:lnTo>
                    <a:pt x="43" y="832"/>
                  </a:lnTo>
                  <a:lnTo>
                    <a:pt x="99" y="945"/>
                  </a:lnTo>
                  <a:lnTo>
                    <a:pt x="170" y="1030"/>
                  </a:lnTo>
                  <a:lnTo>
                    <a:pt x="269" y="1100"/>
                  </a:lnTo>
                  <a:lnTo>
                    <a:pt x="367" y="1156"/>
                  </a:lnTo>
                  <a:lnTo>
                    <a:pt x="480" y="1199"/>
                  </a:lnTo>
                  <a:lnTo>
                    <a:pt x="607" y="1213"/>
                  </a:lnTo>
                  <a:lnTo>
                    <a:pt x="607" y="12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 flipH="1">
              <a:off x="1978734" y="2665442"/>
              <a:ext cx="24852" cy="25121"/>
            </a:xfrm>
            <a:custGeom>
              <a:avLst/>
              <a:gdLst/>
              <a:ahLst/>
              <a:cxnLst/>
              <a:rect l="l" t="t" r="r" b="b"/>
              <a:pathLst>
                <a:path w="1200" h="1213" extrusionOk="0">
                  <a:moveTo>
                    <a:pt x="593" y="1213"/>
                  </a:moveTo>
                  <a:lnTo>
                    <a:pt x="593" y="1213"/>
                  </a:lnTo>
                  <a:lnTo>
                    <a:pt x="720" y="1199"/>
                  </a:lnTo>
                  <a:lnTo>
                    <a:pt x="833" y="1156"/>
                  </a:lnTo>
                  <a:lnTo>
                    <a:pt x="931" y="1100"/>
                  </a:lnTo>
                  <a:lnTo>
                    <a:pt x="1030" y="1030"/>
                  </a:lnTo>
                  <a:lnTo>
                    <a:pt x="1100" y="945"/>
                  </a:lnTo>
                  <a:lnTo>
                    <a:pt x="1157" y="832"/>
                  </a:lnTo>
                  <a:lnTo>
                    <a:pt x="1185" y="719"/>
                  </a:lnTo>
                  <a:lnTo>
                    <a:pt x="1199" y="607"/>
                  </a:lnTo>
                  <a:lnTo>
                    <a:pt x="1199" y="607"/>
                  </a:lnTo>
                  <a:lnTo>
                    <a:pt x="1185" y="480"/>
                  </a:lnTo>
                  <a:lnTo>
                    <a:pt x="1157" y="367"/>
                  </a:lnTo>
                  <a:lnTo>
                    <a:pt x="1100" y="268"/>
                  </a:lnTo>
                  <a:lnTo>
                    <a:pt x="1030" y="170"/>
                  </a:lnTo>
                  <a:lnTo>
                    <a:pt x="931" y="99"/>
                  </a:lnTo>
                  <a:lnTo>
                    <a:pt x="833" y="43"/>
                  </a:lnTo>
                  <a:lnTo>
                    <a:pt x="720" y="15"/>
                  </a:lnTo>
                  <a:lnTo>
                    <a:pt x="593" y="1"/>
                  </a:lnTo>
                  <a:lnTo>
                    <a:pt x="593" y="1"/>
                  </a:lnTo>
                  <a:lnTo>
                    <a:pt x="480" y="15"/>
                  </a:lnTo>
                  <a:lnTo>
                    <a:pt x="367" y="43"/>
                  </a:lnTo>
                  <a:lnTo>
                    <a:pt x="255" y="99"/>
                  </a:lnTo>
                  <a:lnTo>
                    <a:pt x="170" y="170"/>
                  </a:lnTo>
                  <a:lnTo>
                    <a:pt x="100" y="268"/>
                  </a:lnTo>
                  <a:lnTo>
                    <a:pt x="43" y="367"/>
                  </a:lnTo>
                  <a:lnTo>
                    <a:pt x="1" y="480"/>
                  </a:lnTo>
                  <a:lnTo>
                    <a:pt x="1" y="607"/>
                  </a:lnTo>
                  <a:lnTo>
                    <a:pt x="1" y="607"/>
                  </a:lnTo>
                  <a:lnTo>
                    <a:pt x="1" y="719"/>
                  </a:lnTo>
                  <a:lnTo>
                    <a:pt x="43" y="832"/>
                  </a:lnTo>
                  <a:lnTo>
                    <a:pt x="100" y="945"/>
                  </a:lnTo>
                  <a:lnTo>
                    <a:pt x="170" y="1030"/>
                  </a:lnTo>
                  <a:lnTo>
                    <a:pt x="255" y="1100"/>
                  </a:lnTo>
                  <a:lnTo>
                    <a:pt x="367" y="1156"/>
                  </a:lnTo>
                  <a:lnTo>
                    <a:pt x="480" y="1199"/>
                  </a:lnTo>
                  <a:lnTo>
                    <a:pt x="593" y="1213"/>
                  </a:lnTo>
                  <a:lnTo>
                    <a:pt x="593" y="12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 flipH="1">
              <a:off x="992386" y="2485039"/>
              <a:ext cx="25121" cy="25142"/>
            </a:xfrm>
            <a:custGeom>
              <a:avLst/>
              <a:gdLst/>
              <a:ahLst/>
              <a:cxnLst/>
              <a:rect l="l" t="t" r="r" b="b"/>
              <a:pathLst>
                <a:path w="1213" h="1214" extrusionOk="0">
                  <a:moveTo>
                    <a:pt x="606" y="1213"/>
                  </a:moveTo>
                  <a:lnTo>
                    <a:pt x="606" y="1213"/>
                  </a:lnTo>
                  <a:lnTo>
                    <a:pt x="733" y="1199"/>
                  </a:lnTo>
                  <a:lnTo>
                    <a:pt x="846" y="1157"/>
                  </a:lnTo>
                  <a:lnTo>
                    <a:pt x="945" y="1100"/>
                  </a:lnTo>
                  <a:lnTo>
                    <a:pt x="1029" y="1030"/>
                  </a:lnTo>
                  <a:lnTo>
                    <a:pt x="1114" y="945"/>
                  </a:lnTo>
                  <a:lnTo>
                    <a:pt x="1170" y="847"/>
                  </a:lnTo>
                  <a:lnTo>
                    <a:pt x="1198" y="734"/>
                  </a:lnTo>
                  <a:lnTo>
                    <a:pt x="1212" y="607"/>
                  </a:lnTo>
                  <a:lnTo>
                    <a:pt x="1212" y="607"/>
                  </a:lnTo>
                  <a:lnTo>
                    <a:pt x="1198" y="480"/>
                  </a:lnTo>
                  <a:lnTo>
                    <a:pt x="1170" y="367"/>
                  </a:lnTo>
                  <a:lnTo>
                    <a:pt x="1114" y="269"/>
                  </a:lnTo>
                  <a:lnTo>
                    <a:pt x="1029" y="184"/>
                  </a:lnTo>
                  <a:lnTo>
                    <a:pt x="945" y="100"/>
                  </a:lnTo>
                  <a:lnTo>
                    <a:pt x="846" y="43"/>
                  </a:lnTo>
                  <a:lnTo>
                    <a:pt x="733" y="15"/>
                  </a:lnTo>
                  <a:lnTo>
                    <a:pt x="606" y="1"/>
                  </a:lnTo>
                  <a:lnTo>
                    <a:pt x="606" y="1"/>
                  </a:lnTo>
                  <a:lnTo>
                    <a:pt x="479" y="15"/>
                  </a:lnTo>
                  <a:lnTo>
                    <a:pt x="367" y="43"/>
                  </a:lnTo>
                  <a:lnTo>
                    <a:pt x="268" y="100"/>
                  </a:lnTo>
                  <a:lnTo>
                    <a:pt x="183" y="184"/>
                  </a:lnTo>
                  <a:lnTo>
                    <a:pt x="113" y="269"/>
                  </a:lnTo>
                  <a:lnTo>
                    <a:pt x="57" y="367"/>
                  </a:lnTo>
                  <a:lnTo>
                    <a:pt x="14" y="480"/>
                  </a:lnTo>
                  <a:lnTo>
                    <a:pt x="0" y="607"/>
                  </a:lnTo>
                  <a:lnTo>
                    <a:pt x="0" y="607"/>
                  </a:lnTo>
                  <a:lnTo>
                    <a:pt x="14" y="734"/>
                  </a:lnTo>
                  <a:lnTo>
                    <a:pt x="57" y="847"/>
                  </a:lnTo>
                  <a:lnTo>
                    <a:pt x="113" y="945"/>
                  </a:lnTo>
                  <a:lnTo>
                    <a:pt x="183" y="1030"/>
                  </a:lnTo>
                  <a:lnTo>
                    <a:pt x="268" y="1100"/>
                  </a:lnTo>
                  <a:lnTo>
                    <a:pt x="367" y="1157"/>
                  </a:lnTo>
                  <a:lnTo>
                    <a:pt x="479" y="1199"/>
                  </a:lnTo>
                  <a:lnTo>
                    <a:pt x="606" y="1213"/>
                  </a:lnTo>
                  <a:lnTo>
                    <a:pt x="606" y="12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 flipH="1">
              <a:off x="1975234" y="2485929"/>
              <a:ext cx="24831" cy="25121"/>
            </a:xfrm>
            <a:custGeom>
              <a:avLst/>
              <a:gdLst/>
              <a:ahLst/>
              <a:cxnLst/>
              <a:rect l="l" t="t" r="r" b="b"/>
              <a:pathLst>
                <a:path w="1199" h="1213" extrusionOk="0">
                  <a:moveTo>
                    <a:pt x="606" y="1212"/>
                  </a:moveTo>
                  <a:lnTo>
                    <a:pt x="606" y="1212"/>
                  </a:lnTo>
                  <a:lnTo>
                    <a:pt x="719" y="1198"/>
                  </a:lnTo>
                  <a:lnTo>
                    <a:pt x="832" y="1170"/>
                  </a:lnTo>
                  <a:lnTo>
                    <a:pt x="945" y="1114"/>
                  </a:lnTo>
                  <a:lnTo>
                    <a:pt x="1029" y="1029"/>
                  </a:lnTo>
                  <a:lnTo>
                    <a:pt x="1100" y="945"/>
                  </a:lnTo>
                  <a:lnTo>
                    <a:pt x="1156" y="846"/>
                  </a:lnTo>
                  <a:lnTo>
                    <a:pt x="1198" y="733"/>
                  </a:lnTo>
                  <a:lnTo>
                    <a:pt x="1198" y="606"/>
                  </a:lnTo>
                  <a:lnTo>
                    <a:pt x="1198" y="606"/>
                  </a:lnTo>
                  <a:lnTo>
                    <a:pt x="1198" y="479"/>
                  </a:lnTo>
                  <a:lnTo>
                    <a:pt x="1156" y="367"/>
                  </a:lnTo>
                  <a:lnTo>
                    <a:pt x="1100" y="268"/>
                  </a:lnTo>
                  <a:lnTo>
                    <a:pt x="1029" y="183"/>
                  </a:lnTo>
                  <a:lnTo>
                    <a:pt x="945" y="99"/>
                  </a:lnTo>
                  <a:lnTo>
                    <a:pt x="832" y="57"/>
                  </a:lnTo>
                  <a:lnTo>
                    <a:pt x="719" y="14"/>
                  </a:lnTo>
                  <a:lnTo>
                    <a:pt x="606" y="0"/>
                  </a:lnTo>
                  <a:lnTo>
                    <a:pt x="606" y="0"/>
                  </a:lnTo>
                  <a:lnTo>
                    <a:pt x="479" y="14"/>
                  </a:lnTo>
                  <a:lnTo>
                    <a:pt x="367" y="57"/>
                  </a:lnTo>
                  <a:lnTo>
                    <a:pt x="268" y="99"/>
                  </a:lnTo>
                  <a:lnTo>
                    <a:pt x="169" y="183"/>
                  </a:lnTo>
                  <a:lnTo>
                    <a:pt x="99" y="268"/>
                  </a:lnTo>
                  <a:lnTo>
                    <a:pt x="42" y="367"/>
                  </a:lnTo>
                  <a:lnTo>
                    <a:pt x="14" y="479"/>
                  </a:lnTo>
                  <a:lnTo>
                    <a:pt x="0" y="606"/>
                  </a:lnTo>
                  <a:lnTo>
                    <a:pt x="0" y="606"/>
                  </a:lnTo>
                  <a:lnTo>
                    <a:pt x="14" y="733"/>
                  </a:lnTo>
                  <a:lnTo>
                    <a:pt x="42" y="846"/>
                  </a:lnTo>
                  <a:lnTo>
                    <a:pt x="99" y="945"/>
                  </a:lnTo>
                  <a:lnTo>
                    <a:pt x="169" y="1029"/>
                  </a:lnTo>
                  <a:lnTo>
                    <a:pt x="268" y="1114"/>
                  </a:lnTo>
                  <a:lnTo>
                    <a:pt x="367" y="1170"/>
                  </a:lnTo>
                  <a:lnTo>
                    <a:pt x="479" y="1198"/>
                  </a:lnTo>
                  <a:lnTo>
                    <a:pt x="606" y="1212"/>
                  </a:lnTo>
                  <a:lnTo>
                    <a:pt x="606" y="12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 flipH="1">
              <a:off x="1788410" y="2485929"/>
              <a:ext cx="25142" cy="25121"/>
            </a:xfrm>
            <a:custGeom>
              <a:avLst/>
              <a:gdLst/>
              <a:ahLst/>
              <a:cxnLst/>
              <a:rect l="l" t="t" r="r" b="b"/>
              <a:pathLst>
                <a:path w="1214" h="1213" extrusionOk="0">
                  <a:moveTo>
                    <a:pt x="607" y="1212"/>
                  </a:moveTo>
                  <a:lnTo>
                    <a:pt x="607" y="1212"/>
                  </a:lnTo>
                  <a:lnTo>
                    <a:pt x="734" y="1198"/>
                  </a:lnTo>
                  <a:lnTo>
                    <a:pt x="847" y="1170"/>
                  </a:lnTo>
                  <a:lnTo>
                    <a:pt x="945" y="1114"/>
                  </a:lnTo>
                  <a:lnTo>
                    <a:pt x="1030" y="1029"/>
                  </a:lnTo>
                  <a:lnTo>
                    <a:pt x="1114" y="945"/>
                  </a:lnTo>
                  <a:lnTo>
                    <a:pt x="1157" y="846"/>
                  </a:lnTo>
                  <a:lnTo>
                    <a:pt x="1199" y="733"/>
                  </a:lnTo>
                  <a:lnTo>
                    <a:pt x="1213" y="606"/>
                  </a:lnTo>
                  <a:lnTo>
                    <a:pt x="1213" y="606"/>
                  </a:lnTo>
                  <a:lnTo>
                    <a:pt x="1199" y="479"/>
                  </a:lnTo>
                  <a:lnTo>
                    <a:pt x="1157" y="367"/>
                  </a:lnTo>
                  <a:lnTo>
                    <a:pt x="1114" y="268"/>
                  </a:lnTo>
                  <a:lnTo>
                    <a:pt x="1030" y="183"/>
                  </a:lnTo>
                  <a:lnTo>
                    <a:pt x="945" y="99"/>
                  </a:lnTo>
                  <a:lnTo>
                    <a:pt x="847" y="57"/>
                  </a:lnTo>
                  <a:lnTo>
                    <a:pt x="734" y="14"/>
                  </a:lnTo>
                  <a:lnTo>
                    <a:pt x="607" y="0"/>
                  </a:lnTo>
                  <a:lnTo>
                    <a:pt x="607" y="0"/>
                  </a:lnTo>
                  <a:lnTo>
                    <a:pt x="480" y="14"/>
                  </a:lnTo>
                  <a:lnTo>
                    <a:pt x="367" y="57"/>
                  </a:lnTo>
                  <a:lnTo>
                    <a:pt x="269" y="99"/>
                  </a:lnTo>
                  <a:lnTo>
                    <a:pt x="184" y="183"/>
                  </a:lnTo>
                  <a:lnTo>
                    <a:pt x="100" y="268"/>
                  </a:lnTo>
                  <a:lnTo>
                    <a:pt x="43" y="367"/>
                  </a:lnTo>
                  <a:lnTo>
                    <a:pt x="15" y="479"/>
                  </a:lnTo>
                  <a:lnTo>
                    <a:pt x="1" y="606"/>
                  </a:lnTo>
                  <a:lnTo>
                    <a:pt x="1" y="606"/>
                  </a:lnTo>
                  <a:lnTo>
                    <a:pt x="15" y="733"/>
                  </a:lnTo>
                  <a:lnTo>
                    <a:pt x="43" y="846"/>
                  </a:lnTo>
                  <a:lnTo>
                    <a:pt x="100" y="945"/>
                  </a:lnTo>
                  <a:lnTo>
                    <a:pt x="184" y="1029"/>
                  </a:lnTo>
                  <a:lnTo>
                    <a:pt x="269" y="1114"/>
                  </a:lnTo>
                  <a:lnTo>
                    <a:pt x="367" y="1170"/>
                  </a:lnTo>
                  <a:lnTo>
                    <a:pt x="480" y="1198"/>
                  </a:lnTo>
                  <a:lnTo>
                    <a:pt x="607" y="1212"/>
                  </a:lnTo>
                  <a:lnTo>
                    <a:pt x="607" y="12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 flipH="1">
              <a:off x="1601897" y="2485929"/>
              <a:ext cx="25121" cy="25121"/>
            </a:xfrm>
            <a:custGeom>
              <a:avLst/>
              <a:gdLst/>
              <a:ahLst/>
              <a:cxnLst/>
              <a:rect l="l" t="t" r="r" b="b"/>
              <a:pathLst>
                <a:path w="1213" h="1213" extrusionOk="0">
                  <a:moveTo>
                    <a:pt x="607" y="1212"/>
                  </a:moveTo>
                  <a:lnTo>
                    <a:pt x="607" y="1212"/>
                  </a:lnTo>
                  <a:lnTo>
                    <a:pt x="734" y="1198"/>
                  </a:lnTo>
                  <a:lnTo>
                    <a:pt x="846" y="1170"/>
                  </a:lnTo>
                  <a:lnTo>
                    <a:pt x="945" y="1114"/>
                  </a:lnTo>
                  <a:lnTo>
                    <a:pt x="1044" y="1029"/>
                  </a:lnTo>
                  <a:lnTo>
                    <a:pt x="1114" y="945"/>
                  </a:lnTo>
                  <a:lnTo>
                    <a:pt x="1171" y="846"/>
                  </a:lnTo>
                  <a:lnTo>
                    <a:pt x="1199" y="733"/>
                  </a:lnTo>
                  <a:lnTo>
                    <a:pt x="1213" y="606"/>
                  </a:lnTo>
                  <a:lnTo>
                    <a:pt x="1213" y="606"/>
                  </a:lnTo>
                  <a:lnTo>
                    <a:pt x="1199" y="479"/>
                  </a:lnTo>
                  <a:lnTo>
                    <a:pt x="1171" y="367"/>
                  </a:lnTo>
                  <a:lnTo>
                    <a:pt x="1114" y="268"/>
                  </a:lnTo>
                  <a:lnTo>
                    <a:pt x="1044" y="183"/>
                  </a:lnTo>
                  <a:lnTo>
                    <a:pt x="945" y="99"/>
                  </a:lnTo>
                  <a:lnTo>
                    <a:pt x="846" y="57"/>
                  </a:lnTo>
                  <a:lnTo>
                    <a:pt x="734" y="14"/>
                  </a:lnTo>
                  <a:lnTo>
                    <a:pt x="607" y="0"/>
                  </a:lnTo>
                  <a:lnTo>
                    <a:pt x="607" y="0"/>
                  </a:lnTo>
                  <a:lnTo>
                    <a:pt x="494" y="14"/>
                  </a:lnTo>
                  <a:lnTo>
                    <a:pt x="381" y="57"/>
                  </a:lnTo>
                  <a:lnTo>
                    <a:pt x="268" y="99"/>
                  </a:lnTo>
                  <a:lnTo>
                    <a:pt x="184" y="183"/>
                  </a:lnTo>
                  <a:lnTo>
                    <a:pt x="113" y="268"/>
                  </a:lnTo>
                  <a:lnTo>
                    <a:pt x="57" y="367"/>
                  </a:lnTo>
                  <a:lnTo>
                    <a:pt x="15" y="479"/>
                  </a:lnTo>
                  <a:lnTo>
                    <a:pt x="1" y="606"/>
                  </a:lnTo>
                  <a:lnTo>
                    <a:pt x="1" y="606"/>
                  </a:lnTo>
                  <a:lnTo>
                    <a:pt x="15" y="733"/>
                  </a:lnTo>
                  <a:lnTo>
                    <a:pt x="57" y="846"/>
                  </a:lnTo>
                  <a:lnTo>
                    <a:pt x="113" y="945"/>
                  </a:lnTo>
                  <a:lnTo>
                    <a:pt x="184" y="1029"/>
                  </a:lnTo>
                  <a:lnTo>
                    <a:pt x="268" y="1114"/>
                  </a:lnTo>
                  <a:lnTo>
                    <a:pt x="381" y="1170"/>
                  </a:lnTo>
                  <a:lnTo>
                    <a:pt x="494" y="1198"/>
                  </a:lnTo>
                  <a:lnTo>
                    <a:pt x="607" y="1212"/>
                  </a:lnTo>
                  <a:lnTo>
                    <a:pt x="607" y="12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 flipH="1">
              <a:off x="1415074" y="2485929"/>
              <a:ext cx="25121" cy="25121"/>
            </a:xfrm>
            <a:custGeom>
              <a:avLst/>
              <a:gdLst/>
              <a:ahLst/>
              <a:cxnLst/>
              <a:rect l="l" t="t" r="r" b="b"/>
              <a:pathLst>
                <a:path w="1213" h="1213" extrusionOk="0">
                  <a:moveTo>
                    <a:pt x="607" y="1212"/>
                  </a:moveTo>
                  <a:lnTo>
                    <a:pt x="607" y="1212"/>
                  </a:lnTo>
                  <a:lnTo>
                    <a:pt x="719" y="1198"/>
                  </a:lnTo>
                  <a:lnTo>
                    <a:pt x="832" y="1170"/>
                  </a:lnTo>
                  <a:lnTo>
                    <a:pt x="945" y="1114"/>
                  </a:lnTo>
                  <a:lnTo>
                    <a:pt x="1029" y="1029"/>
                  </a:lnTo>
                  <a:lnTo>
                    <a:pt x="1100" y="945"/>
                  </a:lnTo>
                  <a:lnTo>
                    <a:pt x="1156" y="846"/>
                  </a:lnTo>
                  <a:lnTo>
                    <a:pt x="1199" y="733"/>
                  </a:lnTo>
                  <a:lnTo>
                    <a:pt x="1213" y="606"/>
                  </a:lnTo>
                  <a:lnTo>
                    <a:pt x="1213" y="606"/>
                  </a:lnTo>
                  <a:lnTo>
                    <a:pt x="1199" y="479"/>
                  </a:lnTo>
                  <a:lnTo>
                    <a:pt x="1156" y="367"/>
                  </a:lnTo>
                  <a:lnTo>
                    <a:pt x="1100" y="268"/>
                  </a:lnTo>
                  <a:lnTo>
                    <a:pt x="1029" y="183"/>
                  </a:lnTo>
                  <a:lnTo>
                    <a:pt x="945" y="99"/>
                  </a:lnTo>
                  <a:lnTo>
                    <a:pt x="832" y="57"/>
                  </a:lnTo>
                  <a:lnTo>
                    <a:pt x="719" y="14"/>
                  </a:lnTo>
                  <a:lnTo>
                    <a:pt x="607" y="0"/>
                  </a:lnTo>
                  <a:lnTo>
                    <a:pt x="607" y="0"/>
                  </a:lnTo>
                  <a:lnTo>
                    <a:pt x="480" y="14"/>
                  </a:lnTo>
                  <a:lnTo>
                    <a:pt x="367" y="57"/>
                  </a:lnTo>
                  <a:lnTo>
                    <a:pt x="268" y="99"/>
                  </a:lnTo>
                  <a:lnTo>
                    <a:pt x="170" y="183"/>
                  </a:lnTo>
                  <a:lnTo>
                    <a:pt x="99" y="268"/>
                  </a:lnTo>
                  <a:lnTo>
                    <a:pt x="43" y="367"/>
                  </a:lnTo>
                  <a:lnTo>
                    <a:pt x="15" y="479"/>
                  </a:lnTo>
                  <a:lnTo>
                    <a:pt x="1" y="606"/>
                  </a:lnTo>
                  <a:lnTo>
                    <a:pt x="1" y="606"/>
                  </a:lnTo>
                  <a:lnTo>
                    <a:pt x="15" y="733"/>
                  </a:lnTo>
                  <a:lnTo>
                    <a:pt x="43" y="846"/>
                  </a:lnTo>
                  <a:lnTo>
                    <a:pt x="99" y="945"/>
                  </a:lnTo>
                  <a:lnTo>
                    <a:pt x="170" y="1029"/>
                  </a:lnTo>
                  <a:lnTo>
                    <a:pt x="268" y="1114"/>
                  </a:lnTo>
                  <a:lnTo>
                    <a:pt x="367" y="1170"/>
                  </a:lnTo>
                  <a:lnTo>
                    <a:pt x="480" y="1198"/>
                  </a:lnTo>
                  <a:lnTo>
                    <a:pt x="607" y="1212"/>
                  </a:lnTo>
                  <a:lnTo>
                    <a:pt x="607" y="12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 flipH="1">
              <a:off x="1091337" y="2665442"/>
              <a:ext cx="25121" cy="25121"/>
            </a:xfrm>
            <a:custGeom>
              <a:avLst/>
              <a:gdLst/>
              <a:ahLst/>
              <a:cxnLst/>
              <a:rect l="l" t="t" r="r" b="b"/>
              <a:pathLst>
                <a:path w="1213" h="1213" extrusionOk="0">
                  <a:moveTo>
                    <a:pt x="606" y="1213"/>
                  </a:moveTo>
                  <a:lnTo>
                    <a:pt x="606" y="1213"/>
                  </a:lnTo>
                  <a:lnTo>
                    <a:pt x="733" y="1199"/>
                  </a:lnTo>
                  <a:lnTo>
                    <a:pt x="846" y="1156"/>
                  </a:lnTo>
                  <a:lnTo>
                    <a:pt x="944" y="1100"/>
                  </a:lnTo>
                  <a:lnTo>
                    <a:pt x="1029" y="1030"/>
                  </a:lnTo>
                  <a:lnTo>
                    <a:pt x="1099" y="945"/>
                  </a:lnTo>
                  <a:lnTo>
                    <a:pt x="1156" y="832"/>
                  </a:lnTo>
                  <a:lnTo>
                    <a:pt x="1198" y="719"/>
                  </a:lnTo>
                  <a:lnTo>
                    <a:pt x="1212" y="607"/>
                  </a:lnTo>
                  <a:lnTo>
                    <a:pt x="1212" y="607"/>
                  </a:lnTo>
                  <a:lnTo>
                    <a:pt x="1198" y="480"/>
                  </a:lnTo>
                  <a:lnTo>
                    <a:pt x="1156" y="367"/>
                  </a:lnTo>
                  <a:lnTo>
                    <a:pt x="1099" y="268"/>
                  </a:lnTo>
                  <a:lnTo>
                    <a:pt x="1029" y="170"/>
                  </a:lnTo>
                  <a:lnTo>
                    <a:pt x="944" y="99"/>
                  </a:lnTo>
                  <a:lnTo>
                    <a:pt x="846" y="43"/>
                  </a:lnTo>
                  <a:lnTo>
                    <a:pt x="733" y="15"/>
                  </a:lnTo>
                  <a:lnTo>
                    <a:pt x="606" y="1"/>
                  </a:lnTo>
                  <a:lnTo>
                    <a:pt x="606" y="1"/>
                  </a:lnTo>
                  <a:lnTo>
                    <a:pt x="479" y="15"/>
                  </a:lnTo>
                  <a:lnTo>
                    <a:pt x="366" y="43"/>
                  </a:lnTo>
                  <a:lnTo>
                    <a:pt x="268" y="99"/>
                  </a:lnTo>
                  <a:lnTo>
                    <a:pt x="183" y="170"/>
                  </a:lnTo>
                  <a:lnTo>
                    <a:pt x="99" y="268"/>
                  </a:lnTo>
                  <a:lnTo>
                    <a:pt x="42" y="367"/>
                  </a:lnTo>
                  <a:lnTo>
                    <a:pt x="14" y="480"/>
                  </a:lnTo>
                  <a:lnTo>
                    <a:pt x="0" y="607"/>
                  </a:lnTo>
                  <a:lnTo>
                    <a:pt x="0" y="607"/>
                  </a:lnTo>
                  <a:lnTo>
                    <a:pt x="14" y="719"/>
                  </a:lnTo>
                  <a:lnTo>
                    <a:pt x="42" y="832"/>
                  </a:lnTo>
                  <a:lnTo>
                    <a:pt x="99" y="945"/>
                  </a:lnTo>
                  <a:lnTo>
                    <a:pt x="183" y="1030"/>
                  </a:lnTo>
                  <a:lnTo>
                    <a:pt x="268" y="1100"/>
                  </a:lnTo>
                  <a:lnTo>
                    <a:pt x="366" y="1156"/>
                  </a:lnTo>
                  <a:lnTo>
                    <a:pt x="479" y="1199"/>
                  </a:lnTo>
                  <a:lnTo>
                    <a:pt x="606" y="1213"/>
                  </a:lnTo>
                  <a:lnTo>
                    <a:pt x="606" y="12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5"/>
            <p:cNvSpPr/>
            <p:nvPr/>
          </p:nvSpPr>
          <p:spPr>
            <a:xfrm flipH="1">
              <a:off x="1228540" y="2485929"/>
              <a:ext cx="25121" cy="25121"/>
            </a:xfrm>
            <a:custGeom>
              <a:avLst/>
              <a:gdLst/>
              <a:ahLst/>
              <a:cxnLst/>
              <a:rect l="l" t="t" r="r" b="b"/>
              <a:pathLst>
                <a:path w="1213" h="1213" extrusionOk="0">
                  <a:moveTo>
                    <a:pt x="606" y="1212"/>
                  </a:moveTo>
                  <a:lnTo>
                    <a:pt x="606" y="1212"/>
                  </a:lnTo>
                  <a:lnTo>
                    <a:pt x="733" y="1198"/>
                  </a:lnTo>
                  <a:lnTo>
                    <a:pt x="846" y="1170"/>
                  </a:lnTo>
                  <a:lnTo>
                    <a:pt x="945" y="1114"/>
                  </a:lnTo>
                  <a:lnTo>
                    <a:pt x="1029" y="1029"/>
                  </a:lnTo>
                  <a:lnTo>
                    <a:pt x="1114" y="945"/>
                  </a:lnTo>
                  <a:lnTo>
                    <a:pt x="1170" y="846"/>
                  </a:lnTo>
                  <a:lnTo>
                    <a:pt x="1198" y="733"/>
                  </a:lnTo>
                  <a:lnTo>
                    <a:pt x="1212" y="606"/>
                  </a:lnTo>
                  <a:lnTo>
                    <a:pt x="1212" y="606"/>
                  </a:lnTo>
                  <a:lnTo>
                    <a:pt x="1198" y="479"/>
                  </a:lnTo>
                  <a:lnTo>
                    <a:pt x="1170" y="367"/>
                  </a:lnTo>
                  <a:lnTo>
                    <a:pt x="1114" y="268"/>
                  </a:lnTo>
                  <a:lnTo>
                    <a:pt x="1029" y="183"/>
                  </a:lnTo>
                  <a:lnTo>
                    <a:pt x="945" y="99"/>
                  </a:lnTo>
                  <a:lnTo>
                    <a:pt x="846" y="57"/>
                  </a:lnTo>
                  <a:lnTo>
                    <a:pt x="733" y="14"/>
                  </a:lnTo>
                  <a:lnTo>
                    <a:pt x="606" y="0"/>
                  </a:lnTo>
                  <a:lnTo>
                    <a:pt x="606" y="0"/>
                  </a:lnTo>
                  <a:lnTo>
                    <a:pt x="480" y="14"/>
                  </a:lnTo>
                  <a:lnTo>
                    <a:pt x="367" y="57"/>
                  </a:lnTo>
                  <a:lnTo>
                    <a:pt x="268" y="99"/>
                  </a:lnTo>
                  <a:lnTo>
                    <a:pt x="184" y="183"/>
                  </a:lnTo>
                  <a:lnTo>
                    <a:pt x="113" y="268"/>
                  </a:lnTo>
                  <a:lnTo>
                    <a:pt x="57" y="367"/>
                  </a:lnTo>
                  <a:lnTo>
                    <a:pt x="14" y="479"/>
                  </a:lnTo>
                  <a:lnTo>
                    <a:pt x="0" y="606"/>
                  </a:lnTo>
                  <a:lnTo>
                    <a:pt x="0" y="606"/>
                  </a:lnTo>
                  <a:lnTo>
                    <a:pt x="14" y="733"/>
                  </a:lnTo>
                  <a:lnTo>
                    <a:pt x="57" y="846"/>
                  </a:lnTo>
                  <a:lnTo>
                    <a:pt x="113" y="945"/>
                  </a:lnTo>
                  <a:lnTo>
                    <a:pt x="184" y="1029"/>
                  </a:lnTo>
                  <a:lnTo>
                    <a:pt x="268" y="1114"/>
                  </a:lnTo>
                  <a:lnTo>
                    <a:pt x="367" y="1170"/>
                  </a:lnTo>
                  <a:lnTo>
                    <a:pt x="480" y="1198"/>
                  </a:lnTo>
                  <a:lnTo>
                    <a:pt x="606" y="1212"/>
                  </a:lnTo>
                  <a:lnTo>
                    <a:pt x="606" y="12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5"/>
            <p:cNvSpPr/>
            <p:nvPr/>
          </p:nvSpPr>
          <p:spPr>
            <a:xfrm flipH="1">
              <a:off x="1278161" y="2665442"/>
              <a:ext cx="24831" cy="25121"/>
            </a:xfrm>
            <a:custGeom>
              <a:avLst/>
              <a:gdLst/>
              <a:ahLst/>
              <a:cxnLst/>
              <a:rect l="l" t="t" r="r" b="b"/>
              <a:pathLst>
                <a:path w="1199" h="1213" extrusionOk="0">
                  <a:moveTo>
                    <a:pt x="592" y="1213"/>
                  </a:moveTo>
                  <a:lnTo>
                    <a:pt x="592" y="1213"/>
                  </a:lnTo>
                  <a:lnTo>
                    <a:pt x="719" y="1199"/>
                  </a:lnTo>
                  <a:lnTo>
                    <a:pt x="832" y="1156"/>
                  </a:lnTo>
                  <a:lnTo>
                    <a:pt x="931" y="1100"/>
                  </a:lnTo>
                  <a:lnTo>
                    <a:pt x="1029" y="1030"/>
                  </a:lnTo>
                  <a:lnTo>
                    <a:pt x="1100" y="945"/>
                  </a:lnTo>
                  <a:lnTo>
                    <a:pt x="1156" y="832"/>
                  </a:lnTo>
                  <a:lnTo>
                    <a:pt x="1198" y="719"/>
                  </a:lnTo>
                  <a:lnTo>
                    <a:pt x="1198" y="607"/>
                  </a:lnTo>
                  <a:lnTo>
                    <a:pt x="1198" y="607"/>
                  </a:lnTo>
                  <a:lnTo>
                    <a:pt x="1198" y="480"/>
                  </a:lnTo>
                  <a:lnTo>
                    <a:pt x="1156" y="367"/>
                  </a:lnTo>
                  <a:lnTo>
                    <a:pt x="1100" y="268"/>
                  </a:lnTo>
                  <a:lnTo>
                    <a:pt x="1029" y="170"/>
                  </a:lnTo>
                  <a:lnTo>
                    <a:pt x="931" y="99"/>
                  </a:lnTo>
                  <a:lnTo>
                    <a:pt x="832" y="43"/>
                  </a:lnTo>
                  <a:lnTo>
                    <a:pt x="719" y="15"/>
                  </a:lnTo>
                  <a:lnTo>
                    <a:pt x="592" y="1"/>
                  </a:lnTo>
                  <a:lnTo>
                    <a:pt x="592" y="1"/>
                  </a:lnTo>
                  <a:lnTo>
                    <a:pt x="479" y="15"/>
                  </a:lnTo>
                  <a:lnTo>
                    <a:pt x="367" y="43"/>
                  </a:lnTo>
                  <a:lnTo>
                    <a:pt x="268" y="99"/>
                  </a:lnTo>
                  <a:lnTo>
                    <a:pt x="169" y="170"/>
                  </a:lnTo>
                  <a:lnTo>
                    <a:pt x="99" y="268"/>
                  </a:lnTo>
                  <a:lnTo>
                    <a:pt x="43" y="367"/>
                  </a:lnTo>
                  <a:lnTo>
                    <a:pt x="14" y="480"/>
                  </a:lnTo>
                  <a:lnTo>
                    <a:pt x="0" y="607"/>
                  </a:lnTo>
                  <a:lnTo>
                    <a:pt x="0" y="607"/>
                  </a:lnTo>
                  <a:lnTo>
                    <a:pt x="14" y="719"/>
                  </a:lnTo>
                  <a:lnTo>
                    <a:pt x="43" y="832"/>
                  </a:lnTo>
                  <a:lnTo>
                    <a:pt x="99" y="945"/>
                  </a:lnTo>
                  <a:lnTo>
                    <a:pt x="169" y="1030"/>
                  </a:lnTo>
                  <a:lnTo>
                    <a:pt x="268" y="1100"/>
                  </a:lnTo>
                  <a:lnTo>
                    <a:pt x="367" y="1156"/>
                  </a:lnTo>
                  <a:lnTo>
                    <a:pt x="479" y="1199"/>
                  </a:lnTo>
                  <a:lnTo>
                    <a:pt x="592" y="1213"/>
                  </a:lnTo>
                  <a:lnTo>
                    <a:pt x="592" y="12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5"/>
            <p:cNvSpPr/>
            <p:nvPr/>
          </p:nvSpPr>
          <p:spPr>
            <a:xfrm flipH="1">
              <a:off x="1042006" y="2485929"/>
              <a:ext cx="24831" cy="25121"/>
            </a:xfrm>
            <a:custGeom>
              <a:avLst/>
              <a:gdLst/>
              <a:ahLst/>
              <a:cxnLst/>
              <a:rect l="l" t="t" r="r" b="b"/>
              <a:pathLst>
                <a:path w="1199" h="1213" extrusionOk="0">
                  <a:moveTo>
                    <a:pt x="592" y="1212"/>
                  </a:moveTo>
                  <a:lnTo>
                    <a:pt x="592" y="1212"/>
                  </a:lnTo>
                  <a:lnTo>
                    <a:pt x="719" y="1198"/>
                  </a:lnTo>
                  <a:lnTo>
                    <a:pt x="832" y="1170"/>
                  </a:lnTo>
                  <a:lnTo>
                    <a:pt x="930" y="1114"/>
                  </a:lnTo>
                  <a:lnTo>
                    <a:pt x="1029" y="1029"/>
                  </a:lnTo>
                  <a:lnTo>
                    <a:pt x="1100" y="945"/>
                  </a:lnTo>
                  <a:lnTo>
                    <a:pt x="1156" y="846"/>
                  </a:lnTo>
                  <a:lnTo>
                    <a:pt x="1198" y="733"/>
                  </a:lnTo>
                  <a:lnTo>
                    <a:pt x="1198" y="606"/>
                  </a:lnTo>
                  <a:lnTo>
                    <a:pt x="1198" y="606"/>
                  </a:lnTo>
                  <a:lnTo>
                    <a:pt x="1198" y="479"/>
                  </a:lnTo>
                  <a:lnTo>
                    <a:pt x="1156" y="367"/>
                  </a:lnTo>
                  <a:lnTo>
                    <a:pt x="1100" y="268"/>
                  </a:lnTo>
                  <a:lnTo>
                    <a:pt x="1029" y="183"/>
                  </a:lnTo>
                  <a:lnTo>
                    <a:pt x="930" y="99"/>
                  </a:lnTo>
                  <a:lnTo>
                    <a:pt x="832" y="57"/>
                  </a:lnTo>
                  <a:lnTo>
                    <a:pt x="719" y="14"/>
                  </a:lnTo>
                  <a:lnTo>
                    <a:pt x="592" y="0"/>
                  </a:lnTo>
                  <a:lnTo>
                    <a:pt x="592" y="0"/>
                  </a:lnTo>
                  <a:lnTo>
                    <a:pt x="479" y="14"/>
                  </a:lnTo>
                  <a:lnTo>
                    <a:pt x="367" y="57"/>
                  </a:lnTo>
                  <a:lnTo>
                    <a:pt x="254" y="99"/>
                  </a:lnTo>
                  <a:lnTo>
                    <a:pt x="169" y="183"/>
                  </a:lnTo>
                  <a:lnTo>
                    <a:pt x="99" y="268"/>
                  </a:lnTo>
                  <a:lnTo>
                    <a:pt x="42" y="367"/>
                  </a:lnTo>
                  <a:lnTo>
                    <a:pt x="0" y="479"/>
                  </a:lnTo>
                  <a:lnTo>
                    <a:pt x="0" y="606"/>
                  </a:lnTo>
                  <a:lnTo>
                    <a:pt x="0" y="606"/>
                  </a:lnTo>
                  <a:lnTo>
                    <a:pt x="0" y="733"/>
                  </a:lnTo>
                  <a:lnTo>
                    <a:pt x="42" y="846"/>
                  </a:lnTo>
                  <a:lnTo>
                    <a:pt x="99" y="945"/>
                  </a:lnTo>
                  <a:lnTo>
                    <a:pt x="169" y="1029"/>
                  </a:lnTo>
                  <a:lnTo>
                    <a:pt x="254" y="1114"/>
                  </a:lnTo>
                  <a:lnTo>
                    <a:pt x="367" y="1170"/>
                  </a:lnTo>
                  <a:lnTo>
                    <a:pt x="479" y="1198"/>
                  </a:lnTo>
                  <a:lnTo>
                    <a:pt x="592" y="1212"/>
                  </a:lnTo>
                  <a:lnTo>
                    <a:pt x="592" y="12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5"/>
            <p:cNvSpPr/>
            <p:nvPr/>
          </p:nvSpPr>
          <p:spPr>
            <a:xfrm flipH="1">
              <a:off x="1464695" y="2665442"/>
              <a:ext cx="25121" cy="25121"/>
            </a:xfrm>
            <a:custGeom>
              <a:avLst/>
              <a:gdLst/>
              <a:ahLst/>
              <a:cxnLst/>
              <a:rect l="l" t="t" r="r" b="b"/>
              <a:pathLst>
                <a:path w="1213" h="1213" extrusionOk="0">
                  <a:moveTo>
                    <a:pt x="606" y="1213"/>
                  </a:moveTo>
                  <a:lnTo>
                    <a:pt x="606" y="1213"/>
                  </a:lnTo>
                  <a:lnTo>
                    <a:pt x="733" y="1199"/>
                  </a:lnTo>
                  <a:lnTo>
                    <a:pt x="846" y="1156"/>
                  </a:lnTo>
                  <a:lnTo>
                    <a:pt x="945" y="1100"/>
                  </a:lnTo>
                  <a:lnTo>
                    <a:pt x="1043" y="1030"/>
                  </a:lnTo>
                  <a:lnTo>
                    <a:pt x="1114" y="945"/>
                  </a:lnTo>
                  <a:lnTo>
                    <a:pt x="1170" y="832"/>
                  </a:lnTo>
                  <a:lnTo>
                    <a:pt x="1198" y="719"/>
                  </a:lnTo>
                  <a:lnTo>
                    <a:pt x="1213" y="607"/>
                  </a:lnTo>
                  <a:lnTo>
                    <a:pt x="1213" y="607"/>
                  </a:lnTo>
                  <a:lnTo>
                    <a:pt x="1198" y="480"/>
                  </a:lnTo>
                  <a:lnTo>
                    <a:pt x="1170" y="367"/>
                  </a:lnTo>
                  <a:lnTo>
                    <a:pt x="1114" y="268"/>
                  </a:lnTo>
                  <a:lnTo>
                    <a:pt x="1043" y="170"/>
                  </a:lnTo>
                  <a:lnTo>
                    <a:pt x="945" y="99"/>
                  </a:lnTo>
                  <a:lnTo>
                    <a:pt x="846" y="43"/>
                  </a:lnTo>
                  <a:lnTo>
                    <a:pt x="733" y="15"/>
                  </a:lnTo>
                  <a:lnTo>
                    <a:pt x="606" y="1"/>
                  </a:lnTo>
                  <a:lnTo>
                    <a:pt x="606" y="1"/>
                  </a:lnTo>
                  <a:lnTo>
                    <a:pt x="494" y="15"/>
                  </a:lnTo>
                  <a:lnTo>
                    <a:pt x="367" y="43"/>
                  </a:lnTo>
                  <a:lnTo>
                    <a:pt x="268" y="99"/>
                  </a:lnTo>
                  <a:lnTo>
                    <a:pt x="184" y="170"/>
                  </a:lnTo>
                  <a:lnTo>
                    <a:pt x="113" y="268"/>
                  </a:lnTo>
                  <a:lnTo>
                    <a:pt x="57" y="367"/>
                  </a:lnTo>
                  <a:lnTo>
                    <a:pt x="14" y="480"/>
                  </a:lnTo>
                  <a:lnTo>
                    <a:pt x="0" y="607"/>
                  </a:lnTo>
                  <a:lnTo>
                    <a:pt x="0" y="607"/>
                  </a:lnTo>
                  <a:lnTo>
                    <a:pt x="14" y="719"/>
                  </a:lnTo>
                  <a:lnTo>
                    <a:pt x="57" y="832"/>
                  </a:lnTo>
                  <a:lnTo>
                    <a:pt x="113" y="945"/>
                  </a:lnTo>
                  <a:lnTo>
                    <a:pt x="184" y="1030"/>
                  </a:lnTo>
                  <a:lnTo>
                    <a:pt x="268" y="1100"/>
                  </a:lnTo>
                  <a:lnTo>
                    <a:pt x="367" y="1156"/>
                  </a:lnTo>
                  <a:lnTo>
                    <a:pt x="494" y="1199"/>
                  </a:lnTo>
                  <a:lnTo>
                    <a:pt x="606" y="1213"/>
                  </a:lnTo>
                  <a:lnTo>
                    <a:pt x="606" y="12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5"/>
            <p:cNvSpPr/>
            <p:nvPr/>
          </p:nvSpPr>
          <p:spPr>
            <a:xfrm flipH="1">
              <a:off x="1651228" y="2665442"/>
              <a:ext cx="25121" cy="25121"/>
            </a:xfrm>
            <a:custGeom>
              <a:avLst/>
              <a:gdLst/>
              <a:ahLst/>
              <a:cxnLst/>
              <a:rect l="l" t="t" r="r" b="b"/>
              <a:pathLst>
                <a:path w="1213" h="1213" extrusionOk="0">
                  <a:moveTo>
                    <a:pt x="607" y="1213"/>
                  </a:moveTo>
                  <a:lnTo>
                    <a:pt x="607" y="1213"/>
                  </a:lnTo>
                  <a:lnTo>
                    <a:pt x="719" y="1199"/>
                  </a:lnTo>
                  <a:lnTo>
                    <a:pt x="846" y="1156"/>
                  </a:lnTo>
                  <a:lnTo>
                    <a:pt x="945" y="1100"/>
                  </a:lnTo>
                  <a:lnTo>
                    <a:pt x="1030" y="1030"/>
                  </a:lnTo>
                  <a:lnTo>
                    <a:pt x="1100" y="945"/>
                  </a:lnTo>
                  <a:lnTo>
                    <a:pt x="1156" y="832"/>
                  </a:lnTo>
                  <a:lnTo>
                    <a:pt x="1199" y="719"/>
                  </a:lnTo>
                  <a:lnTo>
                    <a:pt x="1213" y="607"/>
                  </a:lnTo>
                  <a:lnTo>
                    <a:pt x="1213" y="607"/>
                  </a:lnTo>
                  <a:lnTo>
                    <a:pt x="1199" y="480"/>
                  </a:lnTo>
                  <a:lnTo>
                    <a:pt x="1156" y="367"/>
                  </a:lnTo>
                  <a:lnTo>
                    <a:pt x="1100" y="268"/>
                  </a:lnTo>
                  <a:lnTo>
                    <a:pt x="1030" y="170"/>
                  </a:lnTo>
                  <a:lnTo>
                    <a:pt x="945" y="99"/>
                  </a:lnTo>
                  <a:lnTo>
                    <a:pt x="846" y="43"/>
                  </a:lnTo>
                  <a:lnTo>
                    <a:pt x="719" y="15"/>
                  </a:lnTo>
                  <a:lnTo>
                    <a:pt x="607" y="1"/>
                  </a:lnTo>
                  <a:lnTo>
                    <a:pt x="607" y="1"/>
                  </a:lnTo>
                  <a:lnTo>
                    <a:pt x="480" y="15"/>
                  </a:lnTo>
                  <a:lnTo>
                    <a:pt x="367" y="43"/>
                  </a:lnTo>
                  <a:lnTo>
                    <a:pt x="268" y="99"/>
                  </a:lnTo>
                  <a:lnTo>
                    <a:pt x="184" y="170"/>
                  </a:lnTo>
                  <a:lnTo>
                    <a:pt x="99" y="268"/>
                  </a:lnTo>
                  <a:lnTo>
                    <a:pt x="43" y="367"/>
                  </a:lnTo>
                  <a:lnTo>
                    <a:pt x="15" y="480"/>
                  </a:lnTo>
                  <a:lnTo>
                    <a:pt x="1" y="607"/>
                  </a:lnTo>
                  <a:lnTo>
                    <a:pt x="1" y="607"/>
                  </a:lnTo>
                  <a:lnTo>
                    <a:pt x="15" y="719"/>
                  </a:lnTo>
                  <a:lnTo>
                    <a:pt x="43" y="832"/>
                  </a:lnTo>
                  <a:lnTo>
                    <a:pt x="99" y="945"/>
                  </a:lnTo>
                  <a:lnTo>
                    <a:pt x="184" y="1030"/>
                  </a:lnTo>
                  <a:lnTo>
                    <a:pt x="268" y="1100"/>
                  </a:lnTo>
                  <a:lnTo>
                    <a:pt x="367" y="1156"/>
                  </a:lnTo>
                  <a:lnTo>
                    <a:pt x="480" y="1199"/>
                  </a:lnTo>
                  <a:lnTo>
                    <a:pt x="607" y="1213"/>
                  </a:lnTo>
                  <a:lnTo>
                    <a:pt x="607" y="12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5"/>
            <p:cNvSpPr/>
            <p:nvPr/>
          </p:nvSpPr>
          <p:spPr>
            <a:xfrm flipH="1">
              <a:off x="1838052" y="2665442"/>
              <a:ext cx="24831" cy="25121"/>
            </a:xfrm>
            <a:custGeom>
              <a:avLst/>
              <a:gdLst/>
              <a:ahLst/>
              <a:cxnLst/>
              <a:rect l="l" t="t" r="r" b="b"/>
              <a:pathLst>
                <a:path w="1199" h="1213" extrusionOk="0">
                  <a:moveTo>
                    <a:pt x="593" y="1213"/>
                  </a:moveTo>
                  <a:lnTo>
                    <a:pt x="593" y="1213"/>
                  </a:lnTo>
                  <a:lnTo>
                    <a:pt x="720" y="1199"/>
                  </a:lnTo>
                  <a:lnTo>
                    <a:pt x="832" y="1156"/>
                  </a:lnTo>
                  <a:lnTo>
                    <a:pt x="931" y="1100"/>
                  </a:lnTo>
                  <a:lnTo>
                    <a:pt x="1030" y="1030"/>
                  </a:lnTo>
                  <a:lnTo>
                    <a:pt x="1100" y="945"/>
                  </a:lnTo>
                  <a:lnTo>
                    <a:pt x="1157" y="832"/>
                  </a:lnTo>
                  <a:lnTo>
                    <a:pt x="1185" y="719"/>
                  </a:lnTo>
                  <a:lnTo>
                    <a:pt x="1199" y="607"/>
                  </a:lnTo>
                  <a:lnTo>
                    <a:pt x="1199" y="607"/>
                  </a:lnTo>
                  <a:lnTo>
                    <a:pt x="1185" y="480"/>
                  </a:lnTo>
                  <a:lnTo>
                    <a:pt x="1157" y="367"/>
                  </a:lnTo>
                  <a:lnTo>
                    <a:pt x="1100" y="268"/>
                  </a:lnTo>
                  <a:lnTo>
                    <a:pt x="1030" y="170"/>
                  </a:lnTo>
                  <a:lnTo>
                    <a:pt x="931" y="99"/>
                  </a:lnTo>
                  <a:lnTo>
                    <a:pt x="832" y="43"/>
                  </a:lnTo>
                  <a:lnTo>
                    <a:pt x="720" y="15"/>
                  </a:lnTo>
                  <a:lnTo>
                    <a:pt x="593" y="1"/>
                  </a:lnTo>
                  <a:lnTo>
                    <a:pt x="593" y="1"/>
                  </a:lnTo>
                  <a:lnTo>
                    <a:pt x="480" y="15"/>
                  </a:lnTo>
                  <a:lnTo>
                    <a:pt x="367" y="43"/>
                  </a:lnTo>
                  <a:lnTo>
                    <a:pt x="255" y="99"/>
                  </a:lnTo>
                  <a:lnTo>
                    <a:pt x="170" y="170"/>
                  </a:lnTo>
                  <a:lnTo>
                    <a:pt x="100" y="268"/>
                  </a:lnTo>
                  <a:lnTo>
                    <a:pt x="43" y="367"/>
                  </a:lnTo>
                  <a:lnTo>
                    <a:pt x="1" y="480"/>
                  </a:lnTo>
                  <a:lnTo>
                    <a:pt x="1" y="607"/>
                  </a:lnTo>
                  <a:lnTo>
                    <a:pt x="1" y="607"/>
                  </a:lnTo>
                  <a:lnTo>
                    <a:pt x="1" y="719"/>
                  </a:lnTo>
                  <a:lnTo>
                    <a:pt x="43" y="832"/>
                  </a:lnTo>
                  <a:lnTo>
                    <a:pt x="100" y="945"/>
                  </a:lnTo>
                  <a:lnTo>
                    <a:pt x="170" y="1030"/>
                  </a:lnTo>
                  <a:lnTo>
                    <a:pt x="255" y="1100"/>
                  </a:lnTo>
                  <a:lnTo>
                    <a:pt x="367" y="1156"/>
                  </a:lnTo>
                  <a:lnTo>
                    <a:pt x="480" y="1199"/>
                  </a:lnTo>
                  <a:lnTo>
                    <a:pt x="593" y="1213"/>
                  </a:lnTo>
                  <a:lnTo>
                    <a:pt x="593" y="12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 flipH="1">
              <a:off x="2024565" y="2665442"/>
              <a:ext cx="25142" cy="25121"/>
            </a:xfrm>
            <a:custGeom>
              <a:avLst/>
              <a:gdLst/>
              <a:ahLst/>
              <a:cxnLst/>
              <a:rect l="l" t="t" r="r" b="b"/>
              <a:pathLst>
                <a:path w="1214" h="1213" extrusionOk="0">
                  <a:moveTo>
                    <a:pt x="607" y="1213"/>
                  </a:moveTo>
                  <a:lnTo>
                    <a:pt x="607" y="1213"/>
                  </a:lnTo>
                  <a:lnTo>
                    <a:pt x="734" y="1199"/>
                  </a:lnTo>
                  <a:lnTo>
                    <a:pt x="847" y="1156"/>
                  </a:lnTo>
                  <a:lnTo>
                    <a:pt x="945" y="1100"/>
                  </a:lnTo>
                  <a:lnTo>
                    <a:pt x="1030" y="1030"/>
                  </a:lnTo>
                  <a:lnTo>
                    <a:pt x="1114" y="945"/>
                  </a:lnTo>
                  <a:lnTo>
                    <a:pt x="1171" y="832"/>
                  </a:lnTo>
                  <a:lnTo>
                    <a:pt x="1199" y="719"/>
                  </a:lnTo>
                  <a:lnTo>
                    <a:pt x="1213" y="607"/>
                  </a:lnTo>
                  <a:lnTo>
                    <a:pt x="1213" y="607"/>
                  </a:lnTo>
                  <a:lnTo>
                    <a:pt x="1199" y="480"/>
                  </a:lnTo>
                  <a:lnTo>
                    <a:pt x="1171" y="367"/>
                  </a:lnTo>
                  <a:lnTo>
                    <a:pt x="1114" y="268"/>
                  </a:lnTo>
                  <a:lnTo>
                    <a:pt x="1030" y="170"/>
                  </a:lnTo>
                  <a:lnTo>
                    <a:pt x="945" y="99"/>
                  </a:lnTo>
                  <a:lnTo>
                    <a:pt x="847" y="43"/>
                  </a:lnTo>
                  <a:lnTo>
                    <a:pt x="734" y="15"/>
                  </a:lnTo>
                  <a:lnTo>
                    <a:pt x="607" y="1"/>
                  </a:lnTo>
                  <a:lnTo>
                    <a:pt x="607" y="1"/>
                  </a:lnTo>
                  <a:lnTo>
                    <a:pt x="480" y="15"/>
                  </a:lnTo>
                  <a:lnTo>
                    <a:pt x="367" y="43"/>
                  </a:lnTo>
                  <a:lnTo>
                    <a:pt x="269" y="99"/>
                  </a:lnTo>
                  <a:lnTo>
                    <a:pt x="184" y="170"/>
                  </a:lnTo>
                  <a:lnTo>
                    <a:pt x="100" y="268"/>
                  </a:lnTo>
                  <a:lnTo>
                    <a:pt x="57" y="367"/>
                  </a:lnTo>
                  <a:lnTo>
                    <a:pt x="15" y="480"/>
                  </a:lnTo>
                  <a:lnTo>
                    <a:pt x="1" y="607"/>
                  </a:lnTo>
                  <a:lnTo>
                    <a:pt x="1" y="607"/>
                  </a:lnTo>
                  <a:lnTo>
                    <a:pt x="15" y="719"/>
                  </a:lnTo>
                  <a:lnTo>
                    <a:pt x="57" y="832"/>
                  </a:lnTo>
                  <a:lnTo>
                    <a:pt x="100" y="945"/>
                  </a:lnTo>
                  <a:lnTo>
                    <a:pt x="184" y="1030"/>
                  </a:lnTo>
                  <a:lnTo>
                    <a:pt x="269" y="1100"/>
                  </a:lnTo>
                  <a:lnTo>
                    <a:pt x="367" y="1156"/>
                  </a:lnTo>
                  <a:lnTo>
                    <a:pt x="480" y="1199"/>
                  </a:lnTo>
                  <a:lnTo>
                    <a:pt x="607" y="1213"/>
                  </a:lnTo>
                  <a:lnTo>
                    <a:pt x="607" y="1213"/>
                  </a:lnTo>
                  <a:close/>
                </a:path>
              </a:pathLst>
            </a:custGeom>
            <a:solidFill>
              <a:srgbClr val="F19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5"/>
            <p:cNvSpPr/>
            <p:nvPr/>
          </p:nvSpPr>
          <p:spPr>
            <a:xfrm flipH="1">
              <a:off x="910055" y="2474829"/>
              <a:ext cx="1362656" cy="226547"/>
            </a:xfrm>
            <a:custGeom>
              <a:avLst/>
              <a:gdLst/>
              <a:ahLst/>
              <a:cxnLst/>
              <a:rect l="l" t="t" r="r" b="b"/>
              <a:pathLst>
                <a:path w="65797" h="10939" extrusionOk="0">
                  <a:moveTo>
                    <a:pt x="60567" y="874"/>
                  </a:moveTo>
                  <a:lnTo>
                    <a:pt x="60792" y="889"/>
                  </a:lnTo>
                  <a:lnTo>
                    <a:pt x="61032" y="917"/>
                  </a:lnTo>
                  <a:lnTo>
                    <a:pt x="61258" y="959"/>
                  </a:lnTo>
                  <a:lnTo>
                    <a:pt x="61469" y="1015"/>
                  </a:lnTo>
                  <a:lnTo>
                    <a:pt x="61695" y="1072"/>
                  </a:lnTo>
                  <a:lnTo>
                    <a:pt x="61906" y="1142"/>
                  </a:lnTo>
                  <a:lnTo>
                    <a:pt x="62117" y="1227"/>
                  </a:lnTo>
                  <a:lnTo>
                    <a:pt x="62315" y="1325"/>
                  </a:lnTo>
                  <a:lnTo>
                    <a:pt x="62512" y="1424"/>
                  </a:lnTo>
                  <a:lnTo>
                    <a:pt x="62709" y="1537"/>
                  </a:lnTo>
                  <a:lnTo>
                    <a:pt x="62893" y="1650"/>
                  </a:lnTo>
                  <a:lnTo>
                    <a:pt x="63076" y="1791"/>
                  </a:lnTo>
                  <a:lnTo>
                    <a:pt x="63245" y="1917"/>
                  </a:lnTo>
                  <a:lnTo>
                    <a:pt x="63414" y="2073"/>
                  </a:lnTo>
                  <a:lnTo>
                    <a:pt x="63583" y="2213"/>
                  </a:lnTo>
                  <a:lnTo>
                    <a:pt x="63738" y="2383"/>
                  </a:lnTo>
                  <a:lnTo>
                    <a:pt x="63879" y="2552"/>
                  </a:lnTo>
                  <a:lnTo>
                    <a:pt x="64020" y="2721"/>
                  </a:lnTo>
                  <a:lnTo>
                    <a:pt x="64147" y="2904"/>
                  </a:lnTo>
                  <a:lnTo>
                    <a:pt x="64260" y="3087"/>
                  </a:lnTo>
                  <a:lnTo>
                    <a:pt x="64373" y="3285"/>
                  </a:lnTo>
                  <a:lnTo>
                    <a:pt x="64471" y="3482"/>
                  </a:lnTo>
                  <a:lnTo>
                    <a:pt x="64570" y="3679"/>
                  </a:lnTo>
                  <a:lnTo>
                    <a:pt x="64655" y="3891"/>
                  </a:lnTo>
                  <a:lnTo>
                    <a:pt x="64725" y="4102"/>
                  </a:lnTo>
                  <a:lnTo>
                    <a:pt x="64781" y="4328"/>
                  </a:lnTo>
                  <a:lnTo>
                    <a:pt x="64838" y="4539"/>
                  </a:lnTo>
                  <a:lnTo>
                    <a:pt x="64880" y="4765"/>
                  </a:lnTo>
                  <a:lnTo>
                    <a:pt x="64908" y="5004"/>
                  </a:lnTo>
                  <a:lnTo>
                    <a:pt x="64922" y="5230"/>
                  </a:lnTo>
                  <a:lnTo>
                    <a:pt x="64936" y="5469"/>
                  </a:lnTo>
                  <a:lnTo>
                    <a:pt x="64922" y="5709"/>
                  </a:lnTo>
                  <a:lnTo>
                    <a:pt x="64908" y="5935"/>
                  </a:lnTo>
                  <a:lnTo>
                    <a:pt x="64880" y="6174"/>
                  </a:lnTo>
                  <a:lnTo>
                    <a:pt x="64838" y="6400"/>
                  </a:lnTo>
                  <a:lnTo>
                    <a:pt x="64781" y="6611"/>
                  </a:lnTo>
                  <a:lnTo>
                    <a:pt x="64725" y="6837"/>
                  </a:lnTo>
                  <a:lnTo>
                    <a:pt x="64655" y="7048"/>
                  </a:lnTo>
                  <a:lnTo>
                    <a:pt x="64570" y="7260"/>
                  </a:lnTo>
                  <a:lnTo>
                    <a:pt x="64471" y="7457"/>
                  </a:lnTo>
                  <a:lnTo>
                    <a:pt x="64373" y="7654"/>
                  </a:lnTo>
                  <a:lnTo>
                    <a:pt x="64260" y="7851"/>
                  </a:lnTo>
                  <a:lnTo>
                    <a:pt x="64147" y="8035"/>
                  </a:lnTo>
                  <a:lnTo>
                    <a:pt x="64020" y="8218"/>
                  </a:lnTo>
                  <a:lnTo>
                    <a:pt x="63879" y="8387"/>
                  </a:lnTo>
                  <a:lnTo>
                    <a:pt x="63738" y="8556"/>
                  </a:lnTo>
                  <a:lnTo>
                    <a:pt x="63583" y="8725"/>
                  </a:lnTo>
                  <a:lnTo>
                    <a:pt x="63414" y="8880"/>
                  </a:lnTo>
                  <a:lnTo>
                    <a:pt x="63245" y="9021"/>
                  </a:lnTo>
                  <a:lnTo>
                    <a:pt x="63076" y="9162"/>
                  </a:lnTo>
                  <a:lnTo>
                    <a:pt x="62893" y="9289"/>
                  </a:lnTo>
                  <a:lnTo>
                    <a:pt x="62709" y="9402"/>
                  </a:lnTo>
                  <a:lnTo>
                    <a:pt x="62512" y="9515"/>
                  </a:lnTo>
                  <a:lnTo>
                    <a:pt x="62315" y="9613"/>
                  </a:lnTo>
                  <a:lnTo>
                    <a:pt x="62117" y="9712"/>
                  </a:lnTo>
                  <a:lnTo>
                    <a:pt x="61906" y="9797"/>
                  </a:lnTo>
                  <a:lnTo>
                    <a:pt x="61695" y="9867"/>
                  </a:lnTo>
                  <a:lnTo>
                    <a:pt x="61469" y="9923"/>
                  </a:lnTo>
                  <a:lnTo>
                    <a:pt x="61258" y="9980"/>
                  </a:lnTo>
                  <a:lnTo>
                    <a:pt x="61032" y="10022"/>
                  </a:lnTo>
                  <a:lnTo>
                    <a:pt x="60792" y="10050"/>
                  </a:lnTo>
                  <a:lnTo>
                    <a:pt x="60567" y="10064"/>
                  </a:lnTo>
                  <a:lnTo>
                    <a:pt x="60327" y="10079"/>
                  </a:lnTo>
                  <a:lnTo>
                    <a:pt x="5469" y="10079"/>
                  </a:lnTo>
                  <a:lnTo>
                    <a:pt x="5230" y="10064"/>
                  </a:lnTo>
                  <a:lnTo>
                    <a:pt x="4990" y="10050"/>
                  </a:lnTo>
                  <a:lnTo>
                    <a:pt x="4764" y="10022"/>
                  </a:lnTo>
                  <a:lnTo>
                    <a:pt x="4539" y="9980"/>
                  </a:lnTo>
                  <a:lnTo>
                    <a:pt x="4313" y="9923"/>
                  </a:lnTo>
                  <a:lnTo>
                    <a:pt x="4102" y="9867"/>
                  </a:lnTo>
                  <a:lnTo>
                    <a:pt x="3891" y="9797"/>
                  </a:lnTo>
                  <a:lnTo>
                    <a:pt x="3679" y="9712"/>
                  </a:lnTo>
                  <a:lnTo>
                    <a:pt x="3468" y="9613"/>
                  </a:lnTo>
                  <a:lnTo>
                    <a:pt x="3270" y="9515"/>
                  </a:lnTo>
                  <a:lnTo>
                    <a:pt x="3087" y="9402"/>
                  </a:lnTo>
                  <a:lnTo>
                    <a:pt x="2890" y="9289"/>
                  </a:lnTo>
                  <a:lnTo>
                    <a:pt x="2721" y="9162"/>
                  </a:lnTo>
                  <a:lnTo>
                    <a:pt x="2537" y="9021"/>
                  </a:lnTo>
                  <a:lnTo>
                    <a:pt x="2368" y="8880"/>
                  </a:lnTo>
                  <a:lnTo>
                    <a:pt x="2213" y="8725"/>
                  </a:lnTo>
                  <a:lnTo>
                    <a:pt x="2058" y="8556"/>
                  </a:lnTo>
                  <a:lnTo>
                    <a:pt x="1917" y="8387"/>
                  </a:lnTo>
                  <a:lnTo>
                    <a:pt x="1776" y="8218"/>
                  </a:lnTo>
                  <a:lnTo>
                    <a:pt x="1649" y="8035"/>
                  </a:lnTo>
                  <a:lnTo>
                    <a:pt x="1537" y="7851"/>
                  </a:lnTo>
                  <a:lnTo>
                    <a:pt x="1424" y="7654"/>
                  </a:lnTo>
                  <a:lnTo>
                    <a:pt x="1311" y="7457"/>
                  </a:lnTo>
                  <a:lnTo>
                    <a:pt x="1227" y="7260"/>
                  </a:lnTo>
                  <a:lnTo>
                    <a:pt x="1142" y="7048"/>
                  </a:lnTo>
                  <a:lnTo>
                    <a:pt x="1072" y="6837"/>
                  </a:lnTo>
                  <a:lnTo>
                    <a:pt x="1001" y="6611"/>
                  </a:lnTo>
                  <a:lnTo>
                    <a:pt x="959" y="6400"/>
                  </a:lnTo>
                  <a:lnTo>
                    <a:pt x="916" y="6174"/>
                  </a:lnTo>
                  <a:lnTo>
                    <a:pt x="888" y="5935"/>
                  </a:lnTo>
                  <a:lnTo>
                    <a:pt x="874" y="5709"/>
                  </a:lnTo>
                  <a:lnTo>
                    <a:pt x="860" y="5469"/>
                  </a:lnTo>
                  <a:lnTo>
                    <a:pt x="874" y="5230"/>
                  </a:lnTo>
                  <a:lnTo>
                    <a:pt x="888" y="5004"/>
                  </a:lnTo>
                  <a:lnTo>
                    <a:pt x="916" y="4765"/>
                  </a:lnTo>
                  <a:lnTo>
                    <a:pt x="959" y="4539"/>
                  </a:lnTo>
                  <a:lnTo>
                    <a:pt x="1001" y="4328"/>
                  </a:lnTo>
                  <a:lnTo>
                    <a:pt x="1072" y="4102"/>
                  </a:lnTo>
                  <a:lnTo>
                    <a:pt x="1142" y="3891"/>
                  </a:lnTo>
                  <a:lnTo>
                    <a:pt x="1227" y="3679"/>
                  </a:lnTo>
                  <a:lnTo>
                    <a:pt x="1311" y="3482"/>
                  </a:lnTo>
                  <a:lnTo>
                    <a:pt x="1424" y="3285"/>
                  </a:lnTo>
                  <a:lnTo>
                    <a:pt x="1537" y="3087"/>
                  </a:lnTo>
                  <a:lnTo>
                    <a:pt x="1649" y="2904"/>
                  </a:lnTo>
                  <a:lnTo>
                    <a:pt x="1776" y="2721"/>
                  </a:lnTo>
                  <a:lnTo>
                    <a:pt x="1917" y="2552"/>
                  </a:lnTo>
                  <a:lnTo>
                    <a:pt x="2058" y="2383"/>
                  </a:lnTo>
                  <a:lnTo>
                    <a:pt x="2213" y="2213"/>
                  </a:lnTo>
                  <a:lnTo>
                    <a:pt x="2368" y="2073"/>
                  </a:lnTo>
                  <a:lnTo>
                    <a:pt x="2537" y="1917"/>
                  </a:lnTo>
                  <a:lnTo>
                    <a:pt x="2721" y="1791"/>
                  </a:lnTo>
                  <a:lnTo>
                    <a:pt x="2890" y="1650"/>
                  </a:lnTo>
                  <a:lnTo>
                    <a:pt x="3087" y="1537"/>
                  </a:lnTo>
                  <a:lnTo>
                    <a:pt x="3270" y="1424"/>
                  </a:lnTo>
                  <a:lnTo>
                    <a:pt x="3468" y="1325"/>
                  </a:lnTo>
                  <a:lnTo>
                    <a:pt x="3679" y="1227"/>
                  </a:lnTo>
                  <a:lnTo>
                    <a:pt x="3891" y="1142"/>
                  </a:lnTo>
                  <a:lnTo>
                    <a:pt x="4102" y="1072"/>
                  </a:lnTo>
                  <a:lnTo>
                    <a:pt x="4313" y="1015"/>
                  </a:lnTo>
                  <a:lnTo>
                    <a:pt x="4539" y="959"/>
                  </a:lnTo>
                  <a:lnTo>
                    <a:pt x="4764" y="917"/>
                  </a:lnTo>
                  <a:lnTo>
                    <a:pt x="4990" y="889"/>
                  </a:lnTo>
                  <a:lnTo>
                    <a:pt x="5230" y="874"/>
                  </a:lnTo>
                  <a:close/>
                  <a:moveTo>
                    <a:pt x="5187" y="1"/>
                  </a:moveTo>
                  <a:lnTo>
                    <a:pt x="4905" y="29"/>
                  </a:lnTo>
                  <a:lnTo>
                    <a:pt x="4638" y="57"/>
                  </a:lnTo>
                  <a:lnTo>
                    <a:pt x="4370" y="113"/>
                  </a:lnTo>
                  <a:lnTo>
                    <a:pt x="4102" y="170"/>
                  </a:lnTo>
                  <a:lnTo>
                    <a:pt x="3848" y="240"/>
                  </a:lnTo>
                  <a:lnTo>
                    <a:pt x="3595" y="339"/>
                  </a:lnTo>
                  <a:lnTo>
                    <a:pt x="3341" y="437"/>
                  </a:lnTo>
                  <a:lnTo>
                    <a:pt x="3101" y="536"/>
                  </a:lnTo>
                  <a:lnTo>
                    <a:pt x="2862" y="663"/>
                  </a:lnTo>
                  <a:lnTo>
                    <a:pt x="2636" y="790"/>
                  </a:lnTo>
                  <a:lnTo>
                    <a:pt x="2411" y="931"/>
                  </a:lnTo>
                  <a:lnTo>
                    <a:pt x="2199" y="1086"/>
                  </a:lnTo>
                  <a:lnTo>
                    <a:pt x="1988" y="1255"/>
                  </a:lnTo>
                  <a:lnTo>
                    <a:pt x="1790" y="1424"/>
                  </a:lnTo>
                  <a:lnTo>
                    <a:pt x="1607" y="1607"/>
                  </a:lnTo>
                  <a:lnTo>
                    <a:pt x="1424" y="1791"/>
                  </a:lnTo>
                  <a:lnTo>
                    <a:pt x="1241" y="2002"/>
                  </a:lnTo>
                  <a:lnTo>
                    <a:pt x="1086" y="2199"/>
                  </a:lnTo>
                  <a:lnTo>
                    <a:pt x="931" y="2411"/>
                  </a:lnTo>
                  <a:lnTo>
                    <a:pt x="790" y="2636"/>
                  </a:lnTo>
                  <a:lnTo>
                    <a:pt x="663" y="2862"/>
                  </a:lnTo>
                  <a:lnTo>
                    <a:pt x="536" y="3101"/>
                  </a:lnTo>
                  <a:lnTo>
                    <a:pt x="423" y="3341"/>
                  </a:lnTo>
                  <a:lnTo>
                    <a:pt x="324" y="3595"/>
                  </a:lnTo>
                  <a:lnTo>
                    <a:pt x="240" y="3848"/>
                  </a:lnTo>
                  <a:lnTo>
                    <a:pt x="169" y="4102"/>
                  </a:lnTo>
                  <a:lnTo>
                    <a:pt x="113" y="4370"/>
                  </a:lnTo>
                  <a:lnTo>
                    <a:pt x="57" y="4638"/>
                  </a:lnTo>
                  <a:lnTo>
                    <a:pt x="29" y="4920"/>
                  </a:lnTo>
                  <a:lnTo>
                    <a:pt x="0" y="5188"/>
                  </a:lnTo>
                  <a:lnTo>
                    <a:pt x="0" y="5469"/>
                  </a:lnTo>
                  <a:lnTo>
                    <a:pt x="0" y="5751"/>
                  </a:lnTo>
                  <a:lnTo>
                    <a:pt x="29" y="6033"/>
                  </a:lnTo>
                  <a:lnTo>
                    <a:pt x="57" y="6301"/>
                  </a:lnTo>
                  <a:lnTo>
                    <a:pt x="113" y="6569"/>
                  </a:lnTo>
                  <a:lnTo>
                    <a:pt x="169" y="6837"/>
                  </a:lnTo>
                  <a:lnTo>
                    <a:pt x="240" y="7090"/>
                  </a:lnTo>
                  <a:lnTo>
                    <a:pt x="324" y="7344"/>
                  </a:lnTo>
                  <a:lnTo>
                    <a:pt x="423" y="7598"/>
                  </a:lnTo>
                  <a:lnTo>
                    <a:pt x="536" y="7837"/>
                  </a:lnTo>
                  <a:lnTo>
                    <a:pt x="663" y="8077"/>
                  </a:lnTo>
                  <a:lnTo>
                    <a:pt x="790" y="8303"/>
                  </a:lnTo>
                  <a:lnTo>
                    <a:pt x="931" y="8528"/>
                  </a:lnTo>
                  <a:lnTo>
                    <a:pt x="1086" y="8739"/>
                  </a:lnTo>
                  <a:lnTo>
                    <a:pt x="1241" y="8951"/>
                  </a:lnTo>
                  <a:lnTo>
                    <a:pt x="1424" y="9148"/>
                  </a:lnTo>
                  <a:lnTo>
                    <a:pt x="1607" y="9331"/>
                  </a:lnTo>
                  <a:lnTo>
                    <a:pt x="1790" y="9515"/>
                  </a:lnTo>
                  <a:lnTo>
                    <a:pt x="1988" y="9684"/>
                  </a:lnTo>
                  <a:lnTo>
                    <a:pt x="2199" y="9853"/>
                  </a:lnTo>
                  <a:lnTo>
                    <a:pt x="2411" y="10008"/>
                  </a:lnTo>
                  <a:lnTo>
                    <a:pt x="2636" y="10149"/>
                  </a:lnTo>
                  <a:lnTo>
                    <a:pt x="2862" y="10276"/>
                  </a:lnTo>
                  <a:lnTo>
                    <a:pt x="3101" y="10403"/>
                  </a:lnTo>
                  <a:lnTo>
                    <a:pt x="3341" y="10501"/>
                  </a:lnTo>
                  <a:lnTo>
                    <a:pt x="3595" y="10600"/>
                  </a:lnTo>
                  <a:lnTo>
                    <a:pt x="3848" y="10699"/>
                  </a:lnTo>
                  <a:lnTo>
                    <a:pt x="4102" y="10769"/>
                  </a:lnTo>
                  <a:lnTo>
                    <a:pt x="4370" y="10826"/>
                  </a:lnTo>
                  <a:lnTo>
                    <a:pt x="4638" y="10882"/>
                  </a:lnTo>
                  <a:lnTo>
                    <a:pt x="4905" y="10910"/>
                  </a:lnTo>
                  <a:lnTo>
                    <a:pt x="5187" y="10938"/>
                  </a:lnTo>
                  <a:lnTo>
                    <a:pt x="60609" y="10938"/>
                  </a:lnTo>
                  <a:lnTo>
                    <a:pt x="60891" y="10910"/>
                  </a:lnTo>
                  <a:lnTo>
                    <a:pt x="61159" y="10882"/>
                  </a:lnTo>
                  <a:lnTo>
                    <a:pt x="61427" y="10826"/>
                  </a:lnTo>
                  <a:lnTo>
                    <a:pt x="61695" y="10769"/>
                  </a:lnTo>
                  <a:lnTo>
                    <a:pt x="61948" y="10699"/>
                  </a:lnTo>
                  <a:lnTo>
                    <a:pt x="62202" y="10600"/>
                  </a:lnTo>
                  <a:lnTo>
                    <a:pt x="62456" y="10501"/>
                  </a:lnTo>
                  <a:lnTo>
                    <a:pt x="62695" y="10403"/>
                  </a:lnTo>
                  <a:lnTo>
                    <a:pt x="62935" y="10276"/>
                  </a:lnTo>
                  <a:lnTo>
                    <a:pt x="63160" y="10149"/>
                  </a:lnTo>
                  <a:lnTo>
                    <a:pt x="63386" y="10008"/>
                  </a:lnTo>
                  <a:lnTo>
                    <a:pt x="63597" y="9853"/>
                  </a:lnTo>
                  <a:lnTo>
                    <a:pt x="63809" y="9684"/>
                  </a:lnTo>
                  <a:lnTo>
                    <a:pt x="64006" y="9515"/>
                  </a:lnTo>
                  <a:lnTo>
                    <a:pt x="64189" y="9331"/>
                  </a:lnTo>
                  <a:lnTo>
                    <a:pt x="64373" y="9148"/>
                  </a:lnTo>
                  <a:lnTo>
                    <a:pt x="64542" y="8951"/>
                  </a:lnTo>
                  <a:lnTo>
                    <a:pt x="64711" y="8739"/>
                  </a:lnTo>
                  <a:lnTo>
                    <a:pt x="64866" y="8528"/>
                  </a:lnTo>
                  <a:lnTo>
                    <a:pt x="65007" y="8303"/>
                  </a:lnTo>
                  <a:lnTo>
                    <a:pt x="65134" y="8077"/>
                  </a:lnTo>
                  <a:lnTo>
                    <a:pt x="65261" y="7837"/>
                  </a:lnTo>
                  <a:lnTo>
                    <a:pt x="65373" y="7598"/>
                  </a:lnTo>
                  <a:lnTo>
                    <a:pt x="65472" y="7344"/>
                  </a:lnTo>
                  <a:lnTo>
                    <a:pt x="65557" y="7090"/>
                  </a:lnTo>
                  <a:lnTo>
                    <a:pt x="65627" y="6837"/>
                  </a:lnTo>
                  <a:lnTo>
                    <a:pt x="65683" y="6569"/>
                  </a:lnTo>
                  <a:lnTo>
                    <a:pt x="65740" y="6301"/>
                  </a:lnTo>
                  <a:lnTo>
                    <a:pt x="65768" y="6033"/>
                  </a:lnTo>
                  <a:lnTo>
                    <a:pt x="65796" y="5751"/>
                  </a:lnTo>
                  <a:lnTo>
                    <a:pt x="65796" y="5469"/>
                  </a:lnTo>
                  <a:lnTo>
                    <a:pt x="65796" y="5188"/>
                  </a:lnTo>
                  <a:lnTo>
                    <a:pt x="65768" y="4920"/>
                  </a:lnTo>
                  <a:lnTo>
                    <a:pt x="65740" y="4638"/>
                  </a:lnTo>
                  <a:lnTo>
                    <a:pt x="65683" y="4370"/>
                  </a:lnTo>
                  <a:lnTo>
                    <a:pt x="65627" y="4102"/>
                  </a:lnTo>
                  <a:lnTo>
                    <a:pt x="65557" y="3848"/>
                  </a:lnTo>
                  <a:lnTo>
                    <a:pt x="65472" y="3595"/>
                  </a:lnTo>
                  <a:lnTo>
                    <a:pt x="65373" y="3341"/>
                  </a:lnTo>
                  <a:lnTo>
                    <a:pt x="65261" y="3101"/>
                  </a:lnTo>
                  <a:lnTo>
                    <a:pt x="65134" y="2862"/>
                  </a:lnTo>
                  <a:lnTo>
                    <a:pt x="65007" y="2636"/>
                  </a:lnTo>
                  <a:lnTo>
                    <a:pt x="64866" y="2411"/>
                  </a:lnTo>
                  <a:lnTo>
                    <a:pt x="64711" y="2199"/>
                  </a:lnTo>
                  <a:lnTo>
                    <a:pt x="64542" y="2002"/>
                  </a:lnTo>
                  <a:lnTo>
                    <a:pt x="64373" y="1791"/>
                  </a:lnTo>
                  <a:lnTo>
                    <a:pt x="64189" y="1607"/>
                  </a:lnTo>
                  <a:lnTo>
                    <a:pt x="64006" y="1424"/>
                  </a:lnTo>
                  <a:lnTo>
                    <a:pt x="63809" y="1255"/>
                  </a:lnTo>
                  <a:lnTo>
                    <a:pt x="63597" y="1086"/>
                  </a:lnTo>
                  <a:lnTo>
                    <a:pt x="63386" y="931"/>
                  </a:lnTo>
                  <a:lnTo>
                    <a:pt x="63160" y="790"/>
                  </a:lnTo>
                  <a:lnTo>
                    <a:pt x="62935" y="663"/>
                  </a:lnTo>
                  <a:lnTo>
                    <a:pt x="62695" y="536"/>
                  </a:lnTo>
                  <a:lnTo>
                    <a:pt x="62456" y="437"/>
                  </a:lnTo>
                  <a:lnTo>
                    <a:pt x="62202" y="339"/>
                  </a:lnTo>
                  <a:lnTo>
                    <a:pt x="61948" y="240"/>
                  </a:lnTo>
                  <a:lnTo>
                    <a:pt x="61695" y="170"/>
                  </a:lnTo>
                  <a:lnTo>
                    <a:pt x="61427" y="113"/>
                  </a:lnTo>
                  <a:lnTo>
                    <a:pt x="61159" y="57"/>
                  </a:lnTo>
                  <a:lnTo>
                    <a:pt x="60891" y="29"/>
                  </a:lnTo>
                  <a:lnTo>
                    <a:pt x="606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 flipH="1">
              <a:off x="2066895" y="2499059"/>
              <a:ext cx="176035" cy="176325"/>
            </a:xfrm>
            <a:custGeom>
              <a:avLst/>
              <a:gdLst/>
              <a:ahLst/>
              <a:cxnLst/>
              <a:rect l="l" t="t" r="r" b="b"/>
              <a:pathLst>
                <a:path w="8500" h="8514" extrusionOk="0">
                  <a:moveTo>
                    <a:pt x="7386" y="5286"/>
                  </a:moveTo>
                  <a:lnTo>
                    <a:pt x="8062" y="6061"/>
                  </a:lnTo>
                  <a:lnTo>
                    <a:pt x="7442" y="7048"/>
                  </a:lnTo>
                  <a:lnTo>
                    <a:pt x="6512" y="6794"/>
                  </a:lnTo>
                  <a:lnTo>
                    <a:pt x="6681" y="7710"/>
                  </a:lnTo>
                  <a:lnTo>
                    <a:pt x="5666" y="8246"/>
                  </a:lnTo>
                  <a:lnTo>
                    <a:pt x="4905" y="7485"/>
                  </a:lnTo>
                  <a:lnTo>
                    <a:pt x="4553" y="8514"/>
                  </a:lnTo>
                  <a:lnTo>
                    <a:pt x="3397" y="8457"/>
                  </a:lnTo>
                  <a:lnTo>
                    <a:pt x="3129" y="7471"/>
                  </a:lnTo>
                  <a:lnTo>
                    <a:pt x="2438" y="8077"/>
                  </a:lnTo>
                  <a:lnTo>
                    <a:pt x="1466" y="7457"/>
                  </a:lnTo>
                  <a:lnTo>
                    <a:pt x="1720" y="6498"/>
                  </a:lnTo>
                  <a:lnTo>
                    <a:pt x="691" y="6696"/>
                  </a:lnTo>
                  <a:lnTo>
                    <a:pt x="155" y="5681"/>
                  </a:lnTo>
                  <a:lnTo>
                    <a:pt x="930" y="4891"/>
                  </a:lnTo>
                  <a:lnTo>
                    <a:pt x="0" y="4567"/>
                  </a:lnTo>
                  <a:lnTo>
                    <a:pt x="42" y="3411"/>
                  </a:lnTo>
                  <a:lnTo>
                    <a:pt x="958" y="3172"/>
                  </a:lnTo>
                  <a:lnTo>
                    <a:pt x="324" y="2453"/>
                  </a:lnTo>
                  <a:lnTo>
                    <a:pt x="944" y="1466"/>
                  </a:lnTo>
                  <a:lnTo>
                    <a:pt x="2002" y="1762"/>
                  </a:lnTo>
                  <a:lnTo>
                    <a:pt x="1804" y="705"/>
                  </a:lnTo>
                  <a:lnTo>
                    <a:pt x="2833" y="170"/>
                  </a:lnTo>
                  <a:lnTo>
                    <a:pt x="3524" y="874"/>
                  </a:lnTo>
                  <a:lnTo>
                    <a:pt x="3820" y="0"/>
                  </a:lnTo>
                  <a:lnTo>
                    <a:pt x="4990" y="57"/>
                  </a:lnTo>
                  <a:lnTo>
                    <a:pt x="5243" y="1043"/>
                  </a:lnTo>
                  <a:lnTo>
                    <a:pt x="6047" y="339"/>
                  </a:lnTo>
                  <a:lnTo>
                    <a:pt x="7033" y="959"/>
                  </a:lnTo>
                  <a:lnTo>
                    <a:pt x="6752" y="2002"/>
                  </a:lnTo>
                  <a:lnTo>
                    <a:pt x="7696" y="1819"/>
                  </a:lnTo>
                  <a:lnTo>
                    <a:pt x="8232" y="2848"/>
                  </a:lnTo>
                  <a:lnTo>
                    <a:pt x="7555" y="3510"/>
                  </a:lnTo>
                  <a:lnTo>
                    <a:pt x="8499" y="3848"/>
                  </a:lnTo>
                  <a:lnTo>
                    <a:pt x="8443" y="5004"/>
                  </a:lnTo>
                  <a:lnTo>
                    <a:pt x="7386" y="5286"/>
                  </a:lnTo>
                  <a:lnTo>
                    <a:pt x="7386" y="5286"/>
                  </a:lnTo>
                  <a:close/>
                  <a:moveTo>
                    <a:pt x="4426" y="3891"/>
                  </a:moveTo>
                  <a:lnTo>
                    <a:pt x="4426" y="3891"/>
                  </a:lnTo>
                  <a:lnTo>
                    <a:pt x="4341" y="3848"/>
                  </a:lnTo>
                  <a:lnTo>
                    <a:pt x="4257" y="3834"/>
                  </a:lnTo>
                  <a:lnTo>
                    <a:pt x="4186" y="3834"/>
                  </a:lnTo>
                  <a:lnTo>
                    <a:pt x="4102" y="3834"/>
                  </a:lnTo>
                  <a:lnTo>
                    <a:pt x="4017" y="3862"/>
                  </a:lnTo>
                  <a:lnTo>
                    <a:pt x="3947" y="3905"/>
                  </a:lnTo>
                  <a:lnTo>
                    <a:pt x="3876" y="3961"/>
                  </a:lnTo>
                  <a:lnTo>
                    <a:pt x="3834" y="4032"/>
                  </a:lnTo>
                  <a:lnTo>
                    <a:pt x="3834" y="4032"/>
                  </a:lnTo>
                  <a:lnTo>
                    <a:pt x="3792" y="4102"/>
                  </a:lnTo>
                  <a:lnTo>
                    <a:pt x="3763" y="4187"/>
                  </a:lnTo>
                  <a:lnTo>
                    <a:pt x="3763" y="4271"/>
                  </a:lnTo>
                  <a:lnTo>
                    <a:pt x="3777" y="4356"/>
                  </a:lnTo>
                  <a:lnTo>
                    <a:pt x="3792" y="4426"/>
                  </a:lnTo>
                  <a:lnTo>
                    <a:pt x="3834" y="4497"/>
                  </a:lnTo>
                  <a:lnTo>
                    <a:pt x="3890" y="4567"/>
                  </a:lnTo>
                  <a:lnTo>
                    <a:pt x="3961" y="4624"/>
                  </a:lnTo>
                  <a:lnTo>
                    <a:pt x="3961" y="4624"/>
                  </a:lnTo>
                  <a:lnTo>
                    <a:pt x="4045" y="4666"/>
                  </a:lnTo>
                  <a:lnTo>
                    <a:pt x="4116" y="4680"/>
                  </a:lnTo>
                  <a:lnTo>
                    <a:pt x="4200" y="4694"/>
                  </a:lnTo>
                  <a:lnTo>
                    <a:pt x="4285" y="4680"/>
                  </a:lnTo>
                  <a:lnTo>
                    <a:pt x="4369" y="4652"/>
                  </a:lnTo>
                  <a:lnTo>
                    <a:pt x="4440" y="4610"/>
                  </a:lnTo>
                  <a:lnTo>
                    <a:pt x="4496" y="4553"/>
                  </a:lnTo>
                  <a:lnTo>
                    <a:pt x="4553" y="4483"/>
                  </a:lnTo>
                  <a:lnTo>
                    <a:pt x="4553" y="4483"/>
                  </a:lnTo>
                  <a:lnTo>
                    <a:pt x="4595" y="4412"/>
                  </a:lnTo>
                  <a:lnTo>
                    <a:pt x="4623" y="4328"/>
                  </a:lnTo>
                  <a:lnTo>
                    <a:pt x="4623" y="4243"/>
                  </a:lnTo>
                  <a:lnTo>
                    <a:pt x="4609" y="4158"/>
                  </a:lnTo>
                  <a:lnTo>
                    <a:pt x="4581" y="4088"/>
                  </a:lnTo>
                  <a:lnTo>
                    <a:pt x="4539" y="4018"/>
                  </a:lnTo>
                  <a:lnTo>
                    <a:pt x="4496" y="3947"/>
                  </a:lnTo>
                  <a:lnTo>
                    <a:pt x="4426" y="3891"/>
                  </a:lnTo>
                  <a:lnTo>
                    <a:pt x="4426" y="3891"/>
                  </a:lnTo>
                  <a:close/>
                </a:path>
              </a:pathLst>
            </a:custGeom>
            <a:solidFill>
              <a:srgbClr val="7EA9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 flipH="1">
              <a:off x="2066895" y="2546050"/>
              <a:ext cx="167295" cy="129334"/>
            </a:xfrm>
            <a:custGeom>
              <a:avLst/>
              <a:gdLst/>
              <a:ahLst/>
              <a:cxnLst/>
              <a:rect l="l" t="t" r="r" b="b"/>
              <a:pathLst>
                <a:path w="8078" h="6245" extrusionOk="0">
                  <a:moveTo>
                    <a:pt x="6964" y="3017"/>
                  </a:moveTo>
                  <a:lnTo>
                    <a:pt x="7640" y="3792"/>
                  </a:lnTo>
                  <a:lnTo>
                    <a:pt x="7006" y="4779"/>
                  </a:lnTo>
                  <a:lnTo>
                    <a:pt x="6090" y="4525"/>
                  </a:lnTo>
                  <a:lnTo>
                    <a:pt x="6259" y="5441"/>
                  </a:lnTo>
                  <a:lnTo>
                    <a:pt x="5244" y="5977"/>
                  </a:lnTo>
                  <a:lnTo>
                    <a:pt x="4483" y="5216"/>
                  </a:lnTo>
                  <a:lnTo>
                    <a:pt x="4131" y="6245"/>
                  </a:lnTo>
                  <a:lnTo>
                    <a:pt x="2975" y="6188"/>
                  </a:lnTo>
                  <a:lnTo>
                    <a:pt x="2707" y="5202"/>
                  </a:lnTo>
                  <a:lnTo>
                    <a:pt x="2016" y="5808"/>
                  </a:lnTo>
                  <a:lnTo>
                    <a:pt x="1044" y="5188"/>
                  </a:lnTo>
                  <a:lnTo>
                    <a:pt x="1298" y="4229"/>
                  </a:lnTo>
                  <a:lnTo>
                    <a:pt x="269" y="4427"/>
                  </a:lnTo>
                  <a:lnTo>
                    <a:pt x="1" y="3905"/>
                  </a:lnTo>
                  <a:lnTo>
                    <a:pt x="3370" y="2143"/>
                  </a:lnTo>
                  <a:lnTo>
                    <a:pt x="3370" y="2143"/>
                  </a:lnTo>
                  <a:lnTo>
                    <a:pt x="3398" y="2200"/>
                  </a:lnTo>
                  <a:lnTo>
                    <a:pt x="3440" y="2256"/>
                  </a:lnTo>
                  <a:lnTo>
                    <a:pt x="3482" y="2312"/>
                  </a:lnTo>
                  <a:lnTo>
                    <a:pt x="3539" y="2355"/>
                  </a:lnTo>
                  <a:lnTo>
                    <a:pt x="3539" y="2355"/>
                  </a:lnTo>
                  <a:lnTo>
                    <a:pt x="3623" y="2397"/>
                  </a:lnTo>
                  <a:lnTo>
                    <a:pt x="3694" y="2411"/>
                  </a:lnTo>
                  <a:lnTo>
                    <a:pt x="3778" y="2425"/>
                  </a:lnTo>
                  <a:lnTo>
                    <a:pt x="3863" y="2411"/>
                  </a:lnTo>
                  <a:lnTo>
                    <a:pt x="3947" y="2383"/>
                  </a:lnTo>
                  <a:lnTo>
                    <a:pt x="4018" y="2341"/>
                  </a:lnTo>
                  <a:lnTo>
                    <a:pt x="4074" y="2284"/>
                  </a:lnTo>
                  <a:lnTo>
                    <a:pt x="4131" y="2214"/>
                  </a:lnTo>
                  <a:lnTo>
                    <a:pt x="4131" y="2214"/>
                  </a:lnTo>
                  <a:lnTo>
                    <a:pt x="4159" y="2157"/>
                  </a:lnTo>
                  <a:lnTo>
                    <a:pt x="4187" y="2101"/>
                  </a:lnTo>
                  <a:lnTo>
                    <a:pt x="4201" y="2045"/>
                  </a:lnTo>
                  <a:lnTo>
                    <a:pt x="4201" y="1988"/>
                  </a:lnTo>
                  <a:lnTo>
                    <a:pt x="4187" y="1918"/>
                  </a:lnTo>
                  <a:lnTo>
                    <a:pt x="4173" y="1861"/>
                  </a:lnTo>
                  <a:lnTo>
                    <a:pt x="4159" y="1805"/>
                  </a:lnTo>
                  <a:lnTo>
                    <a:pt x="4131" y="1749"/>
                  </a:lnTo>
                  <a:lnTo>
                    <a:pt x="7499" y="1"/>
                  </a:lnTo>
                  <a:lnTo>
                    <a:pt x="7810" y="579"/>
                  </a:lnTo>
                  <a:lnTo>
                    <a:pt x="7133" y="1241"/>
                  </a:lnTo>
                  <a:lnTo>
                    <a:pt x="8077" y="1579"/>
                  </a:lnTo>
                  <a:lnTo>
                    <a:pt x="8021" y="2735"/>
                  </a:lnTo>
                  <a:lnTo>
                    <a:pt x="6964" y="3017"/>
                  </a:lnTo>
                  <a:close/>
                </a:path>
              </a:pathLst>
            </a:custGeom>
            <a:solidFill>
              <a:srgbClr val="6392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5"/>
            <p:cNvSpPr/>
            <p:nvPr/>
          </p:nvSpPr>
          <p:spPr>
            <a:xfrm flipH="1">
              <a:off x="2121776" y="2552760"/>
              <a:ext cx="73003" cy="72713"/>
            </a:xfrm>
            <a:custGeom>
              <a:avLst/>
              <a:gdLst/>
              <a:ahLst/>
              <a:cxnLst/>
              <a:rect l="l" t="t" r="r" b="b"/>
              <a:pathLst>
                <a:path w="3525" h="3511" extrusionOk="0">
                  <a:moveTo>
                    <a:pt x="1847" y="1"/>
                  </a:moveTo>
                  <a:lnTo>
                    <a:pt x="1847" y="1"/>
                  </a:lnTo>
                  <a:lnTo>
                    <a:pt x="2016" y="15"/>
                  </a:lnTo>
                  <a:lnTo>
                    <a:pt x="2200" y="43"/>
                  </a:lnTo>
                  <a:lnTo>
                    <a:pt x="2355" y="100"/>
                  </a:lnTo>
                  <a:lnTo>
                    <a:pt x="2524" y="156"/>
                  </a:lnTo>
                  <a:lnTo>
                    <a:pt x="2665" y="241"/>
                  </a:lnTo>
                  <a:lnTo>
                    <a:pt x="2806" y="339"/>
                  </a:lnTo>
                  <a:lnTo>
                    <a:pt x="2947" y="438"/>
                  </a:lnTo>
                  <a:lnTo>
                    <a:pt x="3059" y="565"/>
                  </a:lnTo>
                  <a:lnTo>
                    <a:pt x="3172" y="692"/>
                  </a:lnTo>
                  <a:lnTo>
                    <a:pt x="3271" y="833"/>
                  </a:lnTo>
                  <a:lnTo>
                    <a:pt x="3355" y="988"/>
                  </a:lnTo>
                  <a:lnTo>
                    <a:pt x="3412" y="1143"/>
                  </a:lnTo>
                  <a:lnTo>
                    <a:pt x="3468" y="1298"/>
                  </a:lnTo>
                  <a:lnTo>
                    <a:pt x="3510" y="1467"/>
                  </a:lnTo>
                  <a:lnTo>
                    <a:pt x="3524" y="1650"/>
                  </a:lnTo>
                  <a:lnTo>
                    <a:pt x="3524" y="1833"/>
                  </a:lnTo>
                  <a:lnTo>
                    <a:pt x="3524" y="1833"/>
                  </a:lnTo>
                  <a:lnTo>
                    <a:pt x="3510" y="2002"/>
                  </a:lnTo>
                  <a:lnTo>
                    <a:pt x="3482" y="2186"/>
                  </a:lnTo>
                  <a:lnTo>
                    <a:pt x="3426" y="2355"/>
                  </a:lnTo>
                  <a:lnTo>
                    <a:pt x="3355" y="2510"/>
                  </a:lnTo>
                  <a:lnTo>
                    <a:pt x="3285" y="2665"/>
                  </a:lnTo>
                  <a:lnTo>
                    <a:pt x="3186" y="2806"/>
                  </a:lnTo>
                  <a:lnTo>
                    <a:pt x="3073" y="2933"/>
                  </a:lnTo>
                  <a:lnTo>
                    <a:pt x="2961" y="3060"/>
                  </a:lnTo>
                  <a:lnTo>
                    <a:pt x="2834" y="3158"/>
                  </a:lnTo>
                  <a:lnTo>
                    <a:pt x="2693" y="3257"/>
                  </a:lnTo>
                  <a:lnTo>
                    <a:pt x="2538" y="3341"/>
                  </a:lnTo>
                  <a:lnTo>
                    <a:pt x="2383" y="3412"/>
                  </a:lnTo>
                  <a:lnTo>
                    <a:pt x="2214" y="3454"/>
                  </a:lnTo>
                  <a:lnTo>
                    <a:pt x="2044" y="3497"/>
                  </a:lnTo>
                  <a:lnTo>
                    <a:pt x="1875" y="3511"/>
                  </a:lnTo>
                  <a:lnTo>
                    <a:pt x="1692" y="3511"/>
                  </a:lnTo>
                  <a:lnTo>
                    <a:pt x="1692" y="3511"/>
                  </a:lnTo>
                  <a:lnTo>
                    <a:pt x="1509" y="3497"/>
                  </a:lnTo>
                  <a:lnTo>
                    <a:pt x="1340" y="3468"/>
                  </a:lnTo>
                  <a:lnTo>
                    <a:pt x="1171" y="3412"/>
                  </a:lnTo>
                  <a:lnTo>
                    <a:pt x="1016" y="3341"/>
                  </a:lnTo>
                  <a:lnTo>
                    <a:pt x="861" y="3271"/>
                  </a:lnTo>
                  <a:lnTo>
                    <a:pt x="720" y="3172"/>
                  </a:lnTo>
                  <a:lnTo>
                    <a:pt x="593" y="3060"/>
                  </a:lnTo>
                  <a:lnTo>
                    <a:pt x="466" y="2947"/>
                  </a:lnTo>
                  <a:lnTo>
                    <a:pt x="367" y="2820"/>
                  </a:lnTo>
                  <a:lnTo>
                    <a:pt x="269" y="2679"/>
                  </a:lnTo>
                  <a:lnTo>
                    <a:pt x="184" y="2524"/>
                  </a:lnTo>
                  <a:lnTo>
                    <a:pt x="113" y="2369"/>
                  </a:lnTo>
                  <a:lnTo>
                    <a:pt x="57" y="2214"/>
                  </a:lnTo>
                  <a:lnTo>
                    <a:pt x="29" y="2045"/>
                  </a:lnTo>
                  <a:lnTo>
                    <a:pt x="15" y="1861"/>
                  </a:lnTo>
                  <a:lnTo>
                    <a:pt x="1" y="1678"/>
                  </a:lnTo>
                  <a:lnTo>
                    <a:pt x="1" y="1678"/>
                  </a:lnTo>
                  <a:lnTo>
                    <a:pt x="29" y="1509"/>
                  </a:lnTo>
                  <a:lnTo>
                    <a:pt x="57" y="1326"/>
                  </a:lnTo>
                  <a:lnTo>
                    <a:pt x="113" y="1157"/>
                  </a:lnTo>
                  <a:lnTo>
                    <a:pt x="170" y="1002"/>
                  </a:lnTo>
                  <a:lnTo>
                    <a:pt x="254" y="847"/>
                  </a:lnTo>
                  <a:lnTo>
                    <a:pt x="353" y="706"/>
                  </a:lnTo>
                  <a:lnTo>
                    <a:pt x="452" y="579"/>
                  </a:lnTo>
                  <a:lnTo>
                    <a:pt x="579" y="452"/>
                  </a:lnTo>
                  <a:lnTo>
                    <a:pt x="705" y="353"/>
                  </a:lnTo>
                  <a:lnTo>
                    <a:pt x="846" y="255"/>
                  </a:lnTo>
                  <a:lnTo>
                    <a:pt x="987" y="170"/>
                  </a:lnTo>
                  <a:lnTo>
                    <a:pt x="1157" y="100"/>
                  </a:lnTo>
                  <a:lnTo>
                    <a:pt x="1312" y="57"/>
                  </a:lnTo>
                  <a:lnTo>
                    <a:pt x="1481" y="15"/>
                  </a:lnTo>
                  <a:lnTo>
                    <a:pt x="1664" y="1"/>
                  </a:lnTo>
                  <a:lnTo>
                    <a:pt x="1847" y="1"/>
                  </a:lnTo>
                  <a:lnTo>
                    <a:pt x="1847" y="1"/>
                  </a:lnTo>
                  <a:close/>
                </a:path>
              </a:pathLst>
            </a:custGeom>
            <a:solidFill>
              <a:srgbClr val="99D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 flipH="1">
              <a:off x="2138117" y="2567070"/>
              <a:ext cx="38852" cy="43512"/>
            </a:xfrm>
            <a:custGeom>
              <a:avLst/>
              <a:gdLst/>
              <a:ahLst/>
              <a:cxnLst/>
              <a:rect l="l" t="t" r="r" b="b"/>
              <a:pathLst>
                <a:path w="1876" h="2101" extrusionOk="0">
                  <a:moveTo>
                    <a:pt x="508" y="1"/>
                  </a:moveTo>
                  <a:lnTo>
                    <a:pt x="1875" y="1692"/>
                  </a:lnTo>
                  <a:lnTo>
                    <a:pt x="1368" y="2101"/>
                  </a:lnTo>
                  <a:lnTo>
                    <a:pt x="1" y="409"/>
                  </a:lnTo>
                  <a:lnTo>
                    <a:pt x="508" y="1"/>
                  </a:lnTo>
                  <a:close/>
                </a:path>
              </a:pathLst>
            </a:custGeom>
            <a:solidFill>
              <a:srgbClr val="1E33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5"/>
            <p:cNvSpPr/>
            <p:nvPr/>
          </p:nvSpPr>
          <p:spPr>
            <a:xfrm flipH="1">
              <a:off x="943054" y="2499059"/>
              <a:ext cx="176035" cy="176325"/>
            </a:xfrm>
            <a:custGeom>
              <a:avLst/>
              <a:gdLst/>
              <a:ahLst/>
              <a:cxnLst/>
              <a:rect l="l" t="t" r="r" b="b"/>
              <a:pathLst>
                <a:path w="8500" h="8514" extrusionOk="0">
                  <a:moveTo>
                    <a:pt x="7386" y="5286"/>
                  </a:moveTo>
                  <a:lnTo>
                    <a:pt x="8063" y="6061"/>
                  </a:lnTo>
                  <a:lnTo>
                    <a:pt x="7442" y="7048"/>
                  </a:lnTo>
                  <a:lnTo>
                    <a:pt x="6512" y="6794"/>
                  </a:lnTo>
                  <a:lnTo>
                    <a:pt x="6695" y="7710"/>
                  </a:lnTo>
                  <a:lnTo>
                    <a:pt x="5666" y="8246"/>
                  </a:lnTo>
                  <a:lnTo>
                    <a:pt x="4919" y="7485"/>
                  </a:lnTo>
                  <a:lnTo>
                    <a:pt x="4567" y="8514"/>
                  </a:lnTo>
                  <a:lnTo>
                    <a:pt x="3411" y="8457"/>
                  </a:lnTo>
                  <a:lnTo>
                    <a:pt x="3143" y="7471"/>
                  </a:lnTo>
                  <a:lnTo>
                    <a:pt x="2439" y="8077"/>
                  </a:lnTo>
                  <a:lnTo>
                    <a:pt x="1466" y="7457"/>
                  </a:lnTo>
                  <a:lnTo>
                    <a:pt x="1720" y="6498"/>
                  </a:lnTo>
                  <a:lnTo>
                    <a:pt x="705" y="6696"/>
                  </a:lnTo>
                  <a:lnTo>
                    <a:pt x="169" y="5681"/>
                  </a:lnTo>
                  <a:lnTo>
                    <a:pt x="945" y="4891"/>
                  </a:lnTo>
                  <a:lnTo>
                    <a:pt x="0" y="4567"/>
                  </a:lnTo>
                  <a:lnTo>
                    <a:pt x="57" y="3411"/>
                  </a:lnTo>
                  <a:lnTo>
                    <a:pt x="959" y="3172"/>
                  </a:lnTo>
                  <a:lnTo>
                    <a:pt x="338" y="2453"/>
                  </a:lnTo>
                  <a:lnTo>
                    <a:pt x="959" y="1466"/>
                  </a:lnTo>
                  <a:lnTo>
                    <a:pt x="2016" y="1762"/>
                  </a:lnTo>
                  <a:lnTo>
                    <a:pt x="1804" y="705"/>
                  </a:lnTo>
                  <a:lnTo>
                    <a:pt x="2833" y="170"/>
                  </a:lnTo>
                  <a:lnTo>
                    <a:pt x="3538" y="874"/>
                  </a:lnTo>
                  <a:lnTo>
                    <a:pt x="3834" y="0"/>
                  </a:lnTo>
                  <a:lnTo>
                    <a:pt x="4990" y="57"/>
                  </a:lnTo>
                  <a:lnTo>
                    <a:pt x="5258" y="1043"/>
                  </a:lnTo>
                  <a:lnTo>
                    <a:pt x="6061" y="339"/>
                  </a:lnTo>
                  <a:lnTo>
                    <a:pt x="7034" y="959"/>
                  </a:lnTo>
                  <a:lnTo>
                    <a:pt x="6766" y="2002"/>
                  </a:lnTo>
                  <a:lnTo>
                    <a:pt x="7696" y="1819"/>
                  </a:lnTo>
                  <a:lnTo>
                    <a:pt x="8232" y="2848"/>
                  </a:lnTo>
                  <a:lnTo>
                    <a:pt x="7555" y="3510"/>
                  </a:lnTo>
                  <a:lnTo>
                    <a:pt x="8500" y="3848"/>
                  </a:lnTo>
                  <a:lnTo>
                    <a:pt x="8457" y="5004"/>
                  </a:lnTo>
                  <a:lnTo>
                    <a:pt x="7386" y="5286"/>
                  </a:lnTo>
                  <a:lnTo>
                    <a:pt x="7386" y="5286"/>
                  </a:lnTo>
                  <a:close/>
                  <a:moveTo>
                    <a:pt x="4426" y="3891"/>
                  </a:moveTo>
                  <a:lnTo>
                    <a:pt x="4426" y="3891"/>
                  </a:lnTo>
                  <a:lnTo>
                    <a:pt x="4356" y="3848"/>
                  </a:lnTo>
                  <a:lnTo>
                    <a:pt x="4271" y="3834"/>
                  </a:lnTo>
                  <a:lnTo>
                    <a:pt x="4186" y="3834"/>
                  </a:lnTo>
                  <a:lnTo>
                    <a:pt x="4102" y="3834"/>
                  </a:lnTo>
                  <a:lnTo>
                    <a:pt x="4031" y="3862"/>
                  </a:lnTo>
                  <a:lnTo>
                    <a:pt x="3961" y="3905"/>
                  </a:lnTo>
                  <a:lnTo>
                    <a:pt x="3890" y="3961"/>
                  </a:lnTo>
                  <a:lnTo>
                    <a:pt x="3834" y="4032"/>
                  </a:lnTo>
                  <a:lnTo>
                    <a:pt x="3834" y="4032"/>
                  </a:lnTo>
                  <a:lnTo>
                    <a:pt x="3792" y="4102"/>
                  </a:lnTo>
                  <a:lnTo>
                    <a:pt x="3778" y="4187"/>
                  </a:lnTo>
                  <a:lnTo>
                    <a:pt x="3764" y="4271"/>
                  </a:lnTo>
                  <a:lnTo>
                    <a:pt x="3778" y="4356"/>
                  </a:lnTo>
                  <a:lnTo>
                    <a:pt x="3806" y="4426"/>
                  </a:lnTo>
                  <a:lnTo>
                    <a:pt x="3848" y="4497"/>
                  </a:lnTo>
                  <a:lnTo>
                    <a:pt x="3905" y="4567"/>
                  </a:lnTo>
                  <a:lnTo>
                    <a:pt x="3975" y="4624"/>
                  </a:lnTo>
                  <a:lnTo>
                    <a:pt x="3975" y="4624"/>
                  </a:lnTo>
                  <a:lnTo>
                    <a:pt x="4045" y="4666"/>
                  </a:lnTo>
                  <a:lnTo>
                    <a:pt x="4130" y="4680"/>
                  </a:lnTo>
                  <a:lnTo>
                    <a:pt x="4215" y="4694"/>
                  </a:lnTo>
                  <a:lnTo>
                    <a:pt x="4299" y="4680"/>
                  </a:lnTo>
                  <a:lnTo>
                    <a:pt x="4370" y="4652"/>
                  </a:lnTo>
                  <a:lnTo>
                    <a:pt x="4440" y="4610"/>
                  </a:lnTo>
                  <a:lnTo>
                    <a:pt x="4511" y="4553"/>
                  </a:lnTo>
                  <a:lnTo>
                    <a:pt x="4567" y="4483"/>
                  </a:lnTo>
                  <a:lnTo>
                    <a:pt x="4567" y="4483"/>
                  </a:lnTo>
                  <a:lnTo>
                    <a:pt x="4609" y="4412"/>
                  </a:lnTo>
                  <a:lnTo>
                    <a:pt x="4623" y="4328"/>
                  </a:lnTo>
                  <a:lnTo>
                    <a:pt x="4623" y="4243"/>
                  </a:lnTo>
                  <a:lnTo>
                    <a:pt x="4623" y="4158"/>
                  </a:lnTo>
                  <a:lnTo>
                    <a:pt x="4595" y="4088"/>
                  </a:lnTo>
                  <a:lnTo>
                    <a:pt x="4553" y="4018"/>
                  </a:lnTo>
                  <a:lnTo>
                    <a:pt x="4496" y="3947"/>
                  </a:lnTo>
                  <a:lnTo>
                    <a:pt x="4426" y="3891"/>
                  </a:lnTo>
                  <a:lnTo>
                    <a:pt x="4426" y="389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5"/>
            <p:cNvSpPr/>
            <p:nvPr/>
          </p:nvSpPr>
          <p:spPr>
            <a:xfrm flipH="1">
              <a:off x="997646" y="2552760"/>
              <a:ext cx="73003" cy="72713"/>
            </a:xfrm>
            <a:custGeom>
              <a:avLst/>
              <a:gdLst/>
              <a:ahLst/>
              <a:cxnLst/>
              <a:rect l="l" t="t" r="r" b="b"/>
              <a:pathLst>
                <a:path w="3525" h="3511" extrusionOk="0">
                  <a:moveTo>
                    <a:pt x="1833" y="1"/>
                  </a:moveTo>
                  <a:lnTo>
                    <a:pt x="1833" y="1"/>
                  </a:lnTo>
                  <a:lnTo>
                    <a:pt x="2017" y="15"/>
                  </a:lnTo>
                  <a:lnTo>
                    <a:pt x="2186" y="43"/>
                  </a:lnTo>
                  <a:lnTo>
                    <a:pt x="2355" y="100"/>
                  </a:lnTo>
                  <a:lnTo>
                    <a:pt x="2510" y="156"/>
                  </a:lnTo>
                  <a:lnTo>
                    <a:pt x="2665" y="241"/>
                  </a:lnTo>
                  <a:lnTo>
                    <a:pt x="2806" y="339"/>
                  </a:lnTo>
                  <a:lnTo>
                    <a:pt x="2933" y="438"/>
                  </a:lnTo>
                  <a:lnTo>
                    <a:pt x="3060" y="565"/>
                  </a:lnTo>
                  <a:lnTo>
                    <a:pt x="3172" y="692"/>
                  </a:lnTo>
                  <a:lnTo>
                    <a:pt x="3257" y="833"/>
                  </a:lnTo>
                  <a:lnTo>
                    <a:pt x="3341" y="988"/>
                  </a:lnTo>
                  <a:lnTo>
                    <a:pt x="3412" y="1143"/>
                  </a:lnTo>
                  <a:lnTo>
                    <a:pt x="3468" y="1298"/>
                  </a:lnTo>
                  <a:lnTo>
                    <a:pt x="3497" y="1467"/>
                  </a:lnTo>
                  <a:lnTo>
                    <a:pt x="3525" y="1650"/>
                  </a:lnTo>
                  <a:lnTo>
                    <a:pt x="3525" y="1833"/>
                  </a:lnTo>
                  <a:lnTo>
                    <a:pt x="3525" y="1833"/>
                  </a:lnTo>
                  <a:lnTo>
                    <a:pt x="3511" y="2002"/>
                  </a:lnTo>
                  <a:lnTo>
                    <a:pt x="3468" y="2186"/>
                  </a:lnTo>
                  <a:lnTo>
                    <a:pt x="3426" y="2355"/>
                  </a:lnTo>
                  <a:lnTo>
                    <a:pt x="3356" y="2510"/>
                  </a:lnTo>
                  <a:lnTo>
                    <a:pt x="3271" y="2665"/>
                  </a:lnTo>
                  <a:lnTo>
                    <a:pt x="3172" y="2806"/>
                  </a:lnTo>
                  <a:lnTo>
                    <a:pt x="3074" y="2933"/>
                  </a:lnTo>
                  <a:lnTo>
                    <a:pt x="2947" y="3060"/>
                  </a:lnTo>
                  <a:lnTo>
                    <a:pt x="2820" y="3158"/>
                  </a:lnTo>
                  <a:lnTo>
                    <a:pt x="2679" y="3257"/>
                  </a:lnTo>
                  <a:lnTo>
                    <a:pt x="2538" y="3341"/>
                  </a:lnTo>
                  <a:lnTo>
                    <a:pt x="2383" y="3412"/>
                  </a:lnTo>
                  <a:lnTo>
                    <a:pt x="2214" y="3454"/>
                  </a:lnTo>
                  <a:lnTo>
                    <a:pt x="2045" y="3497"/>
                  </a:lnTo>
                  <a:lnTo>
                    <a:pt x="1862" y="3511"/>
                  </a:lnTo>
                  <a:lnTo>
                    <a:pt x="1692" y="3511"/>
                  </a:lnTo>
                  <a:lnTo>
                    <a:pt x="1692" y="3511"/>
                  </a:lnTo>
                  <a:lnTo>
                    <a:pt x="1509" y="3497"/>
                  </a:lnTo>
                  <a:lnTo>
                    <a:pt x="1340" y="3468"/>
                  </a:lnTo>
                  <a:lnTo>
                    <a:pt x="1171" y="3412"/>
                  </a:lnTo>
                  <a:lnTo>
                    <a:pt x="1002" y="3341"/>
                  </a:lnTo>
                  <a:lnTo>
                    <a:pt x="861" y="3271"/>
                  </a:lnTo>
                  <a:lnTo>
                    <a:pt x="720" y="3172"/>
                  </a:lnTo>
                  <a:lnTo>
                    <a:pt x="579" y="3060"/>
                  </a:lnTo>
                  <a:lnTo>
                    <a:pt x="466" y="2947"/>
                  </a:lnTo>
                  <a:lnTo>
                    <a:pt x="353" y="2820"/>
                  </a:lnTo>
                  <a:lnTo>
                    <a:pt x="255" y="2679"/>
                  </a:lnTo>
                  <a:lnTo>
                    <a:pt x="184" y="2524"/>
                  </a:lnTo>
                  <a:lnTo>
                    <a:pt x="114" y="2369"/>
                  </a:lnTo>
                  <a:lnTo>
                    <a:pt x="57" y="2214"/>
                  </a:lnTo>
                  <a:lnTo>
                    <a:pt x="15" y="2045"/>
                  </a:lnTo>
                  <a:lnTo>
                    <a:pt x="1" y="1861"/>
                  </a:lnTo>
                  <a:lnTo>
                    <a:pt x="1" y="1678"/>
                  </a:lnTo>
                  <a:lnTo>
                    <a:pt x="1" y="1678"/>
                  </a:lnTo>
                  <a:lnTo>
                    <a:pt x="15" y="1509"/>
                  </a:lnTo>
                  <a:lnTo>
                    <a:pt x="57" y="1326"/>
                  </a:lnTo>
                  <a:lnTo>
                    <a:pt x="100" y="1157"/>
                  </a:lnTo>
                  <a:lnTo>
                    <a:pt x="170" y="1002"/>
                  </a:lnTo>
                  <a:lnTo>
                    <a:pt x="241" y="847"/>
                  </a:lnTo>
                  <a:lnTo>
                    <a:pt x="339" y="706"/>
                  </a:lnTo>
                  <a:lnTo>
                    <a:pt x="452" y="579"/>
                  </a:lnTo>
                  <a:lnTo>
                    <a:pt x="565" y="452"/>
                  </a:lnTo>
                  <a:lnTo>
                    <a:pt x="692" y="353"/>
                  </a:lnTo>
                  <a:lnTo>
                    <a:pt x="833" y="255"/>
                  </a:lnTo>
                  <a:lnTo>
                    <a:pt x="988" y="170"/>
                  </a:lnTo>
                  <a:lnTo>
                    <a:pt x="1143" y="100"/>
                  </a:lnTo>
                  <a:lnTo>
                    <a:pt x="1312" y="57"/>
                  </a:lnTo>
                  <a:lnTo>
                    <a:pt x="1481" y="15"/>
                  </a:lnTo>
                  <a:lnTo>
                    <a:pt x="1650" y="1"/>
                  </a:lnTo>
                  <a:lnTo>
                    <a:pt x="1833" y="1"/>
                  </a:lnTo>
                  <a:lnTo>
                    <a:pt x="183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 flipH="1">
              <a:off x="1013986" y="2567070"/>
              <a:ext cx="38852" cy="43512"/>
            </a:xfrm>
            <a:custGeom>
              <a:avLst/>
              <a:gdLst/>
              <a:ahLst/>
              <a:cxnLst/>
              <a:rect l="l" t="t" r="r" b="b"/>
              <a:pathLst>
                <a:path w="1876" h="2101" extrusionOk="0">
                  <a:moveTo>
                    <a:pt x="508" y="1"/>
                  </a:moveTo>
                  <a:lnTo>
                    <a:pt x="1875" y="1692"/>
                  </a:lnTo>
                  <a:lnTo>
                    <a:pt x="1368" y="2101"/>
                  </a:lnTo>
                  <a:lnTo>
                    <a:pt x="1" y="409"/>
                  </a:lnTo>
                  <a:lnTo>
                    <a:pt x="5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 flipH="1">
              <a:off x="1501184" y="2497589"/>
              <a:ext cx="176035" cy="176056"/>
            </a:xfrm>
            <a:custGeom>
              <a:avLst/>
              <a:gdLst/>
              <a:ahLst/>
              <a:cxnLst/>
              <a:rect l="l" t="t" r="r" b="b"/>
              <a:pathLst>
                <a:path w="8500" h="8501" extrusionOk="0">
                  <a:moveTo>
                    <a:pt x="7386" y="5287"/>
                  </a:moveTo>
                  <a:lnTo>
                    <a:pt x="8063" y="6062"/>
                  </a:lnTo>
                  <a:lnTo>
                    <a:pt x="7443" y="7034"/>
                  </a:lnTo>
                  <a:lnTo>
                    <a:pt x="6526" y="6795"/>
                  </a:lnTo>
                  <a:lnTo>
                    <a:pt x="6696" y="7697"/>
                  </a:lnTo>
                  <a:lnTo>
                    <a:pt x="5667" y="8232"/>
                  </a:lnTo>
                  <a:lnTo>
                    <a:pt x="4920" y="7485"/>
                  </a:lnTo>
                  <a:lnTo>
                    <a:pt x="4567" y="8500"/>
                  </a:lnTo>
                  <a:lnTo>
                    <a:pt x="3411" y="8458"/>
                  </a:lnTo>
                  <a:lnTo>
                    <a:pt x="3144" y="7457"/>
                  </a:lnTo>
                  <a:lnTo>
                    <a:pt x="2439" y="8063"/>
                  </a:lnTo>
                  <a:lnTo>
                    <a:pt x="1466" y="7443"/>
                  </a:lnTo>
                  <a:lnTo>
                    <a:pt x="1720" y="6499"/>
                  </a:lnTo>
                  <a:lnTo>
                    <a:pt x="705" y="6696"/>
                  </a:lnTo>
                  <a:lnTo>
                    <a:pt x="169" y="5667"/>
                  </a:lnTo>
                  <a:lnTo>
                    <a:pt x="945" y="4892"/>
                  </a:lnTo>
                  <a:lnTo>
                    <a:pt x="0" y="4568"/>
                  </a:lnTo>
                  <a:lnTo>
                    <a:pt x="57" y="3412"/>
                  </a:lnTo>
                  <a:lnTo>
                    <a:pt x="973" y="3172"/>
                  </a:lnTo>
                  <a:lnTo>
                    <a:pt x="339" y="2439"/>
                  </a:lnTo>
                  <a:lnTo>
                    <a:pt x="959" y="1467"/>
                  </a:lnTo>
                  <a:lnTo>
                    <a:pt x="2016" y="1749"/>
                  </a:lnTo>
                  <a:lnTo>
                    <a:pt x="1819" y="706"/>
                  </a:lnTo>
                  <a:lnTo>
                    <a:pt x="2833" y="170"/>
                  </a:lnTo>
                  <a:lnTo>
                    <a:pt x="3538" y="861"/>
                  </a:lnTo>
                  <a:lnTo>
                    <a:pt x="3834" y="1"/>
                  </a:lnTo>
                  <a:lnTo>
                    <a:pt x="4990" y="57"/>
                  </a:lnTo>
                  <a:lnTo>
                    <a:pt x="5258" y="1030"/>
                  </a:lnTo>
                  <a:lnTo>
                    <a:pt x="6061" y="339"/>
                  </a:lnTo>
                  <a:lnTo>
                    <a:pt x="7048" y="959"/>
                  </a:lnTo>
                  <a:lnTo>
                    <a:pt x="6766" y="1988"/>
                  </a:lnTo>
                  <a:lnTo>
                    <a:pt x="7696" y="1805"/>
                  </a:lnTo>
                  <a:lnTo>
                    <a:pt x="8232" y="2834"/>
                  </a:lnTo>
                  <a:lnTo>
                    <a:pt x="7569" y="3511"/>
                  </a:lnTo>
                  <a:lnTo>
                    <a:pt x="8500" y="3835"/>
                  </a:lnTo>
                  <a:lnTo>
                    <a:pt x="8457" y="4991"/>
                  </a:lnTo>
                  <a:lnTo>
                    <a:pt x="7386" y="5287"/>
                  </a:lnTo>
                  <a:lnTo>
                    <a:pt x="7386" y="5287"/>
                  </a:lnTo>
                  <a:close/>
                  <a:moveTo>
                    <a:pt x="4440" y="3891"/>
                  </a:moveTo>
                  <a:lnTo>
                    <a:pt x="4440" y="3891"/>
                  </a:lnTo>
                  <a:lnTo>
                    <a:pt x="4356" y="3849"/>
                  </a:lnTo>
                  <a:lnTo>
                    <a:pt x="4271" y="3821"/>
                  </a:lnTo>
                  <a:lnTo>
                    <a:pt x="4187" y="3821"/>
                  </a:lnTo>
                  <a:lnTo>
                    <a:pt x="4116" y="3835"/>
                  </a:lnTo>
                  <a:lnTo>
                    <a:pt x="4032" y="3863"/>
                  </a:lnTo>
                  <a:lnTo>
                    <a:pt x="3961" y="3891"/>
                  </a:lnTo>
                  <a:lnTo>
                    <a:pt x="3891" y="3948"/>
                  </a:lnTo>
                  <a:lnTo>
                    <a:pt x="3834" y="4018"/>
                  </a:lnTo>
                  <a:lnTo>
                    <a:pt x="3834" y="4018"/>
                  </a:lnTo>
                  <a:lnTo>
                    <a:pt x="3806" y="4103"/>
                  </a:lnTo>
                  <a:lnTo>
                    <a:pt x="3778" y="4187"/>
                  </a:lnTo>
                  <a:lnTo>
                    <a:pt x="3778" y="4258"/>
                  </a:lnTo>
                  <a:lnTo>
                    <a:pt x="3778" y="4342"/>
                  </a:lnTo>
                  <a:lnTo>
                    <a:pt x="3806" y="4427"/>
                  </a:lnTo>
                  <a:lnTo>
                    <a:pt x="3848" y="4497"/>
                  </a:lnTo>
                  <a:lnTo>
                    <a:pt x="3905" y="4568"/>
                  </a:lnTo>
                  <a:lnTo>
                    <a:pt x="3975" y="4610"/>
                  </a:lnTo>
                  <a:lnTo>
                    <a:pt x="3975" y="4610"/>
                  </a:lnTo>
                  <a:lnTo>
                    <a:pt x="4046" y="4652"/>
                  </a:lnTo>
                  <a:lnTo>
                    <a:pt x="4130" y="4681"/>
                  </a:lnTo>
                  <a:lnTo>
                    <a:pt x="4215" y="4681"/>
                  </a:lnTo>
                  <a:lnTo>
                    <a:pt x="4299" y="4666"/>
                  </a:lnTo>
                  <a:lnTo>
                    <a:pt x="4370" y="4652"/>
                  </a:lnTo>
                  <a:lnTo>
                    <a:pt x="4454" y="4610"/>
                  </a:lnTo>
                  <a:lnTo>
                    <a:pt x="4511" y="4554"/>
                  </a:lnTo>
                  <a:lnTo>
                    <a:pt x="4567" y="4483"/>
                  </a:lnTo>
                  <a:lnTo>
                    <a:pt x="4567" y="4483"/>
                  </a:lnTo>
                  <a:lnTo>
                    <a:pt x="4609" y="4399"/>
                  </a:lnTo>
                  <a:lnTo>
                    <a:pt x="4624" y="4328"/>
                  </a:lnTo>
                  <a:lnTo>
                    <a:pt x="4638" y="4244"/>
                  </a:lnTo>
                  <a:lnTo>
                    <a:pt x="4624" y="4159"/>
                  </a:lnTo>
                  <a:lnTo>
                    <a:pt x="4595" y="4074"/>
                  </a:lnTo>
                  <a:lnTo>
                    <a:pt x="4553" y="4004"/>
                  </a:lnTo>
                  <a:lnTo>
                    <a:pt x="4497" y="3948"/>
                  </a:lnTo>
                  <a:lnTo>
                    <a:pt x="4440" y="3891"/>
                  </a:lnTo>
                  <a:lnTo>
                    <a:pt x="4440" y="389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 flipH="1">
              <a:off x="1555776" y="2551020"/>
              <a:ext cx="72982" cy="73003"/>
            </a:xfrm>
            <a:custGeom>
              <a:avLst/>
              <a:gdLst/>
              <a:ahLst/>
              <a:cxnLst/>
              <a:rect l="l" t="t" r="r" b="b"/>
              <a:pathLst>
                <a:path w="3524" h="3525" extrusionOk="0">
                  <a:moveTo>
                    <a:pt x="1832" y="0"/>
                  </a:moveTo>
                  <a:lnTo>
                    <a:pt x="1832" y="0"/>
                  </a:lnTo>
                  <a:lnTo>
                    <a:pt x="2016" y="14"/>
                  </a:lnTo>
                  <a:lnTo>
                    <a:pt x="2185" y="57"/>
                  </a:lnTo>
                  <a:lnTo>
                    <a:pt x="2354" y="99"/>
                  </a:lnTo>
                  <a:lnTo>
                    <a:pt x="2523" y="169"/>
                  </a:lnTo>
                  <a:lnTo>
                    <a:pt x="2664" y="254"/>
                  </a:lnTo>
                  <a:lnTo>
                    <a:pt x="2805" y="339"/>
                  </a:lnTo>
                  <a:lnTo>
                    <a:pt x="2946" y="451"/>
                  </a:lnTo>
                  <a:lnTo>
                    <a:pt x="3059" y="564"/>
                  </a:lnTo>
                  <a:lnTo>
                    <a:pt x="3172" y="705"/>
                  </a:lnTo>
                  <a:lnTo>
                    <a:pt x="3270" y="846"/>
                  </a:lnTo>
                  <a:lnTo>
                    <a:pt x="3341" y="987"/>
                  </a:lnTo>
                  <a:lnTo>
                    <a:pt x="3411" y="1142"/>
                  </a:lnTo>
                  <a:lnTo>
                    <a:pt x="3468" y="1311"/>
                  </a:lnTo>
                  <a:lnTo>
                    <a:pt x="3510" y="1480"/>
                  </a:lnTo>
                  <a:lnTo>
                    <a:pt x="3524" y="1649"/>
                  </a:lnTo>
                  <a:lnTo>
                    <a:pt x="3524" y="1833"/>
                  </a:lnTo>
                  <a:lnTo>
                    <a:pt x="3524" y="1833"/>
                  </a:lnTo>
                  <a:lnTo>
                    <a:pt x="3510" y="2016"/>
                  </a:lnTo>
                  <a:lnTo>
                    <a:pt x="3468" y="2185"/>
                  </a:lnTo>
                  <a:lnTo>
                    <a:pt x="3425" y="2354"/>
                  </a:lnTo>
                  <a:lnTo>
                    <a:pt x="3355" y="2509"/>
                  </a:lnTo>
                  <a:lnTo>
                    <a:pt x="3270" y="2664"/>
                  </a:lnTo>
                  <a:lnTo>
                    <a:pt x="3186" y="2805"/>
                  </a:lnTo>
                  <a:lnTo>
                    <a:pt x="3073" y="2932"/>
                  </a:lnTo>
                  <a:lnTo>
                    <a:pt x="2960" y="3059"/>
                  </a:lnTo>
                  <a:lnTo>
                    <a:pt x="2819" y="3172"/>
                  </a:lnTo>
                  <a:lnTo>
                    <a:pt x="2692" y="3270"/>
                  </a:lnTo>
                  <a:lnTo>
                    <a:pt x="2537" y="3341"/>
                  </a:lnTo>
                  <a:lnTo>
                    <a:pt x="2382" y="3411"/>
                  </a:lnTo>
                  <a:lnTo>
                    <a:pt x="2213" y="3468"/>
                  </a:lnTo>
                  <a:lnTo>
                    <a:pt x="2044" y="3496"/>
                  </a:lnTo>
                  <a:lnTo>
                    <a:pt x="1875" y="3524"/>
                  </a:lnTo>
                  <a:lnTo>
                    <a:pt x="1692" y="3524"/>
                  </a:lnTo>
                  <a:lnTo>
                    <a:pt x="1692" y="3524"/>
                  </a:lnTo>
                  <a:lnTo>
                    <a:pt x="1508" y="3510"/>
                  </a:lnTo>
                  <a:lnTo>
                    <a:pt x="1339" y="3468"/>
                  </a:lnTo>
                  <a:lnTo>
                    <a:pt x="1170" y="3425"/>
                  </a:lnTo>
                  <a:lnTo>
                    <a:pt x="1015" y="3355"/>
                  </a:lnTo>
                  <a:lnTo>
                    <a:pt x="860" y="3270"/>
                  </a:lnTo>
                  <a:lnTo>
                    <a:pt x="719" y="3186"/>
                  </a:lnTo>
                  <a:lnTo>
                    <a:pt x="592" y="3073"/>
                  </a:lnTo>
                  <a:lnTo>
                    <a:pt x="465" y="2960"/>
                  </a:lnTo>
                  <a:lnTo>
                    <a:pt x="352" y="2819"/>
                  </a:lnTo>
                  <a:lnTo>
                    <a:pt x="268" y="2678"/>
                  </a:lnTo>
                  <a:lnTo>
                    <a:pt x="183" y="2537"/>
                  </a:lnTo>
                  <a:lnTo>
                    <a:pt x="113" y="2382"/>
                  </a:lnTo>
                  <a:lnTo>
                    <a:pt x="56" y="2213"/>
                  </a:lnTo>
                  <a:lnTo>
                    <a:pt x="28" y="2044"/>
                  </a:lnTo>
                  <a:lnTo>
                    <a:pt x="0" y="1875"/>
                  </a:lnTo>
                  <a:lnTo>
                    <a:pt x="0" y="1692"/>
                  </a:lnTo>
                  <a:lnTo>
                    <a:pt x="0" y="1692"/>
                  </a:lnTo>
                  <a:lnTo>
                    <a:pt x="14" y="1509"/>
                  </a:lnTo>
                  <a:lnTo>
                    <a:pt x="56" y="1339"/>
                  </a:lnTo>
                  <a:lnTo>
                    <a:pt x="99" y="1170"/>
                  </a:lnTo>
                  <a:lnTo>
                    <a:pt x="169" y="1015"/>
                  </a:lnTo>
                  <a:lnTo>
                    <a:pt x="254" y="860"/>
                  </a:lnTo>
                  <a:lnTo>
                    <a:pt x="338" y="719"/>
                  </a:lnTo>
                  <a:lnTo>
                    <a:pt x="451" y="592"/>
                  </a:lnTo>
                  <a:lnTo>
                    <a:pt x="564" y="465"/>
                  </a:lnTo>
                  <a:lnTo>
                    <a:pt x="705" y="353"/>
                  </a:lnTo>
                  <a:lnTo>
                    <a:pt x="846" y="268"/>
                  </a:lnTo>
                  <a:lnTo>
                    <a:pt x="987" y="184"/>
                  </a:lnTo>
                  <a:lnTo>
                    <a:pt x="1142" y="113"/>
                  </a:lnTo>
                  <a:lnTo>
                    <a:pt x="1311" y="57"/>
                  </a:lnTo>
                  <a:lnTo>
                    <a:pt x="1480" y="29"/>
                  </a:lnTo>
                  <a:lnTo>
                    <a:pt x="1663" y="0"/>
                  </a:lnTo>
                  <a:lnTo>
                    <a:pt x="1832" y="0"/>
                  </a:lnTo>
                  <a:lnTo>
                    <a:pt x="18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 flipH="1">
              <a:off x="1572116" y="2565621"/>
              <a:ext cx="38852" cy="43222"/>
            </a:xfrm>
            <a:custGeom>
              <a:avLst/>
              <a:gdLst/>
              <a:ahLst/>
              <a:cxnLst/>
              <a:rect l="l" t="t" r="r" b="b"/>
              <a:pathLst>
                <a:path w="1876" h="2087" extrusionOk="0">
                  <a:moveTo>
                    <a:pt x="508" y="0"/>
                  </a:moveTo>
                  <a:lnTo>
                    <a:pt x="1876" y="1677"/>
                  </a:lnTo>
                  <a:lnTo>
                    <a:pt x="1368" y="2086"/>
                  </a:lnTo>
                  <a:lnTo>
                    <a:pt x="1" y="409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 flipH="1">
              <a:off x="2830242" y="1453732"/>
              <a:ext cx="150934" cy="57242"/>
            </a:xfrm>
            <a:custGeom>
              <a:avLst/>
              <a:gdLst/>
              <a:ahLst/>
              <a:cxnLst/>
              <a:rect l="l" t="t" r="r" b="b"/>
              <a:pathLst>
                <a:path w="7288" h="2764" extrusionOk="0">
                  <a:moveTo>
                    <a:pt x="0" y="2764"/>
                  </a:moveTo>
                  <a:lnTo>
                    <a:pt x="7287" y="2764"/>
                  </a:lnTo>
                  <a:lnTo>
                    <a:pt x="7287" y="692"/>
                  </a:lnTo>
                  <a:lnTo>
                    <a:pt x="7287" y="692"/>
                  </a:lnTo>
                  <a:lnTo>
                    <a:pt x="7273" y="551"/>
                  </a:lnTo>
                  <a:lnTo>
                    <a:pt x="7231" y="424"/>
                  </a:lnTo>
                  <a:lnTo>
                    <a:pt x="7160" y="311"/>
                  </a:lnTo>
                  <a:lnTo>
                    <a:pt x="7076" y="198"/>
                  </a:lnTo>
                  <a:lnTo>
                    <a:pt x="6977" y="114"/>
                  </a:lnTo>
                  <a:lnTo>
                    <a:pt x="6864" y="57"/>
                  </a:lnTo>
                  <a:lnTo>
                    <a:pt x="6738" y="15"/>
                  </a:lnTo>
                  <a:lnTo>
                    <a:pt x="6597" y="1"/>
                  </a:lnTo>
                  <a:lnTo>
                    <a:pt x="691" y="1"/>
                  </a:lnTo>
                  <a:lnTo>
                    <a:pt x="691" y="1"/>
                  </a:lnTo>
                  <a:lnTo>
                    <a:pt x="550" y="15"/>
                  </a:lnTo>
                  <a:lnTo>
                    <a:pt x="423" y="57"/>
                  </a:lnTo>
                  <a:lnTo>
                    <a:pt x="296" y="114"/>
                  </a:lnTo>
                  <a:lnTo>
                    <a:pt x="198" y="198"/>
                  </a:lnTo>
                  <a:lnTo>
                    <a:pt x="113" y="311"/>
                  </a:lnTo>
                  <a:lnTo>
                    <a:pt x="57" y="424"/>
                  </a:lnTo>
                  <a:lnTo>
                    <a:pt x="14" y="551"/>
                  </a:lnTo>
                  <a:lnTo>
                    <a:pt x="0" y="692"/>
                  </a:lnTo>
                  <a:lnTo>
                    <a:pt x="0" y="276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 flipH="1">
              <a:off x="2584168" y="1455493"/>
              <a:ext cx="150934" cy="57242"/>
            </a:xfrm>
            <a:custGeom>
              <a:avLst/>
              <a:gdLst/>
              <a:ahLst/>
              <a:cxnLst/>
              <a:rect l="l" t="t" r="r" b="b"/>
              <a:pathLst>
                <a:path w="7288" h="2764" extrusionOk="0">
                  <a:moveTo>
                    <a:pt x="0" y="2763"/>
                  </a:moveTo>
                  <a:lnTo>
                    <a:pt x="7288" y="2763"/>
                  </a:lnTo>
                  <a:lnTo>
                    <a:pt x="7288" y="691"/>
                  </a:lnTo>
                  <a:lnTo>
                    <a:pt x="7288" y="691"/>
                  </a:lnTo>
                  <a:lnTo>
                    <a:pt x="7273" y="550"/>
                  </a:lnTo>
                  <a:lnTo>
                    <a:pt x="7245" y="423"/>
                  </a:lnTo>
                  <a:lnTo>
                    <a:pt x="7175" y="311"/>
                  </a:lnTo>
                  <a:lnTo>
                    <a:pt x="7090" y="198"/>
                  </a:lnTo>
                  <a:lnTo>
                    <a:pt x="6992" y="113"/>
                  </a:lnTo>
                  <a:lnTo>
                    <a:pt x="6865" y="57"/>
                  </a:lnTo>
                  <a:lnTo>
                    <a:pt x="6738" y="15"/>
                  </a:lnTo>
                  <a:lnTo>
                    <a:pt x="6597" y="0"/>
                  </a:lnTo>
                  <a:lnTo>
                    <a:pt x="691" y="0"/>
                  </a:lnTo>
                  <a:lnTo>
                    <a:pt x="691" y="0"/>
                  </a:lnTo>
                  <a:lnTo>
                    <a:pt x="564" y="15"/>
                  </a:lnTo>
                  <a:lnTo>
                    <a:pt x="423" y="57"/>
                  </a:lnTo>
                  <a:lnTo>
                    <a:pt x="310" y="113"/>
                  </a:lnTo>
                  <a:lnTo>
                    <a:pt x="212" y="198"/>
                  </a:lnTo>
                  <a:lnTo>
                    <a:pt x="127" y="311"/>
                  </a:lnTo>
                  <a:lnTo>
                    <a:pt x="57" y="423"/>
                  </a:lnTo>
                  <a:lnTo>
                    <a:pt x="14" y="550"/>
                  </a:lnTo>
                  <a:lnTo>
                    <a:pt x="0" y="691"/>
                  </a:lnTo>
                  <a:lnTo>
                    <a:pt x="0" y="276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5"/>
            <p:cNvSpPr/>
            <p:nvPr/>
          </p:nvSpPr>
          <p:spPr>
            <a:xfrm flipH="1">
              <a:off x="2334304" y="1454913"/>
              <a:ext cx="150934" cy="57222"/>
            </a:xfrm>
            <a:custGeom>
              <a:avLst/>
              <a:gdLst/>
              <a:ahLst/>
              <a:cxnLst/>
              <a:rect l="l" t="t" r="r" b="b"/>
              <a:pathLst>
                <a:path w="7288" h="2763" extrusionOk="0">
                  <a:moveTo>
                    <a:pt x="1" y="2763"/>
                  </a:moveTo>
                  <a:lnTo>
                    <a:pt x="7288" y="2763"/>
                  </a:lnTo>
                  <a:lnTo>
                    <a:pt x="7288" y="691"/>
                  </a:lnTo>
                  <a:lnTo>
                    <a:pt x="7288" y="691"/>
                  </a:lnTo>
                  <a:lnTo>
                    <a:pt x="7274" y="550"/>
                  </a:lnTo>
                  <a:lnTo>
                    <a:pt x="7232" y="423"/>
                  </a:lnTo>
                  <a:lnTo>
                    <a:pt x="7161" y="310"/>
                  </a:lnTo>
                  <a:lnTo>
                    <a:pt x="7077" y="212"/>
                  </a:lnTo>
                  <a:lnTo>
                    <a:pt x="6978" y="127"/>
                  </a:lnTo>
                  <a:lnTo>
                    <a:pt x="6865" y="57"/>
                  </a:lnTo>
                  <a:lnTo>
                    <a:pt x="6738" y="14"/>
                  </a:lnTo>
                  <a:lnTo>
                    <a:pt x="6597" y="0"/>
                  </a:lnTo>
                  <a:lnTo>
                    <a:pt x="691" y="0"/>
                  </a:lnTo>
                  <a:lnTo>
                    <a:pt x="691" y="0"/>
                  </a:lnTo>
                  <a:lnTo>
                    <a:pt x="550" y="14"/>
                  </a:lnTo>
                  <a:lnTo>
                    <a:pt x="424" y="57"/>
                  </a:lnTo>
                  <a:lnTo>
                    <a:pt x="297" y="127"/>
                  </a:lnTo>
                  <a:lnTo>
                    <a:pt x="198" y="212"/>
                  </a:lnTo>
                  <a:lnTo>
                    <a:pt x="114" y="310"/>
                  </a:lnTo>
                  <a:lnTo>
                    <a:pt x="57" y="423"/>
                  </a:lnTo>
                  <a:lnTo>
                    <a:pt x="15" y="550"/>
                  </a:lnTo>
                  <a:lnTo>
                    <a:pt x="1" y="691"/>
                  </a:lnTo>
                  <a:lnTo>
                    <a:pt x="1" y="276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5"/>
            <p:cNvSpPr/>
            <p:nvPr/>
          </p:nvSpPr>
          <p:spPr>
            <a:xfrm flipH="1">
              <a:off x="2836953" y="1262250"/>
              <a:ext cx="133724" cy="190636"/>
            </a:xfrm>
            <a:custGeom>
              <a:avLst/>
              <a:gdLst/>
              <a:ahLst/>
              <a:cxnLst/>
              <a:rect l="l" t="t" r="r" b="b"/>
              <a:pathLst>
                <a:path w="6457" h="9205" extrusionOk="0">
                  <a:moveTo>
                    <a:pt x="1241" y="9205"/>
                  </a:moveTo>
                  <a:lnTo>
                    <a:pt x="5089" y="9205"/>
                  </a:lnTo>
                  <a:lnTo>
                    <a:pt x="6442" y="3242"/>
                  </a:lnTo>
                  <a:lnTo>
                    <a:pt x="6442" y="3242"/>
                  </a:lnTo>
                  <a:lnTo>
                    <a:pt x="6442" y="3242"/>
                  </a:lnTo>
                  <a:lnTo>
                    <a:pt x="6456" y="2989"/>
                  </a:lnTo>
                  <a:lnTo>
                    <a:pt x="6456" y="2989"/>
                  </a:lnTo>
                  <a:lnTo>
                    <a:pt x="6428" y="2679"/>
                  </a:lnTo>
                  <a:lnTo>
                    <a:pt x="6386" y="2383"/>
                  </a:lnTo>
                  <a:lnTo>
                    <a:pt x="6301" y="2101"/>
                  </a:lnTo>
                  <a:lnTo>
                    <a:pt x="6202" y="1819"/>
                  </a:lnTo>
                  <a:lnTo>
                    <a:pt x="6061" y="1565"/>
                  </a:lnTo>
                  <a:lnTo>
                    <a:pt x="5892" y="1311"/>
                  </a:lnTo>
                  <a:lnTo>
                    <a:pt x="5709" y="1086"/>
                  </a:lnTo>
                  <a:lnTo>
                    <a:pt x="5498" y="874"/>
                  </a:lnTo>
                  <a:lnTo>
                    <a:pt x="5272" y="677"/>
                  </a:lnTo>
                  <a:lnTo>
                    <a:pt x="5033" y="508"/>
                  </a:lnTo>
                  <a:lnTo>
                    <a:pt x="4765" y="367"/>
                  </a:lnTo>
                  <a:lnTo>
                    <a:pt x="4483" y="240"/>
                  </a:lnTo>
                  <a:lnTo>
                    <a:pt x="4187" y="127"/>
                  </a:lnTo>
                  <a:lnTo>
                    <a:pt x="3877" y="57"/>
                  </a:lnTo>
                  <a:lnTo>
                    <a:pt x="3553" y="15"/>
                  </a:lnTo>
                  <a:lnTo>
                    <a:pt x="3228" y="1"/>
                  </a:lnTo>
                  <a:lnTo>
                    <a:pt x="3228" y="1"/>
                  </a:lnTo>
                  <a:lnTo>
                    <a:pt x="2890" y="15"/>
                  </a:lnTo>
                  <a:lnTo>
                    <a:pt x="2566" y="57"/>
                  </a:lnTo>
                  <a:lnTo>
                    <a:pt x="2256" y="127"/>
                  </a:lnTo>
                  <a:lnTo>
                    <a:pt x="1960" y="240"/>
                  </a:lnTo>
                  <a:lnTo>
                    <a:pt x="1678" y="367"/>
                  </a:lnTo>
                  <a:lnTo>
                    <a:pt x="1424" y="508"/>
                  </a:lnTo>
                  <a:lnTo>
                    <a:pt x="1170" y="677"/>
                  </a:lnTo>
                  <a:lnTo>
                    <a:pt x="945" y="874"/>
                  </a:lnTo>
                  <a:lnTo>
                    <a:pt x="734" y="1086"/>
                  </a:lnTo>
                  <a:lnTo>
                    <a:pt x="550" y="1311"/>
                  </a:lnTo>
                  <a:lnTo>
                    <a:pt x="381" y="1565"/>
                  </a:lnTo>
                  <a:lnTo>
                    <a:pt x="254" y="1819"/>
                  </a:lnTo>
                  <a:lnTo>
                    <a:pt x="142" y="2101"/>
                  </a:lnTo>
                  <a:lnTo>
                    <a:pt x="57" y="2383"/>
                  </a:lnTo>
                  <a:lnTo>
                    <a:pt x="15" y="2679"/>
                  </a:lnTo>
                  <a:lnTo>
                    <a:pt x="1" y="2989"/>
                  </a:lnTo>
                  <a:lnTo>
                    <a:pt x="1" y="2989"/>
                  </a:lnTo>
                  <a:lnTo>
                    <a:pt x="15" y="3242"/>
                  </a:lnTo>
                  <a:lnTo>
                    <a:pt x="1" y="3242"/>
                  </a:lnTo>
                  <a:lnTo>
                    <a:pt x="1241" y="92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5"/>
            <p:cNvSpPr/>
            <p:nvPr/>
          </p:nvSpPr>
          <p:spPr>
            <a:xfrm flipH="1">
              <a:off x="2590878" y="1264010"/>
              <a:ext cx="133724" cy="190925"/>
            </a:xfrm>
            <a:custGeom>
              <a:avLst/>
              <a:gdLst/>
              <a:ahLst/>
              <a:cxnLst/>
              <a:rect l="l" t="t" r="r" b="b"/>
              <a:pathLst>
                <a:path w="6457" h="9219" extrusionOk="0">
                  <a:moveTo>
                    <a:pt x="1241" y="9218"/>
                  </a:moveTo>
                  <a:lnTo>
                    <a:pt x="5089" y="9218"/>
                  </a:lnTo>
                  <a:lnTo>
                    <a:pt x="6456" y="3242"/>
                  </a:lnTo>
                  <a:lnTo>
                    <a:pt x="6442" y="3242"/>
                  </a:lnTo>
                  <a:lnTo>
                    <a:pt x="6442" y="3242"/>
                  </a:lnTo>
                  <a:lnTo>
                    <a:pt x="6456" y="2988"/>
                  </a:lnTo>
                  <a:lnTo>
                    <a:pt x="6456" y="2988"/>
                  </a:lnTo>
                  <a:lnTo>
                    <a:pt x="6442" y="2678"/>
                  </a:lnTo>
                  <a:lnTo>
                    <a:pt x="6386" y="2382"/>
                  </a:lnTo>
                  <a:lnTo>
                    <a:pt x="6315" y="2100"/>
                  </a:lnTo>
                  <a:lnTo>
                    <a:pt x="6203" y="1818"/>
                  </a:lnTo>
                  <a:lnTo>
                    <a:pt x="6062" y="1565"/>
                  </a:lnTo>
                  <a:lnTo>
                    <a:pt x="5907" y="1311"/>
                  </a:lnTo>
                  <a:lnTo>
                    <a:pt x="5723" y="1085"/>
                  </a:lnTo>
                  <a:lnTo>
                    <a:pt x="5512" y="874"/>
                  </a:lnTo>
                  <a:lnTo>
                    <a:pt x="5286" y="677"/>
                  </a:lnTo>
                  <a:lnTo>
                    <a:pt x="5033" y="508"/>
                  </a:lnTo>
                  <a:lnTo>
                    <a:pt x="4765" y="367"/>
                  </a:lnTo>
                  <a:lnTo>
                    <a:pt x="4483" y="240"/>
                  </a:lnTo>
                  <a:lnTo>
                    <a:pt x="4187" y="141"/>
                  </a:lnTo>
                  <a:lnTo>
                    <a:pt x="3877" y="56"/>
                  </a:lnTo>
                  <a:lnTo>
                    <a:pt x="3567" y="14"/>
                  </a:lnTo>
                  <a:lnTo>
                    <a:pt x="3229" y="0"/>
                  </a:lnTo>
                  <a:lnTo>
                    <a:pt x="3229" y="0"/>
                  </a:lnTo>
                  <a:lnTo>
                    <a:pt x="2904" y="14"/>
                  </a:lnTo>
                  <a:lnTo>
                    <a:pt x="2580" y="56"/>
                  </a:lnTo>
                  <a:lnTo>
                    <a:pt x="2270" y="141"/>
                  </a:lnTo>
                  <a:lnTo>
                    <a:pt x="1974" y="240"/>
                  </a:lnTo>
                  <a:lnTo>
                    <a:pt x="1692" y="367"/>
                  </a:lnTo>
                  <a:lnTo>
                    <a:pt x="1424" y="508"/>
                  </a:lnTo>
                  <a:lnTo>
                    <a:pt x="1185" y="677"/>
                  </a:lnTo>
                  <a:lnTo>
                    <a:pt x="945" y="874"/>
                  </a:lnTo>
                  <a:lnTo>
                    <a:pt x="734" y="1085"/>
                  </a:lnTo>
                  <a:lnTo>
                    <a:pt x="550" y="1311"/>
                  </a:lnTo>
                  <a:lnTo>
                    <a:pt x="395" y="1565"/>
                  </a:lnTo>
                  <a:lnTo>
                    <a:pt x="254" y="1818"/>
                  </a:lnTo>
                  <a:lnTo>
                    <a:pt x="156" y="2100"/>
                  </a:lnTo>
                  <a:lnTo>
                    <a:pt x="71" y="2382"/>
                  </a:lnTo>
                  <a:lnTo>
                    <a:pt x="15" y="2678"/>
                  </a:lnTo>
                  <a:lnTo>
                    <a:pt x="1" y="2988"/>
                  </a:lnTo>
                  <a:lnTo>
                    <a:pt x="1" y="2988"/>
                  </a:lnTo>
                  <a:lnTo>
                    <a:pt x="15" y="3242"/>
                  </a:lnTo>
                  <a:lnTo>
                    <a:pt x="1" y="3242"/>
                  </a:lnTo>
                  <a:lnTo>
                    <a:pt x="1241" y="92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5"/>
            <p:cNvSpPr/>
            <p:nvPr/>
          </p:nvSpPr>
          <p:spPr>
            <a:xfrm flipH="1">
              <a:off x="2341014" y="1263409"/>
              <a:ext cx="133704" cy="190946"/>
            </a:xfrm>
            <a:custGeom>
              <a:avLst/>
              <a:gdLst/>
              <a:ahLst/>
              <a:cxnLst/>
              <a:rect l="l" t="t" r="r" b="b"/>
              <a:pathLst>
                <a:path w="6456" h="9220" extrusionOk="0">
                  <a:moveTo>
                    <a:pt x="1241" y="9219"/>
                  </a:moveTo>
                  <a:lnTo>
                    <a:pt x="5089" y="9219"/>
                  </a:lnTo>
                  <a:lnTo>
                    <a:pt x="6442" y="3243"/>
                  </a:lnTo>
                  <a:lnTo>
                    <a:pt x="6442" y="3243"/>
                  </a:lnTo>
                  <a:lnTo>
                    <a:pt x="6442" y="3243"/>
                  </a:lnTo>
                  <a:lnTo>
                    <a:pt x="6456" y="2989"/>
                  </a:lnTo>
                  <a:lnTo>
                    <a:pt x="6456" y="2989"/>
                  </a:lnTo>
                  <a:lnTo>
                    <a:pt x="6428" y="2679"/>
                  </a:lnTo>
                  <a:lnTo>
                    <a:pt x="6385" y="2383"/>
                  </a:lnTo>
                  <a:lnTo>
                    <a:pt x="6301" y="2101"/>
                  </a:lnTo>
                  <a:lnTo>
                    <a:pt x="6202" y="1833"/>
                  </a:lnTo>
                  <a:lnTo>
                    <a:pt x="6061" y="1565"/>
                  </a:lnTo>
                  <a:lnTo>
                    <a:pt x="5892" y="1326"/>
                  </a:lnTo>
                  <a:lnTo>
                    <a:pt x="5709" y="1086"/>
                  </a:lnTo>
                  <a:lnTo>
                    <a:pt x="5497" y="875"/>
                  </a:lnTo>
                  <a:lnTo>
                    <a:pt x="5272" y="692"/>
                  </a:lnTo>
                  <a:lnTo>
                    <a:pt x="5032" y="508"/>
                  </a:lnTo>
                  <a:lnTo>
                    <a:pt x="4764" y="367"/>
                  </a:lnTo>
                  <a:lnTo>
                    <a:pt x="4482" y="241"/>
                  </a:lnTo>
                  <a:lnTo>
                    <a:pt x="4186" y="142"/>
                  </a:lnTo>
                  <a:lnTo>
                    <a:pt x="3876" y="57"/>
                  </a:lnTo>
                  <a:lnTo>
                    <a:pt x="3552" y="15"/>
                  </a:lnTo>
                  <a:lnTo>
                    <a:pt x="3228" y="1"/>
                  </a:lnTo>
                  <a:lnTo>
                    <a:pt x="3228" y="1"/>
                  </a:lnTo>
                  <a:lnTo>
                    <a:pt x="2890" y="15"/>
                  </a:lnTo>
                  <a:lnTo>
                    <a:pt x="2565" y="57"/>
                  </a:lnTo>
                  <a:lnTo>
                    <a:pt x="2255" y="142"/>
                  </a:lnTo>
                  <a:lnTo>
                    <a:pt x="1959" y="241"/>
                  </a:lnTo>
                  <a:lnTo>
                    <a:pt x="1678" y="367"/>
                  </a:lnTo>
                  <a:lnTo>
                    <a:pt x="1424" y="508"/>
                  </a:lnTo>
                  <a:lnTo>
                    <a:pt x="1170" y="692"/>
                  </a:lnTo>
                  <a:lnTo>
                    <a:pt x="945" y="875"/>
                  </a:lnTo>
                  <a:lnTo>
                    <a:pt x="733" y="1086"/>
                  </a:lnTo>
                  <a:lnTo>
                    <a:pt x="550" y="1326"/>
                  </a:lnTo>
                  <a:lnTo>
                    <a:pt x="381" y="1565"/>
                  </a:lnTo>
                  <a:lnTo>
                    <a:pt x="254" y="1833"/>
                  </a:lnTo>
                  <a:lnTo>
                    <a:pt x="141" y="2101"/>
                  </a:lnTo>
                  <a:lnTo>
                    <a:pt x="57" y="2383"/>
                  </a:lnTo>
                  <a:lnTo>
                    <a:pt x="14" y="2679"/>
                  </a:lnTo>
                  <a:lnTo>
                    <a:pt x="0" y="2989"/>
                  </a:lnTo>
                  <a:lnTo>
                    <a:pt x="0" y="2989"/>
                  </a:lnTo>
                  <a:lnTo>
                    <a:pt x="14" y="3243"/>
                  </a:lnTo>
                  <a:lnTo>
                    <a:pt x="0" y="3243"/>
                  </a:lnTo>
                  <a:lnTo>
                    <a:pt x="1241" y="92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 flipH="1">
              <a:off x="2864104" y="1324420"/>
              <a:ext cx="80893" cy="129334"/>
            </a:xfrm>
            <a:custGeom>
              <a:avLst/>
              <a:gdLst/>
              <a:ahLst/>
              <a:cxnLst/>
              <a:rect l="l" t="t" r="r" b="b"/>
              <a:pathLst>
                <a:path w="3906" h="6245" extrusionOk="0">
                  <a:moveTo>
                    <a:pt x="2609" y="6217"/>
                  </a:moveTo>
                  <a:lnTo>
                    <a:pt x="3905" y="1030"/>
                  </a:lnTo>
                  <a:lnTo>
                    <a:pt x="3891" y="1030"/>
                  </a:lnTo>
                  <a:lnTo>
                    <a:pt x="3891" y="1030"/>
                  </a:lnTo>
                  <a:lnTo>
                    <a:pt x="3905" y="1128"/>
                  </a:lnTo>
                  <a:lnTo>
                    <a:pt x="3905" y="875"/>
                  </a:lnTo>
                  <a:lnTo>
                    <a:pt x="3905" y="875"/>
                  </a:lnTo>
                  <a:lnTo>
                    <a:pt x="3891" y="776"/>
                  </a:lnTo>
                  <a:lnTo>
                    <a:pt x="3863" y="677"/>
                  </a:lnTo>
                  <a:lnTo>
                    <a:pt x="3821" y="565"/>
                  </a:lnTo>
                  <a:lnTo>
                    <a:pt x="3764" y="452"/>
                  </a:lnTo>
                  <a:lnTo>
                    <a:pt x="3694" y="339"/>
                  </a:lnTo>
                  <a:lnTo>
                    <a:pt x="3609" y="240"/>
                  </a:lnTo>
                  <a:lnTo>
                    <a:pt x="3511" y="170"/>
                  </a:lnTo>
                  <a:lnTo>
                    <a:pt x="3412" y="99"/>
                  </a:lnTo>
                  <a:lnTo>
                    <a:pt x="3412" y="99"/>
                  </a:lnTo>
                  <a:lnTo>
                    <a:pt x="3327" y="71"/>
                  </a:lnTo>
                  <a:lnTo>
                    <a:pt x="3243" y="57"/>
                  </a:lnTo>
                  <a:lnTo>
                    <a:pt x="3172" y="57"/>
                  </a:lnTo>
                  <a:lnTo>
                    <a:pt x="3102" y="57"/>
                  </a:lnTo>
                  <a:lnTo>
                    <a:pt x="2947" y="99"/>
                  </a:lnTo>
                  <a:lnTo>
                    <a:pt x="2792" y="156"/>
                  </a:lnTo>
                  <a:lnTo>
                    <a:pt x="2623" y="212"/>
                  </a:lnTo>
                  <a:lnTo>
                    <a:pt x="2439" y="283"/>
                  </a:lnTo>
                  <a:lnTo>
                    <a:pt x="2242" y="325"/>
                  </a:lnTo>
                  <a:lnTo>
                    <a:pt x="2143" y="339"/>
                  </a:lnTo>
                  <a:lnTo>
                    <a:pt x="2031" y="339"/>
                  </a:lnTo>
                  <a:lnTo>
                    <a:pt x="2031" y="339"/>
                  </a:lnTo>
                  <a:lnTo>
                    <a:pt x="1946" y="339"/>
                  </a:lnTo>
                  <a:lnTo>
                    <a:pt x="1876" y="325"/>
                  </a:lnTo>
                  <a:lnTo>
                    <a:pt x="1721" y="283"/>
                  </a:lnTo>
                  <a:lnTo>
                    <a:pt x="1566" y="212"/>
                  </a:lnTo>
                  <a:lnTo>
                    <a:pt x="1410" y="156"/>
                  </a:lnTo>
                  <a:lnTo>
                    <a:pt x="1270" y="85"/>
                  </a:lnTo>
                  <a:lnTo>
                    <a:pt x="1100" y="29"/>
                  </a:lnTo>
                  <a:lnTo>
                    <a:pt x="945" y="1"/>
                  </a:lnTo>
                  <a:lnTo>
                    <a:pt x="861" y="1"/>
                  </a:lnTo>
                  <a:lnTo>
                    <a:pt x="762" y="1"/>
                  </a:lnTo>
                  <a:lnTo>
                    <a:pt x="762" y="1"/>
                  </a:lnTo>
                  <a:lnTo>
                    <a:pt x="678" y="15"/>
                  </a:lnTo>
                  <a:lnTo>
                    <a:pt x="579" y="43"/>
                  </a:lnTo>
                  <a:lnTo>
                    <a:pt x="494" y="85"/>
                  </a:lnTo>
                  <a:lnTo>
                    <a:pt x="424" y="128"/>
                  </a:lnTo>
                  <a:lnTo>
                    <a:pt x="353" y="170"/>
                  </a:lnTo>
                  <a:lnTo>
                    <a:pt x="297" y="226"/>
                  </a:lnTo>
                  <a:lnTo>
                    <a:pt x="184" y="339"/>
                  </a:lnTo>
                  <a:lnTo>
                    <a:pt x="100" y="480"/>
                  </a:lnTo>
                  <a:lnTo>
                    <a:pt x="43" y="607"/>
                  </a:lnTo>
                  <a:lnTo>
                    <a:pt x="15" y="748"/>
                  </a:lnTo>
                  <a:lnTo>
                    <a:pt x="1" y="875"/>
                  </a:lnTo>
                  <a:lnTo>
                    <a:pt x="1" y="875"/>
                  </a:lnTo>
                  <a:lnTo>
                    <a:pt x="1" y="1128"/>
                  </a:lnTo>
                  <a:lnTo>
                    <a:pt x="1" y="1030"/>
                  </a:lnTo>
                  <a:lnTo>
                    <a:pt x="1" y="1030"/>
                  </a:lnTo>
                  <a:lnTo>
                    <a:pt x="1016" y="6245"/>
                  </a:lnTo>
                  <a:lnTo>
                    <a:pt x="1608" y="6245"/>
                  </a:lnTo>
                  <a:lnTo>
                    <a:pt x="593" y="1072"/>
                  </a:lnTo>
                  <a:lnTo>
                    <a:pt x="607" y="1072"/>
                  </a:lnTo>
                  <a:lnTo>
                    <a:pt x="607" y="1072"/>
                  </a:lnTo>
                  <a:lnTo>
                    <a:pt x="593" y="1128"/>
                  </a:lnTo>
                  <a:lnTo>
                    <a:pt x="593" y="959"/>
                  </a:lnTo>
                  <a:lnTo>
                    <a:pt x="593" y="959"/>
                  </a:lnTo>
                  <a:lnTo>
                    <a:pt x="607" y="889"/>
                  </a:lnTo>
                  <a:lnTo>
                    <a:pt x="621" y="818"/>
                  </a:lnTo>
                  <a:lnTo>
                    <a:pt x="649" y="776"/>
                  </a:lnTo>
                  <a:lnTo>
                    <a:pt x="692" y="720"/>
                  </a:lnTo>
                  <a:lnTo>
                    <a:pt x="762" y="691"/>
                  </a:lnTo>
                  <a:lnTo>
                    <a:pt x="847" y="677"/>
                  </a:lnTo>
                  <a:lnTo>
                    <a:pt x="959" y="663"/>
                  </a:lnTo>
                  <a:lnTo>
                    <a:pt x="1100" y="677"/>
                  </a:lnTo>
                  <a:lnTo>
                    <a:pt x="1100" y="677"/>
                  </a:lnTo>
                  <a:lnTo>
                    <a:pt x="1199" y="691"/>
                  </a:lnTo>
                  <a:lnTo>
                    <a:pt x="1298" y="748"/>
                  </a:lnTo>
                  <a:lnTo>
                    <a:pt x="1523" y="875"/>
                  </a:lnTo>
                  <a:lnTo>
                    <a:pt x="1636" y="959"/>
                  </a:lnTo>
                  <a:lnTo>
                    <a:pt x="1749" y="1016"/>
                  </a:lnTo>
                  <a:lnTo>
                    <a:pt x="1876" y="1058"/>
                  </a:lnTo>
                  <a:lnTo>
                    <a:pt x="2002" y="1072"/>
                  </a:lnTo>
                  <a:lnTo>
                    <a:pt x="2002" y="1072"/>
                  </a:lnTo>
                  <a:lnTo>
                    <a:pt x="2087" y="1072"/>
                  </a:lnTo>
                  <a:lnTo>
                    <a:pt x="2186" y="1044"/>
                  </a:lnTo>
                  <a:lnTo>
                    <a:pt x="2355" y="987"/>
                  </a:lnTo>
                  <a:lnTo>
                    <a:pt x="2538" y="917"/>
                  </a:lnTo>
                  <a:lnTo>
                    <a:pt x="2693" y="818"/>
                  </a:lnTo>
                  <a:lnTo>
                    <a:pt x="2848" y="748"/>
                  </a:lnTo>
                  <a:lnTo>
                    <a:pt x="2975" y="691"/>
                  </a:lnTo>
                  <a:lnTo>
                    <a:pt x="3046" y="677"/>
                  </a:lnTo>
                  <a:lnTo>
                    <a:pt x="3102" y="663"/>
                  </a:lnTo>
                  <a:lnTo>
                    <a:pt x="3144" y="677"/>
                  </a:lnTo>
                  <a:lnTo>
                    <a:pt x="3186" y="691"/>
                  </a:lnTo>
                  <a:lnTo>
                    <a:pt x="3186" y="691"/>
                  </a:lnTo>
                  <a:lnTo>
                    <a:pt x="3257" y="762"/>
                  </a:lnTo>
                  <a:lnTo>
                    <a:pt x="3285" y="818"/>
                  </a:lnTo>
                  <a:lnTo>
                    <a:pt x="3299" y="875"/>
                  </a:lnTo>
                  <a:lnTo>
                    <a:pt x="3299" y="959"/>
                  </a:lnTo>
                  <a:lnTo>
                    <a:pt x="3299" y="959"/>
                  </a:lnTo>
                  <a:lnTo>
                    <a:pt x="3299" y="1128"/>
                  </a:lnTo>
                  <a:lnTo>
                    <a:pt x="3299" y="1072"/>
                  </a:lnTo>
                  <a:lnTo>
                    <a:pt x="3299" y="1072"/>
                  </a:lnTo>
                  <a:lnTo>
                    <a:pt x="2017" y="6217"/>
                  </a:lnTo>
                  <a:lnTo>
                    <a:pt x="2609" y="621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 flipH="1">
              <a:off x="2618029" y="1326181"/>
              <a:ext cx="80873" cy="129334"/>
            </a:xfrm>
            <a:custGeom>
              <a:avLst/>
              <a:gdLst/>
              <a:ahLst/>
              <a:cxnLst/>
              <a:rect l="l" t="t" r="r" b="b"/>
              <a:pathLst>
                <a:path w="3905" h="6245" extrusionOk="0">
                  <a:moveTo>
                    <a:pt x="2622" y="6216"/>
                  </a:moveTo>
                  <a:lnTo>
                    <a:pt x="3904" y="1029"/>
                  </a:lnTo>
                  <a:lnTo>
                    <a:pt x="3904" y="1029"/>
                  </a:lnTo>
                  <a:lnTo>
                    <a:pt x="3904" y="1029"/>
                  </a:lnTo>
                  <a:lnTo>
                    <a:pt x="3904" y="1128"/>
                  </a:lnTo>
                  <a:lnTo>
                    <a:pt x="3904" y="874"/>
                  </a:lnTo>
                  <a:lnTo>
                    <a:pt x="3904" y="874"/>
                  </a:lnTo>
                  <a:lnTo>
                    <a:pt x="3904" y="776"/>
                  </a:lnTo>
                  <a:lnTo>
                    <a:pt x="3876" y="677"/>
                  </a:lnTo>
                  <a:lnTo>
                    <a:pt x="3834" y="564"/>
                  </a:lnTo>
                  <a:lnTo>
                    <a:pt x="3778" y="451"/>
                  </a:lnTo>
                  <a:lnTo>
                    <a:pt x="3707" y="339"/>
                  </a:lnTo>
                  <a:lnTo>
                    <a:pt x="3623" y="254"/>
                  </a:lnTo>
                  <a:lnTo>
                    <a:pt x="3524" y="170"/>
                  </a:lnTo>
                  <a:lnTo>
                    <a:pt x="3411" y="99"/>
                  </a:lnTo>
                  <a:lnTo>
                    <a:pt x="3411" y="99"/>
                  </a:lnTo>
                  <a:lnTo>
                    <a:pt x="3341" y="71"/>
                  </a:lnTo>
                  <a:lnTo>
                    <a:pt x="3256" y="57"/>
                  </a:lnTo>
                  <a:lnTo>
                    <a:pt x="3186" y="57"/>
                  </a:lnTo>
                  <a:lnTo>
                    <a:pt x="3101" y="71"/>
                  </a:lnTo>
                  <a:lnTo>
                    <a:pt x="2946" y="99"/>
                  </a:lnTo>
                  <a:lnTo>
                    <a:pt x="2791" y="155"/>
                  </a:lnTo>
                  <a:lnTo>
                    <a:pt x="2622" y="226"/>
                  </a:lnTo>
                  <a:lnTo>
                    <a:pt x="2453" y="282"/>
                  </a:lnTo>
                  <a:lnTo>
                    <a:pt x="2255" y="325"/>
                  </a:lnTo>
                  <a:lnTo>
                    <a:pt x="2143" y="339"/>
                  </a:lnTo>
                  <a:lnTo>
                    <a:pt x="2044" y="339"/>
                  </a:lnTo>
                  <a:lnTo>
                    <a:pt x="2044" y="339"/>
                  </a:lnTo>
                  <a:lnTo>
                    <a:pt x="1959" y="339"/>
                  </a:lnTo>
                  <a:lnTo>
                    <a:pt x="1875" y="325"/>
                  </a:lnTo>
                  <a:lnTo>
                    <a:pt x="1720" y="282"/>
                  </a:lnTo>
                  <a:lnTo>
                    <a:pt x="1579" y="226"/>
                  </a:lnTo>
                  <a:lnTo>
                    <a:pt x="1424" y="155"/>
                  </a:lnTo>
                  <a:lnTo>
                    <a:pt x="1269" y="85"/>
                  </a:lnTo>
                  <a:lnTo>
                    <a:pt x="1114" y="29"/>
                  </a:lnTo>
                  <a:lnTo>
                    <a:pt x="945" y="0"/>
                  </a:lnTo>
                  <a:lnTo>
                    <a:pt x="860" y="0"/>
                  </a:lnTo>
                  <a:lnTo>
                    <a:pt x="775" y="0"/>
                  </a:lnTo>
                  <a:lnTo>
                    <a:pt x="775" y="0"/>
                  </a:lnTo>
                  <a:lnTo>
                    <a:pt x="677" y="29"/>
                  </a:lnTo>
                  <a:lnTo>
                    <a:pt x="592" y="43"/>
                  </a:lnTo>
                  <a:lnTo>
                    <a:pt x="508" y="85"/>
                  </a:lnTo>
                  <a:lnTo>
                    <a:pt x="423" y="127"/>
                  </a:lnTo>
                  <a:lnTo>
                    <a:pt x="353" y="170"/>
                  </a:lnTo>
                  <a:lnTo>
                    <a:pt x="296" y="226"/>
                  </a:lnTo>
                  <a:lnTo>
                    <a:pt x="183" y="353"/>
                  </a:lnTo>
                  <a:lnTo>
                    <a:pt x="113" y="480"/>
                  </a:lnTo>
                  <a:lnTo>
                    <a:pt x="57" y="606"/>
                  </a:lnTo>
                  <a:lnTo>
                    <a:pt x="14" y="747"/>
                  </a:lnTo>
                  <a:lnTo>
                    <a:pt x="0" y="874"/>
                  </a:lnTo>
                  <a:lnTo>
                    <a:pt x="0" y="874"/>
                  </a:lnTo>
                  <a:lnTo>
                    <a:pt x="14" y="1128"/>
                  </a:lnTo>
                  <a:lnTo>
                    <a:pt x="14" y="1029"/>
                  </a:lnTo>
                  <a:lnTo>
                    <a:pt x="0" y="1029"/>
                  </a:lnTo>
                  <a:lnTo>
                    <a:pt x="1015" y="6244"/>
                  </a:lnTo>
                  <a:lnTo>
                    <a:pt x="1607" y="6244"/>
                  </a:lnTo>
                  <a:lnTo>
                    <a:pt x="606" y="1072"/>
                  </a:lnTo>
                  <a:lnTo>
                    <a:pt x="606" y="1072"/>
                  </a:lnTo>
                  <a:lnTo>
                    <a:pt x="606" y="1072"/>
                  </a:lnTo>
                  <a:lnTo>
                    <a:pt x="606" y="1142"/>
                  </a:lnTo>
                  <a:lnTo>
                    <a:pt x="606" y="959"/>
                  </a:lnTo>
                  <a:lnTo>
                    <a:pt x="606" y="959"/>
                  </a:lnTo>
                  <a:lnTo>
                    <a:pt x="606" y="888"/>
                  </a:lnTo>
                  <a:lnTo>
                    <a:pt x="620" y="818"/>
                  </a:lnTo>
                  <a:lnTo>
                    <a:pt x="663" y="776"/>
                  </a:lnTo>
                  <a:lnTo>
                    <a:pt x="705" y="719"/>
                  </a:lnTo>
                  <a:lnTo>
                    <a:pt x="775" y="691"/>
                  </a:lnTo>
                  <a:lnTo>
                    <a:pt x="860" y="677"/>
                  </a:lnTo>
                  <a:lnTo>
                    <a:pt x="973" y="663"/>
                  </a:lnTo>
                  <a:lnTo>
                    <a:pt x="1114" y="677"/>
                  </a:lnTo>
                  <a:lnTo>
                    <a:pt x="1114" y="677"/>
                  </a:lnTo>
                  <a:lnTo>
                    <a:pt x="1212" y="691"/>
                  </a:lnTo>
                  <a:lnTo>
                    <a:pt x="1311" y="747"/>
                  </a:lnTo>
                  <a:lnTo>
                    <a:pt x="1522" y="888"/>
                  </a:lnTo>
                  <a:lnTo>
                    <a:pt x="1635" y="959"/>
                  </a:lnTo>
                  <a:lnTo>
                    <a:pt x="1762" y="1015"/>
                  </a:lnTo>
                  <a:lnTo>
                    <a:pt x="1875" y="1058"/>
                  </a:lnTo>
                  <a:lnTo>
                    <a:pt x="2002" y="1072"/>
                  </a:lnTo>
                  <a:lnTo>
                    <a:pt x="2002" y="1072"/>
                  </a:lnTo>
                  <a:lnTo>
                    <a:pt x="2100" y="1072"/>
                  </a:lnTo>
                  <a:lnTo>
                    <a:pt x="2185" y="1058"/>
                  </a:lnTo>
                  <a:lnTo>
                    <a:pt x="2368" y="987"/>
                  </a:lnTo>
                  <a:lnTo>
                    <a:pt x="2537" y="917"/>
                  </a:lnTo>
                  <a:lnTo>
                    <a:pt x="2706" y="832"/>
                  </a:lnTo>
                  <a:lnTo>
                    <a:pt x="2847" y="747"/>
                  </a:lnTo>
                  <a:lnTo>
                    <a:pt x="2988" y="691"/>
                  </a:lnTo>
                  <a:lnTo>
                    <a:pt x="3045" y="677"/>
                  </a:lnTo>
                  <a:lnTo>
                    <a:pt x="3101" y="663"/>
                  </a:lnTo>
                  <a:lnTo>
                    <a:pt x="3157" y="677"/>
                  </a:lnTo>
                  <a:lnTo>
                    <a:pt x="3200" y="705"/>
                  </a:lnTo>
                  <a:lnTo>
                    <a:pt x="3200" y="705"/>
                  </a:lnTo>
                  <a:lnTo>
                    <a:pt x="3256" y="762"/>
                  </a:lnTo>
                  <a:lnTo>
                    <a:pt x="3298" y="818"/>
                  </a:lnTo>
                  <a:lnTo>
                    <a:pt x="3312" y="874"/>
                  </a:lnTo>
                  <a:lnTo>
                    <a:pt x="3312" y="959"/>
                  </a:lnTo>
                  <a:lnTo>
                    <a:pt x="3312" y="959"/>
                  </a:lnTo>
                  <a:lnTo>
                    <a:pt x="3312" y="1142"/>
                  </a:lnTo>
                  <a:lnTo>
                    <a:pt x="3312" y="1072"/>
                  </a:lnTo>
                  <a:lnTo>
                    <a:pt x="3312" y="1072"/>
                  </a:lnTo>
                  <a:lnTo>
                    <a:pt x="2030" y="6216"/>
                  </a:lnTo>
                  <a:lnTo>
                    <a:pt x="2622" y="62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 flipH="1">
              <a:off x="2368165" y="1325601"/>
              <a:ext cx="80873" cy="129334"/>
            </a:xfrm>
            <a:custGeom>
              <a:avLst/>
              <a:gdLst/>
              <a:ahLst/>
              <a:cxnLst/>
              <a:rect l="l" t="t" r="r" b="b"/>
              <a:pathLst>
                <a:path w="3905" h="6245" extrusionOk="0">
                  <a:moveTo>
                    <a:pt x="2608" y="6230"/>
                  </a:moveTo>
                  <a:lnTo>
                    <a:pt x="3905" y="1029"/>
                  </a:lnTo>
                  <a:lnTo>
                    <a:pt x="3891" y="1029"/>
                  </a:lnTo>
                  <a:lnTo>
                    <a:pt x="3891" y="1029"/>
                  </a:lnTo>
                  <a:lnTo>
                    <a:pt x="3905" y="1128"/>
                  </a:lnTo>
                  <a:lnTo>
                    <a:pt x="3905" y="874"/>
                  </a:lnTo>
                  <a:lnTo>
                    <a:pt x="3905" y="874"/>
                  </a:lnTo>
                  <a:lnTo>
                    <a:pt x="3891" y="775"/>
                  </a:lnTo>
                  <a:lnTo>
                    <a:pt x="3863" y="677"/>
                  </a:lnTo>
                  <a:lnTo>
                    <a:pt x="3820" y="564"/>
                  </a:lnTo>
                  <a:lnTo>
                    <a:pt x="3764" y="451"/>
                  </a:lnTo>
                  <a:lnTo>
                    <a:pt x="3693" y="353"/>
                  </a:lnTo>
                  <a:lnTo>
                    <a:pt x="3609" y="254"/>
                  </a:lnTo>
                  <a:lnTo>
                    <a:pt x="3510" y="169"/>
                  </a:lnTo>
                  <a:lnTo>
                    <a:pt x="3412" y="113"/>
                  </a:lnTo>
                  <a:lnTo>
                    <a:pt x="3412" y="113"/>
                  </a:lnTo>
                  <a:lnTo>
                    <a:pt x="3327" y="85"/>
                  </a:lnTo>
                  <a:lnTo>
                    <a:pt x="3242" y="71"/>
                  </a:lnTo>
                  <a:lnTo>
                    <a:pt x="3172" y="57"/>
                  </a:lnTo>
                  <a:lnTo>
                    <a:pt x="3101" y="71"/>
                  </a:lnTo>
                  <a:lnTo>
                    <a:pt x="2946" y="99"/>
                  </a:lnTo>
                  <a:lnTo>
                    <a:pt x="2791" y="155"/>
                  </a:lnTo>
                  <a:lnTo>
                    <a:pt x="2622" y="226"/>
                  </a:lnTo>
                  <a:lnTo>
                    <a:pt x="2439" y="282"/>
                  </a:lnTo>
                  <a:lnTo>
                    <a:pt x="2242" y="324"/>
                  </a:lnTo>
                  <a:lnTo>
                    <a:pt x="2143" y="338"/>
                  </a:lnTo>
                  <a:lnTo>
                    <a:pt x="2030" y="353"/>
                  </a:lnTo>
                  <a:lnTo>
                    <a:pt x="2030" y="353"/>
                  </a:lnTo>
                  <a:lnTo>
                    <a:pt x="1946" y="338"/>
                  </a:lnTo>
                  <a:lnTo>
                    <a:pt x="1875" y="324"/>
                  </a:lnTo>
                  <a:lnTo>
                    <a:pt x="1720" y="282"/>
                  </a:lnTo>
                  <a:lnTo>
                    <a:pt x="1565" y="226"/>
                  </a:lnTo>
                  <a:lnTo>
                    <a:pt x="1410" y="155"/>
                  </a:lnTo>
                  <a:lnTo>
                    <a:pt x="1269" y="85"/>
                  </a:lnTo>
                  <a:lnTo>
                    <a:pt x="1100" y="28"/>
                  </a:lnTo>
                  <a:lnTo>
                    <a:pt x="945" y="0"/>
                  </a:lnTo>
                  <a:lnTo>
                    <a:pt x="860" y="0"/>
                  </a:lnTo>
                  <a:lnTo>
                    <a:pt x="762" y="0"/>
                  </a:lnTo>
                  <a:lnTo>
                    <a:pt x="762" y="0"/>
                  </a:lnTo>
                  <a:lnTo>
                    <a:pt x="677" y="28"/>
                  </a:lnTo>
                  <a:lnTo>
                    <a:pt x="578" y="57"/>
                  </a:lnTo>
                  <a:lnTo>
                    <a:pt x="494" y="85"/>
                  </a:lnTo>
                  <a:lnTo>
                    <a:pt x="423" y="127"/>
                  </a:lnTo>
                  <a:lnTo>
                    <a:pt x="353" y="169"/>
                  </a:lnTo>
                  <a:lnTo>
                    <a:pt x="297" y="226"/>
                  </a:lnTo>
                  <a:lnTo>
                    <a:pt x="184" y="353"/>
                  </a:lnTo>
                  <a:lnTo>
                    <a:pt x="99" y="479"/>
                  </a:lnTo>
                  <a:lnTo>
                    <a:pt x="43" y="620"/>
                  </a:lnTo>
                  <a:lnTo>
                    <a:pt x="15" y="747"/>
                  </a:lnTo>
                  <a:lnTo>
                    <a:pt x="1" y="874"/>
                  </a:lnTo>
                  <a:lnTo>
                    <a:pt x="1" y="874"/>
                  </a:lnTo>
                  <a:lnTo>
                    <a:pt x="1" y="1128"/>
                  </a:lnTo>
                  <a:lnTo>
                    <a:pt x="1" y="1029"/>
                  </a:lnTo>
                  <a:lnTo>
                    <a:pt x="1" y="1029"/>
                  </a:lnTo>
                  <a:lnTo>
                    <a:pt x="1015" y="6244"/>
                  </a:lnTo>
                  <a:lnTo>
                    <a:pt x="1607" y="6244"/>
                  </a:lnTo>
                  <a:lnTo>
                    <a:pt x="593" y="1071"/>
                  </a:lnTo>
                  <a:lnTo>
                    <a:pt x="607" y="1071"/>
                  </a:lnTo>
                  <a:lnTo>
                    <a:pt x="607" y="1071"/>
                  </a:lnTo>
                  <a:lnTo>
                    <a:pt x="593" y="1142"/>
                  </a:lnTo>
                  <a:lnTo>
                    <a:pt x="593" y="959"/>
                  </a:lnTo>
                  <a:lnTo>
                    <a:pt x="593" y="959"/>
                  </a:lnTo>
                  <a:lnTo>
                    <a:pt x="607" y="888"/>
                  </a:lnTo>
                  <a:lnTo>
                    <a:pt x="621" y="832"/>
                  </a:lnTo>
                  <a:lnTo>
                    <a:pt x="649" y="775"/>
                  </a:lnTo>
                  <a:lnTo>
                    <a:pt x="691" y="733"/>
                  </a:lnTo>
                  <a:lnTo>
                    <a:pt x="762" y="691"/>
                  </a:lnTo>
                  <a:lnTo>
                    <a:pt x="846" y="677"/>
                  </a:lnTo>
                  <a:lnTo>
                    <a:pt x="959" y="663"/>
                  </a:lnTo>
                  <a:lnTo>
                    <a:pt x="1100" y="677"/>
                  </a:lnTo>
                  <a:lnTo>
                    <a:pt x="1100" y="677"/>
                  </a:lnTo>
                  <a:lnTo>
                    <a:pt x="1199" y="705"/>
                  </a:lnTo>
                  <a:lnTo>
                    <a:pt x="1311" y="747"/>
                  </a:lnTo>
                  <a:lnTo>
                    <a:pt x="1523" y="888"/>
                  </a:lnTo>
                  <a:lnTo>
                    <a:pt x="1636" y="959"/>
                  </a:lnTo>
                  <a:lnTo>
                    <a:pt x="1748" y="1015"/>
                  </a:lnTo>
                  <a:lnTo>
                    <a:pt x="1875" y="1057"/>
                  </a:lnTo>
                  <a:lnTo>
                    <a:pt x="2002" y="1071"/>
                  </a:lnTo>
                  <a:lnTo>
                    <a:pt x="2002" y="1071"/>
                  </a:lnTo>
                  <a:lnTo>
                    <a:pt x="2087" y="1071"/>
                  </a:lnTo>
                  <a:lnTo>
                    <a:pt x="2185" y="1057"/>
                  </a:lnTo>
                  <a:lnTo>
                    <a:pt x="2354" y="1001"/>
                  </a:lnTo>
                  <a:lnTo>
                    <a:pt x="2538" y="916"/>
                  </a:lnTo>
                  <a:lnTo>
                    <a:pt x="2693" y="832"/>
                  </a:lnTo>
                  <a:lnTo>
                    <a:pt x="2848" y="747"/>
                  </a:lnTo>
                  <a:lnTo>
                    <a:pt x="2975" y="691"/>
                  </a:lnTo>
                  <a:lnTo>
                    <a:pt x="3045" y="677"/>
                  </a:lnTo>
                  <a:lnTo>
                    <a:pt x="3101" y="663"/>
                  </a:lnTo>
                  <a:lnTo>
                    <a:pt x="3144" y="677"/>
                  </a:lnTo>
                  <a:lnTo>
                    <a:pt x="3186" y="705"/>
                  </a:lnTo>
                  <a:lnTo>
                    <a:pt x="3186" y="705"/>
                  </a:lnTo>
                  <a:lnTo>
                    <a:pt x="3257" y="761"/>
                  </a:lnTo>
                  <a:lnTo>
                    <a:pt x="3285" y="818"/>
                  </a:lnTo>
                  <a:lnTo>
                    <a:pt x="3299" y="874"/>
                  </a:lnTo>
                  <a:lnTo>
                    <a:pt x="3299" y="959"/>
                  </a:lnTo>
                  <a:lnTo>
                    <a:pt x="3299" y="959"/>
                  </a:lnTo>
                  <a:lnTo>
                    <a:pt x="3299" y="1142"/>
                  </a:lnTo>
                  <a:lnTo>
                    <a:pt x="3299" y="1071"/>
                  </a:lnTo>
                  <a:lnTo>
                    <a:pt x="3299" y="1071"/>
                  </a:lnTo>
                  <a:lnTo>
                    <a:pt x="2016" y="6230"/>
                  </a:lnTo>
                  <a:lnTo>
                    <a:pt x="2608" y="623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5"/>
            <p:cNvSpPr/>
            <p:nvPr/>
          </p:nvSpPr>
          <p:spPr>
            <a:xfrm flipH="1">
              <a:off x="2020769" y="1493723"/>
              <a:ext cx="1251443" cy="1790007"/>
            </a:xfrm>
            <a:custGeom>
              <a:avLst/>
              <a:gdLst/>
              <a:ahLst/>
              <a:cxnLst/>
              <a:rect l="l" t="t" r="r" b="b"/>
              <a:pathLst>
                <a:path w="60427" h="86432" extrusionOk="0">
                  <a:moveTo>
                    <a:pt x="0" y="86432"/>
                  </a:moveTo>
                  <a:lnTo>
                    <a:pt x="60426" y="86432"/>
                  </a:lnTo>
                  <a:lnTo>
                    <a:pt x="60426" y="6034"/>
                  </a:lnTo>
                  <a:lnTo>
                    <a:pt x="60426" y="6034"/>
                  </a:lnTo>
                  <a:lnTo>
                    <a:pt x="60426" y="5724"/>
                  </a:lnTo>
                  <a:lnTo>
                    <a:pt x="60398" y="5428"/>
                  </a:lnTo>
                  <a:lnTo>
                    <a:pt x="60356" y="5117"/>
                  </a:lnTo>
                  <a:lnTo>
                    <a:pt x="60313" y="4821"/>
                  </a:lnTo>
                  <a:lnTo>
                    <a:pt x="60243" y="4525"/>
                  </a:lnTo>
                  <a:lnTo>
                    <a:pt x="60158" y="4244"/>
                  </a:lnTo>
                  <a:lnTo>
                    <a:pt x="60060" y="3962"/>
                  </a:lnTo>
                  <a:lnTo>
                    <a:pt x="59961" y="3694"/>
                  </a:lnTo>
                  <a:lnTo>
                    <a:pt x="59834" y="3426"/>
                  </a:lnTo>
                  <a:lnTo>
                    <a:pt x="59693" y="3158"/>
                  </a:lnTo>
                  <a:lnTo>
                    <a:pt x="59552" y="2905"/>
                  </a:lnTo>
                  <a:lnTo>
                    <a:pt x="59397" y="2665"/>
                  </a:lnTo>
                  <a:lnTo>
                    <a:pt x="59228" y="2425"/>
                  </a:lnTo>
                  <a:lnTo>
                    <a:pt x="59045" y="2200"/>
                  </a:lnTo>
                  <a:lnTo>
                    <a:pt x="58862" y="1974"/>
                  </a:lnTo>
                  <a:lnTo>
                    <a:pt x="58650" y="1763"/>
                  </a:lnTo>
                  <a:lnTo>
                    <a:pt x="58439" y="1566"/>
                  </a:lnTo>
                  <a:lnTo>
                    <a:pt x="58227" y="1382"/>
                  </a:lnTo>
                  <a:lnTo>
                    <a:pt x="58002" y="1199"/>
                  </a:lnTo>
                  <a:lnTo>
                    <a:pt x="57762" y="1030"/>
                  </a:lnTo>
                  <a:lnTo>
                    <a:pt x="57508" y="875"/>
                  </a:lnTo>
                  <a:lnTo>
                    <a:pt x="57269" y="720"/>
                  </a:lnTo>
                  <a:lnTo>
                    <a:pt x="57001" y="593"/>
                  </a:lnTo>
                  <a:lnTo>
                    <a:pt x="56733" y="466"/>
                  </a:lnTo>
                  <a:lnTo>
                    <a:pt x="56465" y="367"/>
                  </a:lnTo>
                  <a:lnTo>
                    <a:pt x="56183" y="269"/>
                  </a:lnTo>
                  <a:lnTo>
                    <a:pt x="55887" y="184"/>
                  </a:lnTo>
                  <a:lnTo>
                    <a:pt x="55606" y="114"/>
                  </a:lnTo>
                  <a:lnTo>
                    <a:pt x="55310" y="57"/>
                  </a:lnTo>
                  <a:lnTo>
                    <a:pt x="54999" y="29"/>
                  </a:lnTo>
                  <a:lnTo>
                    <a:pt x="54703" y="1"/>
                  </a:lnTo>
                  <a:lnTo>
                    <a:pt x="54393" y="1"/>
                  </a:lnTo>
                  <a:lnTo>
                    <a:pt x="6047" y="1"/>
                  </a:lnTo>
                  <a:lnTo>
                    <a:pt x="6047" y="1"/>
                  </a:lnTo>
                  <a:lnTo>
                    <a:pt x="5737" y="1"/>
                  </a:lnTo>
                  <a:lnTo>
                    <a:pt x="5427" y="29"/>
                  </a:lnTo>
                  <a:lnTo>
                    <a:pt x="5131" y="57"/>
                  </a:lnTo>
                  <a:lnTo>
                    <a:pt x="4835" y="114"/>
                  </a:lnTo>
                  <a:lnTo>
                    <a:pt x="4539" y="184"/>
                  </a:lnTo>
                  <a:lnTo>
                    <a:pt x="4257" y="269"/>
                  </a:lnTo>
                  <a:lnTo>
                    <a:pt x="3975" y="367"/>
                  </a:lnTo>
                  <a:lnTo>
                    <a:pt x="3707" y="466"/>
                  </a:lnTo>
                  <a:lnTo>
                    <a:pt x="3440" y="593"/>
                  </a:lnTo>
                  <a:lnTo>
                    <a:pt x="3172" y="720"/>
                  </a:lnTo>
                  <a:lnTo>
                    <a:pt x="2918" y="875"/>
                  </a:lnTo>
                  <a:lnTo>
                    <a:pt x="2678" y="1030"/>
                  </a:lnTo>
                  <a:lnTo>
                    <a:pt x="2439" y="1199"/>
                  </a:lnTo>
                  <a:lnTo>
                    <a:pt x="2213" y="1382"/>
                  </a:lnTo>
                  <a:lnTo>
                    <a:pt x="1988" y="1566"/>
                  </a:lnTo>
                  <a:lnTo>
                    <a:pt x="1776" y="1763"/>
                  </a:lnTo>
                  <a:lnTo>
                    <a:pt x="1579" y="1974"/>
                  </a:lnTo>
                  <a:lnTo>
                    <a:pt x="1382" y="2200"/>
                  </a:lnTo>
                  <a:lnTo>
                    <a:pt x="1213" y="2425"/>
                  </a:lnTo>
                  <a:lnTo>
                    <a:pt x="1043" y="2665"/>
                  </a:lnTo>
                  <a:lnTo>
                    <a:pt x="888" y="2905"/>
                  </a:lnTo>
                  <a:lnTo>
                    <a:pt x="733" y="3158"/>
                  </a:lnTo>
                  <a:lnTo>
                    <a:pt x="606" y="3426"/>
                  </a:lnTo>
                  <a:lnTo>
                    <a:pt x="480" y="3694"/>
                  </a:lnTo>
                  <a:lnTo>
                    <a:pt x="367" y="3962"/>
                  </a:lnTo>
                  <a:lnTo>
                    <a:pt x="282" y="4244"/>
                  </a:lnTo>
                  <a:lnTo>
                    <a:pt x="198" y="4525"/>
                  </a:lnTo>
                  <a:lnTo>
                    <a:pt x="127" y="4821"/>
                  </a:lnTo>
                  <a:lnTo>
                    <a:pt x="71" y="5117"/>
                  </a:lnTo>
                  <a:lnTo>
                    <a:pt x="43" y="5428"/>
                  </a:lnTo>
                  <a:lnTo>
                    <a:pt x="14" y="5724"/>
                  </a:lnTo>
                  <a:lnTo>
                    <a:pt x="0" y="6034"/>
                  </a:lnTo>
                  <a:lnTo>
                    <a:pt x="0" y="864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5"/>
            <p:cNvSpPr/>
            <p:nvPr/>
          </p:nvSpPr>
          <p:spPr>
            <a:xfrm flipH="1">
              <a:off x="2873732" y="1629766"/>
              <a:ext cx="279378" cy="163485"/>
            </a:xfrm>
            <a:custGeom>
              <a:avLst/>
              <a:gdLst/>
              <a:ahLst/>
              <a:cxnLst/>
              <a:rect l="l" t="t" r="r" b="b"/>
              <a:pathLst>
                <a:path w="13490" h="7894" extrusionOk="0">
                  <a:moveTo>
                    <a:pt x="13489" y="7894"/>
                  </a:moveTo>
                  <a:lnTo>
                    <a:pt x="13489" y="4299"/>
                  </a:lnTo>
                  <a:lnTo>
                    <a:pt x="13489" y="4299"/>
                  </a:lnTo>
                  <a:lnTo>
                    <a:pt x="13475" y="4031"/>
                  </a:lnTo>
                  <a:lnTo>
                    <a:pt x="13447" y="3778"/>
                  </a:lnTo>
                  <a:lnTo>
                    <a:pt x="13391" y="3524"/>
                  </a:lnTo>
                  <a:lnTo>
                    <a:pt x="13334" y="3284"/>
                  </a:lnTo>
                  <a:lnTo>
                    <a:pt x="13250" y="3059"/>
                  </a:lnTo>
                  <a:lnTo>
                    <a:pt x="13151" y="2833"/>
                  </a:lnTo>
                  <a:lnTo>
                    <a:pt x="13038" y="2622"/>
                  </a:lnTo>
                  <a:lnTo>
                    <a:pt x="12897" y="2411"/>
                  </a:lnTo>
                  <a:lnTo>
                    <a:pt x="12756" y="2213"/>
                  </a:lnTo>
                  <a:lnTo>
                    <a:pt x="12601" y="2030"/>
                  </a:lnTo>
                  <a:lnTo>
                    <a:pt x="12418" y="1847"/>
                  </a:lnTo>
                  <a:lnTo>
                    <a:pt x="12235" y="1678"/>
                  </a:lnTo>
                  <a:lnTo>
                    <a:pt x="12037" y="1508"/>
                  </a:lnTo>
                  <a:lnTo>
                    <a:pt x="11826" y="1353"/>
                  </a:lnTo>
                  <a:lnTo>
                    <a:pt x="11615" y="1212"/>
                  </a:lnTo>
                  <a:lnTo>
                    <a:pt x="11375" y="1071"/>
                  </a:lnTo>
                  <a:lnTo>
                    <a:pt x="11135" y="945"/>
                  </a:lnTo>
                  <a:lnTo>
                    <a:pt x="10882" y="818"/>
                  </a:lnTo>
                  <a:lnTo>
                    <a:pt x="10628" y="705"/>
                  </a:lnTo>
                  <a:lnTo>
                    <a:pt x="10360" y="606"/>
                  </a:lnTo>
                  <a:lnTo>
                    <a:pt x="10078" y="508"/>
                  </a:lnTo>
                  <a:lnTo>
                    <a:pt x="9796" y="409"/>
                  </a:lnTo>
                  <a:lnTo>
                    <a:pt x="9514" y="339"/>
                  </a:lnTo>
                  <a:lnTo>
                    <a:pt x="9218" y="268"/>
                  </a:lnTo>
                  <a:lnTo>
                    <a:pt x="8922" y="198"/>
                  </a:lnTo>
                  <a:lnTo>
                    <a:pt x="8612" y="141"/>
                  </a:lnTo>
                  <a:lnTo>
                    <a:pt x="8302" y="99"/>
                  </a:lnTo>
                  <a:lnTo>
                    <a:pt x="7992" y="57"/>
                  </a:lnTo>
                  <a:lnTo>
                    <a:pt x="7682" y="28"/>
                  </a:lnTo>
                  <a:lnTo>
                    <a:pt x="7372" y="14"/>
                  </a:lnTo>
                  <a:lnTo>
                    <a:pt x="6738" y="0"/>
                  </a:lnTo>
                  <a:lnTo>
                    <a:pt x="6103" y="14"/>
                  </a:lnTo>
                  <a:lnTo>
                    <a:pt x="5793" y="28"/>
                  </a:lnTo>
                  <a:lnTo>
                    <a:pt x="5483" y="57"/>
                  </a:lnTo>
                  <a:lnTo>
                    <a:pt x="5173" y="99"/>
                  </a:lnTo>
                  <a:lnTo>
                    <a:pt x="4863" y="141"/>
                  </a:lnTo>
                  <a:lnTo>
                    <a:pt x="4567" y="198"/>
                  </a:lnTo>
                  <a:lnTo>
                    <a:pt x="4271" y="268"/>
                  </a:lnTo>
                  <a:lnTo>
                    <a:pt x="3975" y="339"/>
                  </a:lnTo>
                  <a:lnTo>
                    <a:pt x="3679" y="409"/>
                  </a:lnTo>
                  <a:lnTo>
                    <a:pt x="3397" y="508"/>
                  </a:lnTo>
                  <a:lnTo>
                    <a:pt x="3129" y="592"/>
                  </a:lnTo>
                  <a:lnTo>
                    <a:pt x="2861" y="705"/>
                  </a:lnTo>
                  <a:lnTo>
                    <a:pt x="2594" y="818"/>
                  </a:lnTo>
                  <a:lnTo>
                    <a:pt x="2354" y="945"/>
                  </a:lnTo>
                  <a:lnTo>
                    <a:pt x="2100" y="1071"/>
                  </a:lnTo>
                  <a:lnTo>
                    <a:pt x="1875" y="1212"/>
                  </a:lnTo>
                  <a:lnTo>
                    <a:pt x="1649" y="1353"/>
                  </a:lnTo>
                  <a:lnTo>
                    <a:pt x="1438" y="1508"/>
                  </a:lnTo>
                  <a:lnTo>
                    <a:pt x="1241" y="1678"/>
                  </a:lnTo>
                  <a:lnTo>
                    <a:pt x="1057" y="1847"/>
                  </a:lnTo>
                  <a:lnTo>
                    <a:pt x="888" y="2030"/>
                  </a:lnTo>
                  <a:lnTo>
                    <a:pt x="719" y="2213"/>
                  </a:lnTo>
                  <a:lnTo>
                    <a:pt x="578" y="2411"/>
                  </a:lnTo>
                  <a:lnTo>
                    <a:pt x="451" y="2622"/>
                  </a:lnTo>
                  <a:lnTo>
                    <a:pt x="338" y="2833"/>
                  </a:lnTo>
                  <a:lnTo>
                    <a:pt x="240" y="3059"/>
                  </a:lnTo>
                  <a:lnTo>
                    <a:pt x="155" y="3284"/>
                  </a:lnTo>
                  <a:lnTo>
                    <a:pt x="85" y="3524"/>
                  </a:lnTo>
                  <a:lnTo>
                    <a:pt x="42" y="3778"/>
                  </a:lnTo>
                  <a:lnTo>
                    <a:pt x="14" y="4031"/>
                  </a:lnTo>
                  <a:lnTo>
                    <a:pt x="0" y="4299"/>
                  </a:lnTo>
                  <a:lnTo>
                    <a:pt x="0" y="7894"/>
                  </a:lnTo>
                  <a:lnTo>
                    <a:pt x="13489" y="789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 flipH="1">
              <a:off x="2981446" y="1739817"/>
              <a:ext cx="69793" cy="70062"/>
            </a:xfrm>
            <a:custGeom>
              <a:avLst/>
              <a:gdLst/>
              <a:ahLst/>
              <a:cxnLst/>
              <a:rect l="l" t="t" r="r" b="b"/>
              <a:pathLst>
                <a:path w="3370" h="3383" extrusionOk="0">
                  <a:moveTo>
                    <a:pt x="1170" y="85"/>
                  </a:moveTo>
                  <a:lnTo>
                    <a:pt x="1170" y="85"/>
                  </a:lnTo>
                  <a:lnTo>
                    <a:pt x="1339" y="42"/>
                  </a:lnTo>
                  <a:lnTo>
                    <a:pt x="1494" y="14"/>
                  </a:lnTo>
                  <a:lnTo>
                    <a:pt x="1664" y="0"/>
                  </a:lnTo>
                  <a:lnTo>
                    <a:pt x="1833" y="14"/>
                  </a:lnTo>
                  <a:lnTo>
                    <a:pt x="1988" y="28"/>
                  </a:lnTo>
                  <a:lnTo>
                    <a:pt x="2157" y="71"/>
                  </a:lnTo>
                  <a:lnTo>
                    <a:pt x="2312" y="127"/>
                  </a:lnTo>
                  <a:lnTo>
                    <a:pt x="2453" y="183"/>
                  </a:lnTo>
                  <a:lnTo>
                    <a:pt x="2594" y="268"/>
                  </a:lnTo>
                  <a:lnTo>
                    <a:pt x="2721" y="367"/>
                  </a:lnTo>
                  <a:lnTo>
                    <a:pt x="2848" y="465"/>
                  </a:lnTo>
                  <a:lnTo>
                    <a:pt x="2960" y="592"/>
                  </a:lnTo>
                  <a:lnTo>
                    <a:pt x="3059" y="719"/>
                  </a:lnTo>
                  <a:lnTo>
                    <a:pt x="3158" y="860"/>
                  </a:lnTo>
                  <a:lnTo>
                    <a:pt x="3228" y="1015"/>
                  </a:lnTo>
                  <a:lnTo>
                    <a:pt x="3285" y="1170"/>
                  </a:lnTo>
                  <a:lnTo>
                    <a:pt x="3285" y="1170"/>
                  </a:lnTo>
                  <a:lnTo>
                    <a:pt x="3341" y="1339"/>
                  </a:lnTo>
                  <a:lnTo>
                    <a:pt x="3369" y="1508"/>
                  </a:lnTo>
                  <a:lnTo>
                    <a:pt x="3369" y="1677"/>
                  </a:lnTo>
                  <a:lnTo>
                    <a:pt x="3369" y="1832"/>
                  </a:lnTo>
                  <a:lnTo>
                    <a:pt x="3341" y="2002"/>
                  </a:lnTo>
                  <a:lnTo>
                    <a:pt x="3313" y="2157"/>
                  </a:lnTo>
                  <a:lnTo>
                    <a:pt x="3256" y="2312"/>
                  </a:lnTo>
                  <a:lnTo>
                    <a:pt x="3186" y="2453"/>
                  </a:lnTo>
                  <a:lnTo>
                    <a:pt x="3101" y="2594"/>
                  </a:lnTo>
                  <a:lnTo>
                    <a:pt x="3017" y="2735"/>
                  </a:lnTo>
                  <a:lnTo>
                    <a:pt x="2904" y="2847"/>
                  </a:lnTo>
                  <a:lnTo>
                    <a:pt x="2791" y="2960"/>
                  </a:lnTo>
                  <a:lnTo>
                    <a:pt x="2664" y="3073"/>
                  </a:lnTo>
                  <a:lnTo>
                    <a:pt x="2523" y="3157"/>
                  </a:lnTo>
                  <a:lnTo>
                    <a:pt x="2368" y="3228"/>
                  </a:lnTo>
                  <a:lnTo>
                    <a:pt x="2199" y="3298"/>
                  </a:lnTo>
                  <a:lnTo>
                    <a:pt x="2199" y="3298"/>
                  </a:lnTo>
                  <a:lnTo>
                    <a:pt x="2030" y="3341"/>
                  </a:lnTo>
                  <a:lnTo>
                    <a:pt x="1875" y="3369"/>
                  </a:lnTo>
                  <a:lnTo>
                    <a:pt x="1706" y="3383"/>
                  </a:lnTo>
                  <a:lnTo>
                    <a:pt x="1537" y="3369"/>
                  </a:lnTo>
                  <a:lnTo>
                    <a:pt x="1382" y="3355"/>
                  </a:lnTo>
                  <a:lnTo>
                    <a:pt x="1213" y="3312"/>
                  </a:lnTo>
                  <a:lnTo>
                    <a:pt x="1057" y="3256"/>
                  </a:lnTo>
                  <a:lnTo>
                    <a:pt x="917" y="3186"/>
                  </a:lnTo>
                  <a:lnTo>
                    <a:pt x="776" y="3115"/>
                  </a:lnTo>
                  <a:lnTo>
                    <a:pt x="649" y="3016"/>
                  </a:lnTo>
                  <a:lnTo>
                    <a:pt x="522" y="2904"/>
                  </a:lnTo>
                  <a:lnTo>
                    <a:pt x="409" y="2791"/>
                  </a:lnTo>
                  <a:lnTo>
                    <a:pt x="310" y="2664"/>
                  </a:lnTo>
                  <a:lnTo>
                    <a:pt x="212" y="2523"/>
                  </a:lnTo>
                  <a:lnTo>
                    <a:pt x="141" y="2368"/>
                  </a:lnTo>
                  <a:lnTo>
                    <a:pt x="85" y="2213"/>
                  </a:lnTo>
                  <a:lnTo>
                    <a:pt x="85" y="2213"/>
                  </a:lnTo>
                  <a:lnTo>
                    <a:pt x="29" y="2044"/>
                  </a:lnTo>
                  <a:lnTo>
                    <a:pt x="0" y="1875"/>
                  </a:lnTo>
                  <a:lnTo>
                    <a:pt x="0" y="1706"/>
                  </a:lnTo>
                  <a:lnTo>
                    <a:pt x="0" y="1536"/>
                  </a:lnTo>
                  <a:lnTo>
                    <a:pt x="29" y="1381"/>
                  </a:lnTo>
                  <a:lnTo>
                    <a:pt x="57" y="1226"/>
                  </a:lnTo>
                  <a:lnTo>
                    <a:pt x="113" y="1071"/>
                  </a:lnTo>
                  <a:lnTo>
                    <a:pt x="184" y="916"/>
                  </a:lnTo>
                  <a:lnTo>
                    <a:pt x="268" y="775"/>
                  </a:lnTo>
                  <a:lnTo>
                    <a:pt x="353" y="648"/>
                  </a:lnTo>
                  <a:lnTo>
                    <a:pt x="465" y="522"/>
                  </a:lnTo>
                  <a:lnTo>
                    <a:pt x="578" y="409"/>
                  </a:lnTo>
                  <a:lnTo>
                    <a:pt x="705" y="310"/>
                  </a:lnTo>
                  <a:lnTo>
                    <a:pt x="846" y="226"/>
                  </a:lnTo>
                  <a:lnTo>
                    <a:pt x="1001" y="141"/>
                  </a:lnTo>
                  <a:lnTo>
                    <a:pt x="1170" y="85"/>
                  </a:lnTo>
                  <a:lnTo>
                    <a:pt x="1170" y="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5"/>
            <p:cNvSpPr/>
            <p:nvPr/>
          </p:nvSpPr>
          <p:spPr>
            <a:xfrm flipH="1">
              <a:off x="3015907" y="1688436"/>
              <a:ext cx="81162" cy="80583"/>
            </a:xfrm>
            <a:custGeom>
              <a:avLst/>
              <a:gdLst/>
              <a:ahLst/>
              <a:cxnLst/>
              <a:rect l="l" t="t" r="r" b="b"/>
              <a:pathLst>
                <a:path w="3919" h="3891" extrusionOk="0">
                  <a:moveTo>
                    <a:pt x="3045" y="3891"/>
                  </a:moveTo>
                  <a:lnTo>
                    <a:pt x="3919" y="2989"/>
                  </a:lnTo>
                  <a:lnTo>
                    <a:pt x="1058" y="184"/>
                  </a:lnTo>
                  <a:lnTo>
                    <a:pt x="1058" y="184"/>
                  </a:lnTo>
                  <a:lnTo>
                    <a:pt x="959" y="99"/>
                  </a:lnTo>
                  <a:lnTo>
                    <a:pt x="846" y="43"/>
                  </a:lnTo>
                  <a:lnTo>
                    <a:pt x="733" y="14"/>
                  </a:lnTo>
                  <a:lnTo>
                    <a:pt x="607" y="0"/>
                  </a:lnTo>
                  <a:lnTo>
                    <a:pt x="494" y="14"/>
                  </a:lnTo>
                  <a:lnTo>
                    <a:pt x="381" y="57"/>
                  </a:lnTo>
                  <a:lnTo>
                    <a:pt x="268" y="113"/>
                  </a:lnTo>
                  <a:lnTo>
                    <a:pt x="170" y="198"/>
                  </a:lnTo>
                  <a:lnTo>
                    <a:pt x="170" y="198"/>
                  </a:lnTo>
                  <a:lnTo>
                    <a:pt x="170" y="198"/>
                  </a:lnTo>
                  <a:lnTo>
                    <a:pt x="99" y="296"/>
                  </a:lnTo>
                  <a:lnTo>
                    <a:pt x="43" y="395"/>
                  </a:lnTo>
                  <a:lnTo>
                    <a:pt x="0" y="522"/>
                  </a:lnTo>
                  <a:lnTo>
                    <a:pt x="0" y="635"/>
                  </a:lnTo>
                  <a:lnTo>
                    <a:pt x="0" y="762"/>
                  </a:lnTo>
                  <a:lnTo>
                    <a:pt x="43" y="874"/>
                  </a:lnTo>
                  <a:lnTo>
                    <a:pt x="99" y="973"/>
                  </a:lnTo>
                  <a:lnTo>
                    <a:pt x="184" y="1072"/>
                  </a:lnTo>
                  <a:lnTo>
                    <a:pt x="3045" y="38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5"/>
            <p:cNvSpPr/>
            <p:nvPr/>
          </p:nvSpPr>
          <p:spPr>
            <a:xfrm flipH="1">
              <a:off x="2855342" y="1611085"/>
              <a:ext cx="316449" cy="200846"/>
            </a:xfrm>
            <a:custGeom>
              <a:avLst/>
              <a:gdLst/>
              <a:ahLst/>
              <a:cxnLst/>
              <a:rect l="l" t="t" r="r" b="b"/>
              <a:pathLst>
                <a:path w="15280" h="9698" extrusionOk="0">
                  <a:moveTo>
                    <a:pt x="7640" y="1790"/>
                  </a:moveTo>
                  <a:lnTo>
                    <a:pt x="7964" y="1804"/>
                  </a:lnTo>
                  <a:lnTo>
                    <a:pt x="8288" y="1818"/>
                  </a:lnTo>
                  <a:lnTo>
                    <a:pt x="8612" y="1833"/>
                  </a:lnTo>
                  <a:lnTo>
                    <a:pt x="8936" y="1875"/>
                  </a:lnTo>
                  <a:lnTo>
                    <a:pt x="9246" y="1917"/>
                  </a:lnTo>
                  <a:lnTo>
                    <a:pt x="9571" y="1959"/>
                  </a:lnTo>
                  <a:lnTo>
                    <a:pt x="9867" y="2030"/>
                  </a:lnTo>
                  <a:lnTo>
                    <a:pt x="10177" y="2100"/>
                  </a:lnTo>
                  <a:lnTo>
                    <a:pt x="10515" y="2199"/>
                  </a:lnTo>
                  <a:lnTo>
                    <a:pt x="10853" y="2312"/>
                  </a:lnTo>
                  <a:lnTo>
                    <a:pt x="11177" y="2425"/>
                  </a:lnTo>
                  <a:lnTo>
                    <a:pt x="11473" y="2565"/>
                  </a:lnTo>
                  <a:lnTo>
                    <a:pt x="11769" y="2721"/>
                  </a:lnTo>
                  <a:lnTo>
                    <a:pt x="12037" y="2876"/>
                  </a:lnTo>
                  <a:lnTo>
                    <a:pt x="12291" y="3045"/>
                  </a:lnTo>
                  <a:lnTo>
                    <a:pt x="12531" y="3242"/>
                  </a:lnTo>
                  <a:lnTo>
                    <a:pt x="12742" y="3439"/>
                  </a:lnTo>
                  <a:lnTo>
                    <a:pt x="12925" y="3651"/>
                  </a:lnTo>
                  <a:lnTo>
                    <a:pt x="13094" y="3876"/>
                  </a:lnTo>
                  <a:lnTo>
                    <a:pt x="13235" y="4116"/>
                  </a:lnTo>
                  <a:lnTo>
                    <a:pt x="13334" y="4370"/>
                  </a:lnTo>
                  <a:lnTo>
                    <a:pt x="13419" y="4637"/>
                  </a:lnTo>
                  <a:lnTo>
                    <a:pt x="13475" y="4905"/>
                  </a:lnTo>
                  <a:lnTo>
                    <a:pt x="13475" y="5046"/>
                  </a:lnTo>
                  <a:lnTo>
                    <a:pt x="13489" y="5201"/>
                  </a:lnTo>
                  <a:lnTo>
                    <a:pt x="13489" y="7893"/>
                  </a:lnTo>
                  <a:lnTo>
                    <a:pt x="1804" y="7893"/>
                  </a:lnTo>
                  <a:lnTo>
                    <a:pt x="1804" y="5201"/>
                  </a:lnTo>
                  <a:lnTo>
                    <a:pt x="1804" y="5046"/>
                  </a:lnTo>
                  <a:lnTo>
                    <a:pt x="1818" y="4905"/>
                  </a:lnTo>
                  <a:lnTo>
                    <a:pt x="1861" y="4637"/>
                  </a:lnTo>
                  <a:lnTo>
                    <a:pt x="1945" y="4370"/>
                  </a:lnTo>
                  <a:lnTo>
                    <a:pt x="2058" y="4116"/>
                  </a:lnTo>
                  <a:lnTo>
                    <a:pt x="2199" y="3876"/>
                  </a:lnTo>
                  <a:lnTo>
                    <a:pt x="2354" y="3651"/>
                  </a:lnTo>
                  <a:lnTo>
                    <a:pt x="2551" y="3439"/>
                  </a:lnTo>
                  <a:lnTo>
                    <a:pt x="2763" y="3242"/>
                  </a:lnTo>
                  <a:lnTo>
                    <a:pt x="2988" y="3045"/>
                  </a:lnTo>
                  <a:lnTo>
                    <a:pt x="3242" y="2876"/>
                  </a:lnTo>
                  <a:lnTo>
                    <a:pt x="3524" y="2721"/>
                  </a:lnTo>
                  <a:lnTo>
                    <a:pt x="3806" y="2565"/>
                  </a:lnTo>
                  <a:lnTo>
                    <a:pt x="4116" y="2425"/>
                  </a:lnTo>
                  <a:lnTo>
                    <a:pt x="4440" y="2312"/>
                  </a:lnTo>
                  <a:lnTo>
                    <a:pt x="4764" y="2199"/>
                  </a:lnTo>
                  <a:lnTo>
                    <a:pt x="5117" y="2100"/>
                  </a:lnTo>
                  <a:lnTo>
                    <a:pt x="5413" y="2030"/>
                  </a:lnTo>
                  <a:lnTo>
                    <a:pt x="5709" y="1973"/>
                  </a:lnTo>
                  <a:lnTo>
                    <a:pt x="6033" y="1917"/>
                  </a:lnTo>
                  <a:lnTo>
                    <a:pt x="6343" y="1875"/>
                  </a:lnTo>
                  <a:lnTo>
                    <a:pt x="6667" y="1833"/>
                  </a:lnTo>
                  <a:lnTo>
                    <a:pt x="6991" y="1818"/>
                  </a:lnTo>
                  <a:lnTo>
                    <a:pt x="7315" y="1804"/>
                  </a:lnTo>
                  <a:lnTo>
                    <a:pt x="7640" y="1790"/>
                  </a:lnTo>
                  <a:close/>
                  <a:moveTo>
                    <a:pt x="7259" y="0"/>
                  </a:moveTo>
                  <a:lnTo>
                    <a:pt x="6878" y="14"/>
                  </a:lnTo>
                  <a:lnTo>
                    <a:pt x="6512" y="57"/>
                  </a:lnTo>
                  <a:lnTo>
                    <a:pt x="6131" y="85"/>
                  </a:lnTo>
                  <a:lnTo>
                    <a:pt x="5751" y="141"/>
                  </a:lnTo>
                  <a:lnTo>
                    <a:pt x="5384" y="212"/>
                  </a:lnTo>
                  <a:lnTo>
                    <a:pt x="5018" y="282"/>
                  </a:lnTo>
                  <a:lnTo>
                    <a:pt x="4666" y="367"/>
                  </a:lnTo>
                  <a:lnTo>
                    <a:pt x="4172" y="508"/>
                  </a:lnTo>
                  <a:lnTo>
                    <a:pt x="3707" y="663"/>
                  </a:lnTo>
                  <a:lnTo>
                    <a:pt x="3256" y="846"/>
                  </a:lnTo>
                  <a:lnTo>
                    <a:pt x="2833" y="1043"/>
                  </a:lnTo>
                  <a:lnTo>
                    <a:pt x="2424" y="1269"/>
                  </a:lnTo>
                  <a:lnTo>
                    <a:pt x="2044" y="1522"/>
                  </a:lnTo>
                  <a:lnTo>
                    <a:pt x="1861" y="1649"/>
                  </a:lnTo>
                  <a:lnTo>
                    <a:pt x="1677" y="1790"/>
                  </a:lnTo>
                  <a:lnTo>
                    <a:pt x="1508" y="1931"/>
                  </a:lnTo>
                  <a:lnTo>
                    <a:pt x="1353" y="2072"/>
                  </a:lnTo>
                  <a:lnTo>
                    <a:pt x="1198" y="2227"/>
                  </a:lnTo>
                  <a:lnTo>
                    <a:pt x="1057" y="2396"/>
                  </a:lnTo>
                  <a:lnTo>
                    <a:pt x="916" y="2551"/>
                  </a:lnTo>
                  <a:lnTo>
                    <a:pt x="789" y="2721"/>
                  </a:lnTo>
                  <a:lnTo>
                    <a:pt x="663" y="2904"/>
                  </a:lnTo>
                  <a:lnTo>
                    <a:pt x="550" y="3087"/>
                  </a:lnTo>
                  <a:lnTo>
                    <a:pt x="451" y="3270"/>
                  </a:lnTo>
                  <a:lnTo>
                    <a:pt x="367" y="3453"/>
                  </a:lnTo>
                  <a:lnTo>
                    <a:pt x="282" y="3651"/>
                  </a:lnTo>
                  <a:lnTo>
                    <a:pt x="212" y="3862"/>
                  </a:lnTo>
                  <a:lnTo>
                    <a:pt x="141" y="4074"/>
                  </a:lnTo>
                  <a:lnTo>
                    <a:pt x="99" y="4285"/>
                  </a:lnTo>
                  <a:lnTo>
                    <a:pt x="56" y="4511"/>
                  </a:lnTo>
                  <a:lnTo>
                    <a:pt x="28" y="4722"/>
                  </a:lnTo>
                  <a:lnTo>
                    <a:pt x="14" y="4962"/>
                  </a:lnTo>
                  <a:lnTo>
                    <a:pt x="0" y="5201"/>
                  </a:lnTo>
                  <a:lnTo>
                    <a:pt x="0" y="8796"/>
                  </a:lnTo>
                  <a:lnTo>
                    <a:pt x="0" y="9698"/>
                  </a:lnTo>
                  <a:lnTo>
                    <a:pt x="15279" y="9698"/>
                  </a:lnTo>
                  <a:lnTo>
                    <a:pt x="15279" y="8796"/>
                  </a:lnTo>
                  <a:lnTo>
                    <a:pt x="15279" y="5201"/>
                  </a:lnTo>
                  <a:lnTo>
                    <a:pt x="15279" y="4962"/>
                  </a:lnTo>
                  <a:lnTo>
                    <a:pt x="15265" y="4722"/>
                  </a:lnTo>
                  <a:lnTo>
                    <a:pt x="15237" y="4511"/>
                  </a:lnTo>
                  <a:lnTo>
                    <a:pt x="15195" y="4285"/>
                  </a:lnTo>
                  <a:lnTo>
                    <a:pt x="15138" y="4074"/>
                  </a:lnTo>
                  <a:lnTo>
                    <a:pt x="15082" y="3862"/>
                  </a:lnTo>
                  <a:lnTo>
                    <a:pt x="15011" y="3651"/>
                  </a:lnTo>
                  <a:lnTo>
                    <a:pt x="14927" y="3453"/>
                  </a:lnTo>
                  <a:lnTo>
                    <a:pt x="14828" y="3270"/>
                  </a:lnTo>
                  <a:lnTo>
                    <a:pt x="14729" y="3087"/>
                  </a:lnTo>
                  <a:lnTo>
                    <a:pt x="14617" y="2904"/>
                  </a:lnTo>
                  <a:lnTo>
                    <a:pt x="14504" y="2721"/>
                  </a:lnTo>
                  <a:lnTo>
                    <a:pt x="14377" y="2551"/>
                  </a:lnTo>
                  <a:lnTo>
                    <a:pt x="14236" y="2396"/>
                  </a:lnTo>
                  <a:lnTo>
                    <a:pt x="14095" y="2227"/>
                  </a:lnTo>
                  <a:lnTo>
                    <a:pt x="13940" y="2072"/>
                  </a:lnTo>
                  <a:lnTo>
                    <a:pt x="13771" y="1931"/>
                  </a:lnTo>
                  <a:lnTo>
                    <a:pt x="13602" y="1790"/>
                  </a:lnTo>
                  <a:lnTo>
                    <a:pt x="13433" y="1649"/>
                  </a:lnTo>
                  <a:lnTo>
                    <a:pt x="13249" y="1522"/>
                  </a:lnTo>
                  <a:lnTo>
                    <a:pt x="12869" y="1269"/>
                  </a:lnTo>
                  <a:lnTo>
                    <a:pt x="12460" y="1043"/>
                  </a:lnTo>
                  <a:lnTo>
                    <a:pt x="12023" y="846"/>
                  </a:lnTo>
                  <a:lnTo>
                    <a:pt x="11572" y="663"/>
                  </a:lnTo>
                  <a:lnTo>
                    <a:pt x="11107" y="508"/>
                  </a:lnTo>
                  <a:lnTo>
                    <a:pt x="10628" y="367"/>
                  </a:lnTo>
                  <a:lnTo>
                    <a:pt x="10275" y="282"/>
                  </a:lnTo>
                  <a:lnTo>
                    <a:pt x="9909" y="212"/>
                  </a:lnTo>
                  <a:lnTo>
                    <a:pt x="9542" y="141"/>
                  </a:lnTo>
                  <a:lnTo>
                    <a:pt x="9162" y="99"/>
                  </a:lnTo>
                  <a:lnTo>
                    <a:pt x="8781" y="57"/>
                  </a:lnTo>
                  <a:lnTo>
                    <a:pt x="8401" y="28"/>
                  </a:lnTo>
                  <a:lnTo>
                    <a:pt x="80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5"/>
            <p:cNvSpPr/>
            <p:nvPr/>
          </p:nvSpPr>
          <p:spPr>
            <a:xfrm flipH="1">
              <a:off x="2869362" y="1912910"/>
              <a:ext cx="279088" cy="163775"/>
            </a:xfrm>
            <a:custGeom>
              <a:avLst/>
              <a:gdLst/>
              <a:ahLst/>
              <a:cxnLst/>
              <a:rect l="l" t="t" r="r" b="b"/>
              <a:pathLst>
                <a:path w="13476" h="7908" extrusionOk="0">
                  <a:moveTo>
                    <a:pt x="13476" y="7908"/>
                  </a:moveTo>
                  <a:lnTo>
                    <a:pt x="13476" y="4299"/>
                  </a:lnTo>
                  <a:lnTo>
                    <a:pt x="13476" y="4299"/>
                  </a:lnTo>
                  <a:lnTo>
                    <a:pt x="13476" y="4046"/>
                  </a:lnTo>
                  <a:lnTo>
                    <a:pt x="13433" y="3792"/>
                  </a:lnTo>
                  <a:lnTo>
                    <a:pt x="13391" y="3538"/>
                  </a:lnTo>
                  <a:lnTo>
                    <a:pt x="13321" y="3299"/>
                  </a:lnTo>
                  <a:lnTo>
                    <a:pt x="13250" y="3073"/>
                  </a:lnTo>
                  <a:lnTo>
                    <a:pt x="13151" y="2848"/>
                  </a:lnTo>
                  <a:lnTo>
                    <a:pt x="13025" y="2636"/>
                  </a:lnTo>
                  <a:lnTo>
                    <a:pt x="12898" y="2425"/>
                  </a:lnTo>
                  <a:lnTo>
                    <a:pt x="12757" y="2228"/>
                  </a:lnTo>
                  <a:lnTo>
                    <a:pt x="12588" y="2044"/>
                  </a:lnTo>
                  <a:lnTo>
                    <a:pt x="12418" y="1861"/>
                  </a:lnTo>
                  <a:lnTo>
                    <a:pt x="12235" y="1692"/>
                  </a:lnTo>
                  <a:lnTo>
                    <a:pt x="12038" y="1523"/>
                  </a:lnTo>
                  <a:lnTo>
                    <a:pt x="11826" y="1368"/>
                  </a:lnTo>
                  <a:lnTo>
                    <a:pt x="11601" y="1227"/>
                  </a:lnTo>
                  <a:lnTo>
                    <a:pt x="11375" y="1086"/>
                  </a:lnTo>
                  <a:lnTo>
                    <a:pt x="11136" y="945"/>
                  </a:lnTo>
                  <a:lnTo>
                    <a:pt x="10882" y="832"/>
                  </a:lnTo>
                  <a:lnTo>
                    <a:pt x="10614" y="719"/>
                  </a:lnTo>
                  <a:lnTo>
                    <a:pt x="10346" y="607"/>
                  </a:lnTo>
                  <a:lnTo>
                    <a:pt x="10079" y="522"/>
                  </a:lnTo>
                  <a:lnTo>
                    <a:pt x="9797" y="423"/>
                  </a:lnTo>
                  <a:lnTo>
                    <a:pt x="9501" y="353"/>
                  </a:lnTo>
                  <a:lnTo>
                    <a:pt x="9219" y="282"/>
                  </a:lnTo>
                  <a:lnTo>
                    <a:pt x="8909" y="212"/>
                  </a:lnTo>
                  <a:lnTo>
                    <a:pt x="8613" y="156"/>
                  </a:lnTo>
                  <a:lnTo>
                    <a:pt x="8303" y="113"/>
                  </a:lnTo>
                  <a:lnTo>
                    <a:pt x="7993" y="71"/>
                  </a:lnTo>
                  <a:lnTo>
                    <a:pt x="7683" y="43"/>
                  </a:lnTo>
                  <a:lnTo>
                    <a:pt x="7372" y="29"/>
                  </a:lnTo>
                  <a:lnTo>
                    <a:pt x="6738" y="0"/>
                  </a:lnTo>
                  <a:lnTo>
                    <a:pt x="6104" y="29"/>
                  </a:lnTo>
                  <a:lnTo>
                    <a:pt x="5794" y="43"/>
                  </a:lnTo>
                  <a:lnTo>
                    <a:pt x="5484" y="71"/>
                  </a:lnTo>
                  <a:lnTo>
                    <a:pt x="5174" y="113"/>
                  </a:lnTo>
                  <a:lnTo>
                    <a:pt x="4863" y="156"/>
                  </a:lnTo>
                  <a:lnTo>
                    <a:pt x="4553" y="212"/>
                  </a:lnTo>
                  <a:lnTo>
                    <a:pt x="4257" y="282"/>
                  </a:lnTo>
                  <a:lnTo>
                    <a:pt x="3961" y="353"/>
                  </a:lnTo>
                  <a:lnTo>
                    <a:pt x="3680" y="423"/>
                  </a:lnTo>
                  <a:lnTo>
                    <a:pt x="3398" y="522"/>
                  </a:lnTo>
                  <a:lnTo>
                    <a:pt x="3116" y="607"/>
                  </a:lnTo>
                  <a:lnTo>
                    <a:pt x="2848" y="719"/>
                  </a:lnTo>
                  <a:lnTo>
                    <a:pt x="2594" y="832"/>
                  </a:lnTo>
                  <a:lnTo>
                    <a:pt x="2340" y="945"/>
                  </a:lnTo>
                  <a:lnTo>
                    <a:pt x="2101" y="1086"/>
                  </a:lnTo>
                  <a:lnTo>
                    <a:pt x="1875" y="1227"/>
                  </a:lnTo>
                  <a:lnTo>
                    <a:pt x="1650" y="1368"/>
                  </a:lnTo>
                  <a:lnTo>
                    <a:pt x="1438" y="1523"/>
                  </a:lnTo>
                  <a:lnTo>
                    <a:pt x="1241" y="1692"/>
                  </a:lnTo>
                  <a:lnTo>
                    <a:pt x="1058" y="1861"/>
                  </a:lnTo>
                  <a:lnTo>
                    <a:pt x="875" y="2044"/>
                  </a:lnTo>
                  <a:lnTo>
                    <a:pt x="720" y="2228"/>
                  </a:lnTo>
                  <a:lnTo>
                    <a:pt x="579" y="2425"/>
                  </a:lnTo>
                  <a:lnTo>
                    <a:pt x="438" y="2636"/>
                  </a:lnTo>
                  <a:lnTo>
                    <a:pt x="325" y="2848"/>
                  </a:lnTo>
                  <a:lnTo>
                    <a:pt x="226" y="3073"/>
                  </a:lnTo>
                  <a:lnTo>
                    <a:pt x="142" y="3299"/>
                  </a:lnTo>
                  <a:lnTo>
                    <a:pt x="85" y="3538"/>
                  </a:lnTo>
                  <a:lnTo>
                    <a:pt x="29" y="3792"/>
                  </a:lnTo>
                  <a:lnTo>
                    <a:pt x="1" y="4046"/>
                  </a:lnTo>
                  <a:lnTo>
                    <a:pt x="1" y="4299"/>
                  </a:lnTo>
                  <a:lnTo>
                    <a:pt x="1" y="7908"/>
                  </a:lnTo>
                  <a:lnTo>
                    <a:pt x="13476" y="790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5"/>
            <p:cNvSpPr/>
            <p:nvPr/>
          </p:nvSpPr>
          <p:spPr>
            <a:xfrm flipH="1">
              <a:off x="2986126" y="2015651"/>
              <a:ext cx="69793" cy="70083"/>
            </a:xfrm>
            <a:custGeom>
              <a:avLst/>
              <a:gdLst/>
              <a:ahLst/>
              <a:cxnLst/>
              <a:rect l="l" t="t" r="r" b="b"/>
              <a:pathLst>
                <a:path w="3370" h="3384" extrusionOk="0">
                  <a:moveTo>
                    <a:pt x="3229" y="1016"/>
                  </a:moveTo>
                  <a:lnTo>
                    <a:pt x="3229" y="1016"/>
                  </a:lnTo>
                  <a:lnTo>
                    <a:pt x="3285" y="1185"/>
                  </a:lnTo>
                  <a:lnTo>
                    <a:pt x="3341" y="1340"/>
                  </a:lnTo>
                  <a:lnTo>
                    <a:pt x="3355" y="1509"/>
                  </a:lnTo>
                  <a:lnTo>
                    <a:pt x="3370" y="1678"/>
                  </a:lnTo>
                  <a:lnTo>
                    <a:pt x="3370" y="1833"/>
                  </a:lnTo>
                  <a:lnTo>
                    <a:pt x="3341" y="2002"/>
                  </a:lnTo>
                  <a:lnTo>
                    <a:pt x="3299" y="2158"/>
                  </a:lnTo>
                  <a:lnTo>
                    <a:pt x="3257" y="2313"/>
                  </a:lnTo>
                  <a:lnTo>
                    <a:pt x="3186" y="2454"/>
                  </a:lnTo>
                  <a:lnTo>
                    <a:pt x="3102" y="2594"/>
                  </a:lnTo>
                  <a:lnTo>
                    <a:pt x="3017" y="2735"/>
                  </a:lnTo>
                  <a:lnTo>
                    <a:pt x="2904" y="2862"/>
                  </a:lnTo>
                  <a:lnTo>
                    <a:pt x="2792" y="2975"/>
                  </a:lnTo>
                  <a:lnTo>
                    <a:pt x="2651" y="3074"/>
                  </a:lnTo>
                  <a:lnTo>
                    <a:pt x="2510" y="3158"/>
                  </a:lnTo>
                  <a:lnTo>
                    <a:pt x="2355" y="3243"/>
                  </a:lnTo>
                  <a:lnTo>
                    <a:pt x="2355" y="3243"/>
                  </a:lnTo>
                  <a:lnTo>
                    <a:pt x="2200" y="3299"/>
                  </a:lnTo>
                  <a:lnTo>
                    <a:pt x="2031" y="3341"/>
                  </a:lnTo>
                  <a:lnTo>
                    <a:pt x="1861" y="3370"/>
                  </a:lnTo>
                  <a:lnTo>
                    <a:pt x="1706" y="3384"/>
                  </a:lnTo>
                  <a:lnTo>
                    <a:pt x="1537" y="3370"/>
                  </a:lnTo>
                  <a:lnTo>
                    <a:pt x="1382" y="3356"/>
                  </a:lnTo>
                  <a:lnTo>
                    <a:pt x="1213" y="3313"/>
                  </a:lnTo>
                  <a:lnTo>
                    <a:pt x="1072" y="3257"/>
                  </a:lnTo>
                  <a:lnTo>
                    <a:pt x="917" y="3201"/>
                  </a:lnTo>
                  <a:lnTo>
                    <a:pt x="776" y="3116"/>
                  </a:lnTo>
                  <a:lnTo>
                    <a:pt x="649" y="3017"/>
                  </a:lnTo>
                  <a:lnTo>
                    <a:pt x="522" y="2919"/>
                  </a:lnTo>
                  <a:lnTo>
                    <a:pt x="410" y="2792"/>
                  </a:lnTo>
                  <a:lnTo>
                    <a:pt x="297" y="2665"/>
                  </a:lnTo>
                  <a:lnTo>
                    <a:pt x="212" y="2524"/>
                  </a:lnTo>
                  <a:lnTo>
                    <a:pt x="142" y="2369"/>
                  </a:lnTo>
                  <a:lnTo>
                    <a:pt x="142" y="2369"/>
                  </a:lnTo>
                  <a:lnTo>
                    <a:pt x="71" y="2200"/>
                  </a:lnTo>
                  <a:lnTo>
                    <a:pt x="29" y="2045"/>
                  </a:lnTo>
                  <a:lnTo>
                    <a:pt x="1" y="1876"/>
                  </a:lnTo>
                  <a:lnTo>
                    <a:pt x="1" y="1706"/>
                  </a:lnTo>
                  <a:lnTo>
                    <a:pt x="1" y="1551"/>
                  </a:lnTo>
                  <a:lnTo>
                    <a:pt x="29" y="1382"/>
                  </a:lnTo>
                  <a:lnTo>
                    <a:pt x="57" y="1227"/>
                  </a:lnTo>
                  <a:lnTo>
                    <a:pt x="114" y="1072"/>
                  </a:lnTo>
                  <a:lnTo>
                    <a:pt x="184" y="931"/>
                  </a:lnTo>
                  <a:lnTo>
                    <a:pt x="255" y="790"/>
                  </a:lnTo>
                  <a:lnTo>
                    <a:pt x="353" y="649"/>
                  </a:lnTo>
                  <a:lnTo>
                    <a:pt x="466" y="522"/>
                  </a:lnTo>
                  <a:lnTo>
                    <a:pt x="579" y="410"/>
                  </a:lnTo>
                  <a:lnTo>
                    <a:pt x="706" y="311"/>
                  </a:lnTo>
                  <a:lnTo>
                    <a:pt x="861" y="226"/>
                  </a:lnTo>
                  <a:lnTo>
                    <a:pt x="1016" y="142"/>
                  </a:lnTo>
                  <a:lnTo>
                    <a:pt x="1016" y="142"/>
                  </a:lnTo>
                  <a:lnTo>
                    <a:pt x="1171" y="86"/>
                  </a:lnTo>
                  <a:lnTo>
                    <a:pt x="1340" y="43"/>
                  </a:lnTo>
                  <a:lnTo>
                    <a:pt x="1495" y="15"/>
                  </a:lnTo>
                  <a:lnTo>
                    <a:pt x="1664" y="1"/>
                  </a:lnTo>
                  <a:lnTo>
                    <a:pt x="1833" y="15"/>
                  </a:lnTo>
                  <a:lnTo>
                    <a:pt x="1988" y="29"/>
                  </a:lnTo>
                  <a:lnTo>
                    <a:pt x="2143" y="71"/>
                  </a:lnTo>
                  <a:lnTo>
                    <a:pt x="2298" y="128"/>
                  </a:lnTo>
                  <a:lnTo>
                    <a:pt x="2453" y="184"/>
                  </a:lnTo>
                  <a:lnTo>
                    <a:pt x="2594" y="269"/>
                  </a:lnTo>
                  <a:lnTo>
                    <a:pt x="2721" y="367"/>
                  </a:lnTo>
                  <a:lnTo>
                    <a:pt x="2848" y="466"/>
                  </a:lnTo>
                  <a:lnTo>
                    <a:pt x="2961" y="593"/>
                  </a:lnTo>
                  <a:lnTo>
                    <a:pt x="3059" y="720"/>
                  </a:lnTo>
                  <a:lnTo>
                    <a:pt x="3158" y="861"/>
                  </a:lnTo>
                  <a:lnTo>
                    <a:pt x="3229" y="1016"/>
                  </a:lnTo>
                  <a:lnTo>
                    <a:pt x="3229" y="10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5"/>
            <p:cNvSpPr/>
            <p:nvPr/>
          </p:nvSpPr>
          <p:spPr>
            <a:xfrm flipH="1">
              <a:off x="2941745" y="1963110"/>
              <a:ext cx="75343" cy="85843"/>
            </a:xfrm>
            <a:custGeom>
              <a:avLst/>
              <a:gdLst/>
              <a:ahLst/>
              <a:cxnLst/>
              <a:rect l="l" t="t" r="r" b="b"/>
              <a:pathLst>
                <a:path w="3638" h="4145" extrusionOk="0">
                  <a:moveTo>
                    <a:pt x="0" y="3355"/>
                  </a:moveTo>
                  <a:lnTo>
                    <a:pt x="987" y="4145"/>
                  </a:lnTo>
                  <a:lnTo>
                    <a:pt x="3496" y="1016"/>
                  </a:lnTo>
                  <a:lnTo>
                    <a:pt x="3496" y="1016"/>
                  </a:lnTo>
                  <a:lnTo>
                    <a:pt x="3567" y="903"/>
                  </a:lnTo>
                  <a:lnTo>
                    <a:pt x="3609" y="790"/>
                  </a:lnTo>
                  <a:lnTo>
                    <a:pt x="3637" y="677"/>
                  </a:lnTo>
                  <a:lnTo>
                    <a:pt x="3637" y="551"/>
                  </a:lnTo>
                  <a:lnTo>
                    <a:pt x="3609" y="438"/>
                  </a:lnTo>
                  <a:lnTo>
                    <a:pt x="3567" y="325"/>
                  </a:lnTo>
                  <a:lnTo>
                    <a:pt x="3496" y="226"/>
                  </a:lnTo>
                  <a:lnTo>
                    <a:pt x="3397" y="128"/>
                  </a:lnTo>
                  <a:lnTo>
                    <a:pt x="3397" y="128"/>
                  </a:lnTo>
                  <a:lnTo>
                    <a:pt x="3397" y="128"/>
                  </a:lnTo>
                  <a:lnTo>
                    <a:pt x="3299" y="57"/>
                  </a:lnTo>
                  <a:lnTo>
                    <a:pt x="3186" y="15"/>
                  </a:lnTo>
                  <a:lnTo>
                    <a:pt x="3059" y="1"/>
                  </a:lnTo>
                  <a:lnTo>
                    <a:pt x="2946" y="1"/>
                  </a:lnTo>
                  <a:lnTo>
                    <a:pt x="2820" y="29"/>
                  </a:lnTo>
                  <a:lnTo>
                    <a:pt x="2721" y="71"/>
                  </a:lnTo>
                  <a:lnTo>
                    <a:pt x="2608" y="142"/>
                  </a:lnTo>
                  <a:lnTo>
                    <a:pt x="2524" y="226"/>
                  </a:lnTo>
                  <a:lnTo>
                    <a:pt x="0" y="335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5"/>
            <p:cNvSpPr/>
            <p:nvPr/>
          </p:nvSpPr>
          <p:spPr>
            <a:xfrm flipH="1">
              <a:off x="2850682" y="1894520"/>
              <a:ext cx="316449" cy="200556"/>
            </a:xfrm>
            <a:custGeom>
              <a:avLst/>
              <a:gdLst/>
              <a:ahLst/>
              <a:cxnLst/>
              <a:rect l="l" t="t" r="r" b="b"/>
              <a:pathLst>
                <a:path w="15280" h="9684" extrusionOk="0">
                  <a:moveTo>
                    <a:pt x="7964" y="1791"/>
                  </a:moveTo>
                  <a:lnTo>
                    <a:pt x="8289" y="1805"/>
                  </a:lnTo>
                  <a:lnTo>
                    <a:pt x="8613" y="1833"/>
                  </a:lnTo>
                  <a:lnTo>
                    <a:pt x="8937" y="1861"/>
                  </a:lnTo>
                  <a:lnTo>
                    <a:pt x="9247" y="1917"/>
                  </a:lnTo>
                  <a:lnTo>
                    <a:pt x="9557" y="1960"/>
                  </a:lnTo>
                  <a:lnTo>
                    <a:pt x="9867" y="2030"/>
                  </a:lnTo>
                  <a:lnTo>
                    <a:pt x="10177" y="2101"/>
                  </a:lnTo>
                  <a:lnTo>
                    <a:pt x="10516" y="2199"/>
                  </a:lnTo>
                  <a:lnTo>
                    <a:pt x="10854" y="2312"/>
                  </a:lnTo>
                  <a:lnTo>
                    <a:pt x="11164" y="2425"/>
                  </a:lnTo>
                  <a:lnTo>
                    <a:pt x="11474" y="2566"/>
                  </a:lnTo>
                  <a:lnTo>
                    <a:pt x="11756" y="2707"/>
                  </a:lnTo>
                  <a:lnTo>
                    <a:pt x="12038" y="2876"/>
                  </a:lnTo>
                  <a:lnTo>
                    <a:pt x="12292" y="3045"/>
                  </a:lnTo>
                  <a:lnTo>
                    <a:pt x="12517" y="3242"/>
                  </a:lnTo>
                  <a:lnTo>
                    <a:pt x="12728" y="3440"/>
                  </a:lnTo>
                  <a:lnTo>
                    <a:pt x="12926" y="3651"/>
                  </a:lnTo>
                  <a:lnTo>
                    <a:pt x="13095" y="3877"/>
                  </a:lnTo>
                  <a:lnTo>
                    <a:pt x="13222" y="4116"/>
                  </a:lnTo>
                  <a:lnTo>
                    <a:pt x="13335" y="4370"/>
                  </a:lnTo>
                  <a:lnTo>
                    <a:pt x="13419" y="4624"/>
                  </a:lnTo>
                  <a:lnTo>
                    <a:pt x="13461" y="4906"/>
                  </a:lnTo>
                  <a:lnTo>
                    <a:pt x="13476" y="5047"/>
                  </a:lnTo>
                  <a:lnTo>
                    <a:pt x="13476" y="5187"/>
                  </a:lnTo>
                  <a:lnTo>
                    <a:pt x="13476" y="7894"/>
                  </a:lnTo>
                  <a:lnTo>
                    <a:pt x="1791" y="7894"/>
                  </a:lnTo>
                  <a:lnTo>
                    <a:pt x="1791" y="5187"/>
                  </a:lnTo>
                  <a:lnTo>
                    <a:pt x="1805" y="5047"/>
                  </a:lnTo>
                  <a:lnTo>
                    <a:pt x="1819" y="4906"/>
                  </a:lnTo>
                  <a:lnTo>
                    <a:pt x="1861" y="4624"/>
                  </a:lnTo>
                  <a:lnTo>
                    <a:pt x="1946" y="4370"/>
                  </a:lnTo>
                  <a:lnTo>
                    <a:pt x="2044" y="4116"/>
                  </a:lnTo>
                  <a:lnTo>
                    <a:pt x="2185" y="3877"/>
                  </a:lnTo>
                  <a:lnTo>
                    <a:pt x="2354" y="3651"/>
                  </a:lnTo>
                  <a:lnTo>
                    <a:pt x="2538" y="3440"/>
                  </a:lnTo>
                  <a:lnTo>
                    <a:pt x="2749" y="3242"/>
                  </a:lnTo>
                  <a:lnTo>
                    <a:pt x="2989" y="3045"/>
                  </a:lnTo>
                  <a:lnTo>
                    <a:pt x="3242" y="2876"/>
                  </a:lnTo>
                  <a:lnTo>
                    <a:pt x="3510" y="2707"/>
                  </a:lnTo>
                  <a:lnTo>
                    <a:pt x="3806" y="2566"/>
                  </a:lnTo>
                  <a:lnTo>
                    <a:pt x="4116" y="2425"/>
                  </a:lnTo>
                  <a:lnTo>
                    <a:pt x="4426" y="2312"/>
                  </a:lnTo>
                  <a:lnTo>
                    <a:pt x="4765" y="2199"/>
                  </a:lnTo>
                  <a:lnTo>
                    <a:pt x="5103" y="2101"/>
                  </a:lnTo>
                  <a:lnTo>
                    <a:pt x="5399" y="2030"/>
                  </a:lnTo>
                  <a:lnTo>
                    <a:pt x="5709" y="1960"/>
                  </a:lnTo>
                  <a:lnTo>
                    <a:pt x="6019" y="1917"/>
                  </a:lnTo>
                  <a:lnTo>
                    <a:pt x="6343" y="1875"/>
                  </a:lnTo>
                  <a:lnTo>
                    <a:pt x="6653" y="1833"/>
                  </a:lnTo>
                  <a:lnTo>
                    <a:pt x="6978" y="1819"/>
                  </a:lnTo>
                  <a:lnTo>
                    <a:pt x="7316" y="1805"/>
                  </a:lnTo>
                  <a:lnTo>
                    <a:pt x="7640" y="1791"/>
                  </a:lnTo>
                  <a:close/>
                  <a:moveTo>
                    <a:pt x="7260" y="1"/>
                  </a:moveTo>
                  <a:lnTo>
                    <a:pt x="6879" y="15"/>
                  </a:lnTo>
                  <a:lnTo>
                    <a:pt x="6498" y="43"/>
                  </a:lnTo>
                  <a:lnTo>
                    <a:pt x="6132" y="85"/>
                  </a:lnTo>
                  <a:lnTo>
                    <a:pt x="5751" y="141"/>
                  </a:lnTo>
                  <a:lnTo>
                    <a:pt x="5385" y="198"/>
                  </a:lnTo>
                  <a:lnTo>
                    <a:pt x="5018" y="282"/>
                  </a:lnTo>
                  <a:lnTo>
                    <a:pt x="4652" y="367"/>
                  </a:lnTo>
                  <a:lnTo>
                    <a:pt x="4173" y="508"/>
                  </a:lnTo>
                  <a:lnTo>
                    <a:pt x="3708" y="663"/>
                  </a:lnTo>
                  <a:lnTo>
                    <a:pt x="3257" y="846"/>
                  </a:lnTo>
                  <a:lnTo>
                    <a:pt x="2820" y="1044"/>
                  </a:lnTo>
                  <a:lnTo>
                    <a:pt x="2411" y="1269"/>
                  </a:lnTo>
                  <a:lnTo>
                    <a:pt x="2030" y="1523"/>
                  </a:lnTo>
                  <a:lnTo>
                    <a:pt x="1847" y="1650"/>
                  </a:lnTo>
                  <a:lnTo>
                    <a:pt x="1678" y="1791"/>
                  </a:lnTo>
                  <a:lnTo>
                    <a:pt x="1509" y="1932"/>
                  </a:lnTo>
                  <a:lnTo>
                    <a:pt x="1340" y="2072"/>
                  </a:lnTo>
                  <a:lnTo>
                    <a:pt x="1199" y="2228"/>
                  </a:lnTo>
                  <a:lnTo>
                    <a:pt x="1044" y="2383"/>
                  </a:lnTo>
                  <a:lnTo>
                    <a:pt x="917" y="2552"/>
                  </a:lnTo>
                  <a:lnTo>
                    <a:pt x="776" y="2721"/>
                  </a:lnTo>
                  <a:lnTo>
                    <a:pt x="663" y="2904"/>
                  </a:lnTo>
                  <a:lnTo>
                    <a:pt x="550" y="3073"/>
                  </a:lnTo>
                  <a:lnTo>
                    <a:pt x="452" y="3271"/>
                  </a:lnTo>
                  <a:lnTo>
                    <a:pt x="353" y="3454"/>
                  </a:lnTo>
                  <a:lnTo>
                    <a:pt x="283" y="3651"/>
                  </a:lnTo>
                  <a:lnTo>
                    <a:pt x="198" y="3863"/>
                  </a:lnTo>
                  <a:lnTo>
                    <a:pt x="142" y="4074"/>
                  </a:lnTo>
                  <a:lnTo>
                    <a:pt x="85" y="4285"/>
                  </a:lnTo>
                  <a:lnTo>
                    <a:pt x="57" y="4497"/>
                  </a:lnTo>
                  <a:lnTo>
                    <a:pt x="15" y="4722"/>
                  </a:lnTo>
                  <a:lnTo>
                    <a:pt x="1" y="4962"/>
                  </a:lnTo>
                  <a:lnTo>
                    <a:pt x="1" y="5187"/>
                  </a:lnTo>
                  <a:lnTo>
                    <a:pt x="1" y="8796"/>
                  </a:lnTo>
                  <a:lnTo>
                    <a:pt x="1" y="9684"/>
                  </a:lnTo>
                  <a:lnTo>
                    <a:pt x="15280" y="9684"/>
                  </a:lnTo>
                  <a:lnTo>
                    <a:pt x="15280" y="8796"/>
                  </a:lnTo>
                  <a:lnTo>
                    <a:pt x="15280" y="5187"/>
                  </a:lnTo>
                  <a:lnTo>
                    <a:pt x="15280" y="4962"/>
                  </a:lnTo>
                  <a:lnTo>
                    <a:pt x="15252" y="4722"/>
                  </a:lnTo>
                  <a:lnTo>
                    <a:pt x="15223" y="4497"/>
                  </a:lnTo>
                  <a:lnTo>
                    <a:pt x="15181" y="4285"/>
                  </a:lnTo>
                  <a:lnTo>
                    <a:pt x="15139" y="4074"/>
                  </a:lnTo>
                  <a:lnTo>
                    <a:pt x="15068" y="3863"/>
                  </a:lnTo>
                  <a:lnTo>
                    <a:pt x="14998" y="3651"/>
                  </a:lnTo>
                  <a:lnTo>
                    <a:pt x="14913" y="3454"/>
                  </a:lnTo>
                  <a:lnTo>
                    <a:pt x="14829" y="3271"/>
                  </a:lnTo>
                  <a:lnTo>
                    <a:pt x="14730" y="3073"/>
                  </a:lnTo>
                  <a:lnTo>
                    <a:pt x="14617" y="2904"/>
                  </a:lnTo>
                  <a:lnTo>
                    <a:pt x="14490" y="2721"/>
                  </a:lnTo>
                  <a:lnTo>
                    <a:pt x="14364" y="2552"/>
                  </a:lnTo>
                  <a:lnTo>
                    <a:pt x="14223" y="2383"/>
                  </a:lnTo>
                  <a:lnTo>
                    <a:pt x="14082" y="2228"/>
                  </a:lnTo>
                  <a:lnTo>
                    <a:pt x="13927" y="2072"/>
                  </a:lnTo>
                  <a:lnTo>
                    <a:pt x="13772" y="1932"/>
                  </a:lnTo>
                  <a:lnTo>
                    <a:pt x="13602" y="1791"/>
                  </a:lnTo>
                  <a:lnTo>
                    <a:pt x="13433" y="1650"/>
                  </a:lnTo>
                  <a:lnTo>
                    <a:pt x="13250" y="1523"/>
                  </a:lnTo>
                  <a:lnTo>
                    <a:pt x="12855" y="1269"/>
                  </a:lnTo>
                  <a:lnTo>
                    <a:pt x="12447" y="1044"/>
                  </a:lnTo>
                  <a:lnTo>
                    <a:pt x="12024" y="846"/>
                  </a:lnTo>
                  <a:lnTo>
                    <a:pt x="11573" y="663"/>
                  </a:lnTo>
                  <a:lnTo>
                    <a:pt x="11108" y="508"/>
                  </a:lnTo>
                  <a:lnTo>
                    <a:pt x="10614" y="367"/>
                  </a:lnTo>
                  <a:lnTo>
                    <a:pt x="10262" y="282"/>
                  </a:lnTo>
                  <a:lnTo>
                    <a:pt x="9895" y="212"/>
                  </a:lnTo>
                  <a:lnTo>
                    <a:pt x="9529" y="141"/>
                  </a:lnTo>
                  <a:lnTo>
                    <a:pt x="9162" y="85"/>
                  </a:lnTo>
                  <a:lnTo>
                    <a:pt x="8782" y="57"/>
                  </a:lnTo>
                  <a:lnTo>
                    <a:pt x="8401" y="29"/>
                  </a:lnTo>
                  <a:lnTo>
                    <a:pt x="80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5"/>
            <p:cNvSpPr/>
            <p:nvPr/>
          </p:nvSpPr>
          <p:spPr>
            <a:xfrm flipH="1">
              <a:off x="2837242" y="2371777"/>
              <a:ext cx="148905" cy="104233"/>
            </a:xfrm>
            <a:custGeom>
              <a:avLst/>
              <a:gdLst/>
              <a:ahLst/>
              <a:cxnLst/>
              <a:rect l="l" t="t" r="r" b="b"/>
              <a:pathLst>
                <a:path w="7190" h="5033" extrusionOk="0">
                  <a:moveTo>
                    <a:pt x="1" y="5033"/>
                  </a:moveTo>
                  <a:lnTo>
                    <a:pt x="1692" y="5033"/>
                  </a:lnTo>
                  <a:lnTo>
                    <a:pt x="1692" y="2454"/>
                  </a:lnTo>
                  <a:lnTo>
                    <a:pt x="1692" y="2454"/>
                  </a:lnTo>
                  <a:lnTo>
                    <a:pt x="1692" y="2355"/>
                  </a:lnTo>
                  <a:lnTo>
                    <a:pt x="1706" y="2270"/>
                  </a:lnTo>
                  <a:lnTo>
                    <a:pt x="1720" y="2186"/>
                  </a:lnTo>
                  <a:lnTo>
                    <a:pt x="1748" y="2115"/>
                  </a:lnTo>
                  <a:lnTo>
                    <a:pt x="1833" y="1960"/>
                  </a:lnTo>
                  <a:lnTo>
                    <a:pt x="1946" y="1833"/>
                  </a:lnTo>
                  <a:lnTo>
                    <a:pt x="2073" y="1735"/>
                  </a:lnTo>
                  <a:lnTo>
                    <a:pt x="2213" y="1650"/>
                  </a:lnTo>
                  <a:lnTo>
                    <a:pt x="2298" y="1622"/>
                  </a:lnTo>
                  <a:lnTo>
                    <a:pt x="2369" y="1608"/>
                  </a:lnTo>
                  <a:lnTo>
                    <a:pt x="2467" y="1594"/>
                  </a:lnTo>
                  <a:lnTo>
                    <a:pt x="2552" y="1580"/>
                  </a:lnTo>
                  <a:lnTo>
                    <a:pt x="4652" y="1580"/>
                  </a:lnTo>
                  <a:lnTo>
                    <a:pt x="4652" y="1580"/>
                  </a:lnTo>
                  <a:lnTo>
                    <a:pt x="4737" y="1594"/>
                  </a:lnTo>
                  <a:lnTo>
                    <a:pt x="4821" y="1608"/>
                  </a:lnTo>
                  <a:lnTo>
                    <a:pt x="4906" y="1622"/>
                  </a:lnTo>
                  <a:lnTo>
                    <a:pt x="4976" y="1650"/>
                  </a:lnTo>
                  <a:lnTo>
                    <a:pt x="5131" y="1735"/>
                  </a:lnTo>
                  <a:lnTo>
                    <a:pt x="5258" y="1833"/>
                  </a:lnTo>
                  <a:lnTo>
                    <a:pt x="5357" y="1960"/>
                  </a:lnTo>
                  <a:lnTo>
                    <a:pt x="5441" y="2115"/>
                  </a:lnTo>
                  <a:lnTo>
                    <a:pt x="5469" y="2186"/>
                  </a:lnTo>
                  <a:lnTo>
                    <a:pt x="5484" y="2270"/>
                  </a:lnTo>
                  <a:lnTo>
                    <a:pt x="5498" y="2355"/>
                  </a:lnTo>
                  <a:lnTo>
                    <a:pt x="5512" y="2454"/>
                  </a:lnTo>
                  <a:lnTo>
                    <a:pt x="5512" y="5033"/>
                  </a:lnTo>
                  <a:lnTo>
                    <a:pt x="7189" y="5033"/>
                  </a:lnTo>
                  <a:lnTo>
                    <a:pt x="7189" y="1622"/>
                  </a:lnTo>
                  <a:lnTo>
                    <a:pt x="7189" y="1622"/>
                  </a:lnTo>
                  <a:lnTo>
                    <a:pt x="7175" y="1467"/>
                  </a:lnTo>
                  <a:lnTo>
                    <a:pt x="7161" y="1298"/>
                  </a:lnTo>
                  <a:lnTo>
                    <a:pt x="7119" y="1143"/>
                  </a:lnTo>
                  <a:lnTo>
                    <a:pt x="7062" y="1002"/>
                  </a:lnTo>
                  <a:lnTo>
                    <a:pt x="6992" y="861"/>
                  </a:lnTo>
                  <a:lnTo>
                    <a:pt x="6907" y="720"/>
                  </a:lnTo>
                  <a:lnTo>
                    <a:pt x="6823" y="593"/>
                  </a:lnTo>
                  <a:lnTo>
                    <a:pt x="6710" y="480"/>
                  </a:lnTo>
                  <a:lnTo>
                    <a:pt x="6597" y="382"/>
                  </a:lnTo>
                  <a:lnTo>
                    <a:pt x="6470" y="283"/>
                  </a:lnTo>
                  <a:lnTo>
                    <a:pt x="6343" y="198"/>
                  </a:lnTo>
                  <a:lnTo>
                    <a:pt x="6202" y="128"/>
                  </a:lnTo>
                  <a:lnTo>
                    <a:pt x="6047" y="86"/>
                  </a:lnTo>
                  <a:lnTo>
                    <a:pt x="5892" y="43"/>
                  </a:lnTo>
                  <a:lnTo>
                    <a:pt x="5737" y="15"/>
                  </a:lnTo>
                  <a:lnTo>
                    <a:pt x="5568" y="1"/>
                  </a:lnTo>
                  <a:lnTo>
                    <a:pt x="1622" y="1"/>
                  </a:lnTo>
                  <a:lnTo>
                    <a:pt x="1622" y="1"/>
                  </a:lnTo>
                  <a:lnTo>
                    <a:pt x="1466" y="15"/>
                  </a:lnTo>
                  <a:lnTo>
                    <a:pt x="1297" y="43"/>
                  </a:lnTo>
                  <a:lnTo>
                    <a:pt x="1142" y="86"/>
                  </a:lnTo>
                  <a:lnTo>
                    <a:pt x="1001" y="128"/>
                  </a:lnTo>
                  <a:lnTo>
                    <a:pt x="860" y="198"/>
                  </a:lnTo>
                  <a:lnTo>
                    <a:pt x="719" y="283"/>
                  </a:lnTo>
                  <a:lnTo>
                    <a:pt x="593" y="382"/>
                  </a:lnTo>
                  <a:lnTo>
                    <a:pt x="480" y="480"/>
                  </a:lnTo>
                  <a:lnTo>
                    <a:pt x="381" y="593"/>
                  </a:lnTo>
                  <a:lnTo>
                    <a:pt x="282" y="720"/>
                  </a:lnTo>
                  <a:lnTo>
                    <a:pt x="198" y="861"/>
                  </a:lnTo>
                  <a:lnTo>
                    <a:pt x="127" y="1002"/>
                  </a:lnTo>
                  <a:lnTo>
                    <a:pt x="85" y="1143"/>
                  </a:lnTo>
                  <a:lnTo>
                    <a:pt x="43" y="1298"/>
                  </a:lnTo>
                  <a:lnTo>
                    <a:pt x="15" y="1467"/>
                  </a:lnTo>
                  <a:lnTo>
                    <a:pt x="1" y="1622"/>
                  </a:lnTo>
                  <a:lnTo>
                    <a:pt x="1" y="503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5"/>
            <p:cNvSpPr/>
            <p:nvPr/>
          </p:nvSpPr>
          <p:spPr>
            <a:xfrm flipH="1">
              <a:off x="2810692" y="2473669"/>
              <a:ext cx="202026" cy="34751"/>
            </a:xfrm>
            <a:custGeom>
              <a:avLst/>
              <a:gdLst/>
              <a:ahLst/>
              <a:cxnLst/>
              <a:rect l="l" t="t" r="r" b="b"/>
              <a:pathLst>
                <a:path w="9755" h="1678" extrusionOk="0">
                  <a:moveTo>
                    <a:pt x="424" y="0"/>
                  </a:moveTo>
                  <a:lnTo>
                    <a:pt x="9346" y="0"/>
                  </a:lnTo>
                  <a:lnTo>
                    <a:pt x="9346" y="0"/>
                  </a:lnTo>
                  <a:lnTo>
                    <a:pt x="9431" y="14"/>
                  </a:lnTo>
                  <a:lnTo>
                    <a:pt x="9501" y="28"/>
                  </a:lnTo>
                  <a:lnTo>
                    <a:pt x="9571" y="71"/>
                  </a:lnTo>
                  <a:lnTo>
                    <a:pt x="9642" y="127"/>
                  </a:lnTo>
                  <a:lnTo>
                    <a:pt x="9684" y="183"/>
                  </a:lnTo>
                  <a:lnTo>
                    <a:pt x="9727" y="254"/>
                  </a:lnTo>
                  <a:lnTo>
                    <a:pt x="9755" y="338"/>
                  </a:lnTo>
                  <a:lnTo>
                    <a:pt x="9755" y="423"/>
                  </a:lnTo>
                  <a:lnTo>
                    <a:pt x="9755" y="1255"/>
                  </a:lnTo>
                  <a:lnTo>
                    <a:pt x="9755" y="1255"/>
                  </a:lnTo>
                  <a:lnTo>
                    <a:pt x="9755" y="1339"/>
                  </a:lnTo>
                  <a:lnTo>
                    <a:pt x="9727" y="1410"/>
                  </a:lnTo>
                  <a:lnTo>
                    <a:pt x="9684" y="1494"/>
                  </a:lnTo>
                  <a:lnTo>
                    <a:pt x="9642" y="1551"/>
                  </a:lnTo>
                  <a:lnTo>
                    <a:pt x="9571" y="1607"/>
                  </a:lnTo>
                  <a:lnTo>
                    <a:pt x="9501" y="1635"/>
                  </a:lnTo>
                  <a:lnTo>
                    <a:pt x="9431" y="1663"/>
                  </a:lnTo>
                  <a:lnTo>
                    <a:pt x="9346" y="1677"/>
                  </a:lnTo>
                  <a:lnTo>
                    <a:pt x="424" y="1677"/>
                  </a:lnTo>
                  <a:lnTo>
                    <a:pt x="424" y="1677"/>
                  </a:lnTo>
                  <a:lnTo>
                    <a:pt x="339" y="1663"/>
                  </a:lnTo>
                  <a:lnTo>
                    <a:pt x="255" y="1635"/>
                  </a:lnTo>
                  <a:lnTo>
                    <a:pt x="184" y="1607"/>
                  </a:lnTo>
                  <a:lnTo>
                    <a:pt x="128" y="1551"/>
                  </a:lnTo>
                  <a:lnTo>
                    <a:pt x="71" y="1494"/>
                  </a:lnTo>
                  <a:lnTo>
                    <a:pt x="29" y="1410"/>
                  </a:lnTo>
                  <a:lnTo>
                    <a:pt x="15" y="1339"/>
                  </a:lnTo>
                  <a:lnTo>
                    <a:pt x="1" y="1255"/>
                  </a:lnTo>
                  <a:lnTo>
                    <a:pt x="1" y="423"/>
                  </a:lnTo>
                  <a:lnTo>
                    <a:pt x="1" y="423"/>
                  </a:lnTo>
                  <a:lnTo>
                    <a:pt x="15" y="338"/>
                  </a:lnTo>
                  <a:lnTo>
                    <a:pt x="29" y="254"/>
                  </a:lnTo>
                  <a:lnTo>
                    <a:pt x="71" y="183"/>
                  </a:lnTo>
                  <a:lnTo>
                    <a:pt x="128" y="127"/>
                  </a:lnTo>
                  <a:lnTo>
                    <a:pt x="184" y="71"/>
                  </a:lnTo>
                  <a:lnTo>
                    <a:pt x="255" y="28"/>
                  </a:lnTo>
                  <a:lnTo>
                    <a:pt x="339" y="14"/>
                  </a:lnTo>
                  <a:lnTo>
                    <a:pt x="424" y="0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5"/>
            <p:cNvSpPr/>
            <p:nvPr/>
          </p:nvSpPr>
          <p:spPr>
            <a:xfrm flipH="1">
              <a:off x="2810692" y="2473669"/>
              <a:ext cx="202026" cy="15491"/>
            </a:xfrm>
            <a:custGeom>
              <a:avLst/>
              <a:gdLst/>
              <a:ahLst/>
              <a:cxnLst/>
              <a:rect l="l" t="t" r="r" b="b"/>
              <a:pathLst>
                <a:path w="9755" h="748" extrusionOk="0">
                  <a:moveTo>
                    <a:pt x="424" y="0"/>
                  </a:moveTo>
                  <a:lnTo>
                    <a:pt x="9346" y="0"/>
                  </a:lnTo>
                  <a:lnTo>
                    <a:pt x="9346" y="0"/>
                  </a:lnTo>
                  <a:lnTo>
                    <a:pt x="9431" y="14"/>
                  </a:lnTo>
                  <a:lnTo>
                    <a:pt x="9501" y="28"/>
                  </a:lnTo>
                  <a:lnTo>
                    <a:pt x="9571" y="71"/>
                  </a:lnTo>
                  <a:lnTo>
                    <a:pt x="9642" y="127"/>
                  </a:lnTo>
                  <a:lnTo>
                    <a:pt x="9684" y="183"/>
                  </a:lnTo>
                  <a:lnTo>
                    <a:pt x="9727" y="254"/>
                  </a:lnTo>
                  <a:lnTo>
                    <a:pt x="9755" y="338"/>
                  </a:lnTo>
                  <a:lnTo>
                    <a:pt x="9755" y="423"/>
                  </a:lnTo>
                  <a:lnTo>
                    <a:pt x="9755" y="747"/>
                  </a:lnTo>
                  <a:lnTo>
                    <a:pt x="1" y="747"/>
                  </a:lnTo>
                  <a:lnTo>
                    <a:pt x="1" y="423"/>
                  </a:lnTo>
                  <a:lnTo>
                    <a:pt x="1" y="423"/>
                  </a:lnTo>
                  <a:lnTo>
                    <a:pt x="15" y="338"/>
                  </a:lnTo>
                  <a:lnTo>
                    <a:pt x="29" y="254"/>
                  </a:lnTo>
                  <a:lnTo>
                    <a:pt x="71" y="183"/>
                  </a:lnTo>
                  <a:lnTo>
                    <a:pt x="128" y="127"/>
                  </a:lnTo>
                  <a:lnTo>
                    <a:pt x="184" y="71"/>
                  </a:lnTo>
                  <a:lnTo>
                    <a:pt x="255" y="28"/>
                  </a:lnTo>
                  <a:lnTo>
                    <a:pt x="339" y="14"/>
                  </a:lnTo>
                  <a:lnTo>
                    <a:pt x="424" y="0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5"/>
            <p:cNvSpPr/>
            <p:nvPr/>
          </p:nvSpPr>
          <p:spPr>
            <a:xfrm flipH="1">
              <a:off x="2894465" y="2275166"/>
              <a:ext cx="34461" cy="96633"/>
            </a:xfrm>
            <a:custGeom>
              <a:avLst/>
              <a:gdLst/>
              <a:ahLst/>
              <a:cxnLst/>
              <a:rect l="l" t="t" r="r" b="b"/>
              <a:pathLst>
                <a:path w="1664" h="4666" extrusionOk="0">
                  <a:moveTo>
                    <a:pt x="0" y="4666"/>
                  </a:moveTo>
                  <a:lnTo>
                    <a:pt x="1663" y="4666"/>
                  </a:lnTo>
                  <a:lnTo>
                    <a:pt x="1663" y="0"/>
                  </a:lnTo>
                  <a:lnTo>
                    <a:pt x="0" y="0"/>
                  </a:lnTo>
                  <a:lnTo>
                    <a:pt x="0" y="466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5"/>
            <p:cNvSpPr/>
            <p:nvPr/>
          </p:nvSpPr>
          <p:spPr>
            <a:xfrm flipH="1">
              <a:off x="2882204" y="2244225"/>
              <a:ext cx="58692" cy="58692"/>
            </a:xfrm>
            <a:custGeom>
              <a:avLst/>
              <a:gdLst/>
              <a:ahLst/>
              <a:cxnLst/>
              <a:rect l="l" t="t" r="r" b="b"/>
              <a:pathLst>
                <a:path w="2834" h="2834" extrusionOk="0">
                  <a:moveTo>
                    <a:pt x="1410" y="2834"/>
                  </a:moveTo>
                  <a:lnTo>
                    <a:pt x="1410" y="2834"/>
                  </a:lnTo>
                  <a:lnTo>
                    <a:pt x="1551" y="2834"/>
                  </a:lnTo>
                  <a:lnTo>
                    <a:pt x="1692" y="2805"/>
                  </a:lnTo>
                  <a:lnTo>
                    <a:pt x="1833" y="2777"/>
                  </a:lnTo>
                  <a:lnTo>
                    <a:pt x="1960" y="2721"/>
                  </a:lnTo>
                  <a:lnTo>
                    <a:pt x="2086" y="2664"/>
                  </a:lnTo>
                  <a:lnTo>
                    <a:pt x="2199" y="2594"/>
                  </a:lnTo>
                  <a:lnTo>
                    <a:pt x="2312" y="2509"/>
                  </a:lnTo>
                  <a:lnTo>
                    <a:pt x="2411" y="2425"/>
                  </a:lnTo>
                  <a:lnTo>
                    <a:pt x="2509" y="2326"/>
                  </a:lnTo>
                  <a:lnTo>
                    <a:pt x="2580" y="2213"/>
                  </a:lnTo>
                  <a:lnTo>
                    <a:pt x="2664" y="2101"/>
                  </a:lnTo>
                  <a:lnTo>
                    <a:pt x="2721" y="1974"/>
                  </a:lnTo>
                  <a:lnTo>
                    <a:pt x="2763" y="1847"/>
                  </a:lnTo>
                  <a:lnTo>
                    <a:pt x="2805" y="1706"/>
                  </a:lnTo>
                  <a:lnTo>
                    <a:pt x="2819" y="1565"/>
                  </a:lnTo>
                  <a:lnTo>
                    <a:pt x="2833" y="1424"/>
                  </a:lnTo>
                  <a:lnTo>
                    <a:pt x="2833" y="1424"/>
                  </a:lnTo>
                  <a:lnTo>
                    <a:pt x="2819" y="1283"/>
                  </a:lnTo>
                  <a:lnTo>
                    <a:pt x="2805" y="1142"/>
                  </a:lnTo>
                  <a:lnTo>
                    <a:pt x="2763" y="1001"/>
                  </a:lnTo>
                  <a:lnTo>
                    <a:pt x="2721" y="874"/>
                  </a:lnTo>
                  <a:lnTo>
                    <a:pt x="2664" y="747"/>
                  </a:lnTo>
                  <a:lnTo>
                    <a:pt x="2580" y="635"/>
                  </a:lnTo>
                  <a:lnTo>
                    <a:pt x="2509" y="522"/>
                  </a:lnTo>
                  <a:lnTo>
                    <a:pt x="2411" y="423"/>
                  </a:lnTo>
                  <a:lnTo>
                    <a:pt x="2312" y="325"/>
                  </a:lnTo>
                  <a:lnTo>
                    <a:pt x="2199" y="240"/>
                  </a:lnTo>
                  <a:lnTo>
                    <a:pt x="2086" y="170"/>
                  </a:lnTo>
                  <a:lnTo>
                    <a:pt x="1960" y="113"/>
                  </a:lnTo>
                  <a:lnTo>
                    <a:pt x="1833" y="71"/>
                  </a:lnTo>
                  <a:lnTo>
                    <a:pt x="1692" y="29"/>
                  </a:lnTo>
                  <a:lnTo>
                    <a:pt x="1551" y="15"/>
                  </a:lnTo>
                  <a:lnTo>
                    <a:pt x="1410" y="0"/>
                  </a:lnTo>
                  <a:lnTo>
                    <a:pt x="1410" y="0"/>
                  </a:lnTo>
                  <a:lnTo>
                    <a:pt x="1269" y="15"/>
                  </a:lnTo>
                  <a:lnTo>
                    <a:pt x="1128" y="29"/>
                  </a:lnTo>
                  <a:lnTo>
                    <a:pt x="987" y="71"/>
                  </a:lnTo>
                  <a:lnTo>
                    <a:pt x="860" y="113"/>
                  </a:lnTo>
                  <a:lnTo>
                    <a:pt x="733" y="170"/>
                  </a:lnTo>
                  <a:lnTo>
                    <a:pt x="620" y="240"/>
                  </a:lnTo>
                  <a:lnTo>
                    <a:pt x="508" y="325"/>
                  </a:lnTo>
                  <a:lnTo>
                    <a:pt x="409" y="423"/>
                  </a:lnTo>
                  <a:lnTo>
                    <a:pt x="324" y="522"/>
                  </a:lnTo>
                  <a:lnTo>
                    <a:pt x="240" y="635"/>
                  </a:lnTo>
                  <a:lnTo>
                    <a:pt x="169" y="747"/>
                  </a:lnTo>
                  <a:lnTo>
                    <a:pt x="113" y="874"/>
                  </a:lnTo>
                  <a:lnTo>
                    <a:pt x="57" y="1001"/>
                  </a:lnTo>
                  <a:lnTo>
                    <a:pt x="28" y="1142"/>
                  </a:lnTo>
                  <a:lnTo>
                    <a:pt x="0" y="1283"/>
                  </a:lnTo>
                  <a:lnTo>
                    <a:pt x="0" y="1424"/>
                  </a:lnTo>
                  <a:lnTo>
                    <a:pt x="0" y="1424"/>
                  </a:lnTo>
                  <a:lnTo>
                    <a:pt x="0" y="1565"/>
                  </a:lnTo>
                  <a:lnTo>
                    <a:pt x="28" y="1706"/>
                  </a:lnTo>
                  <a:lnTo>
                    <a:pt x="57" y="1847"/>
                  </a:lnTo>
                  <a:lnTo>
                    <a:pt x="113" y="1974"/>
                  </a:lnTo>
                  <a:lnTo>
                    <a:pt x="169" y="2101"/>
                  </a:lnTo>
                  <a:lnTo>
                    <a:pt x="240" y="2213"/>
                  </a:lnTo>
                  <a:lnTo>
                    <a:pt x="324" y="2326"/>
                  </a:lnTo>
                  <a:lnTo>
                    <a:pt x="409" y="2425"/>
                  </a:lnTo>
                  <a:lnTo>
                    <a:pt x="508" y="2509"/>
                  </a:lnTo>
                  <a:lnTo>
                    <a:pt x="620" y="2594"/>
                  </a:lnTo>
                  <a:lnTo>
                    <a:pt x="733" y="2664"/>
                  </a:lnTo>
                  <a:lnTo>
                    <a:pt x="860" y="2721"/>
                  </a:lnTo>
                  <a:lnTo>
                    <a:pt x="987" y="2777"/>
                  </a:lnTo>
                  <a:lnTo>
                    <a:pt x="1128" y="2805"/>
                  </a:lnTo>
                  <a:lnTo>
                    <a:pt x="1269" y="2834"/>
                  </a:lnTo>
                  <a:lnTo>
                    <a:pt x="1410" y="2834"/>
                  </a:lnTo>
                  <a:lnTo>
                    <a:pt x="1410" y="28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5"/>
            <p:cNvSpPr/>
            <p:nvPr/>
          </p:nvSpPr>
          <p:spPr>
            <a:xfrm flipH="1">
              <a:off x="2904095" y="2250645"/>
              <a:ext cx="26592" cy="26592"/>
            </a:xfrm>
            <a:custGeom>
              <a:avLst/>
              <a:gdLst/>
              <a:ahLst/>
              <a:cxnLst/>
              <a:rect l="l" t="t" r="r" b="b"/>
              <a:pathLst>
                <a:path w="1284" h="1284" extrusionOk="0">
                  <a:moveTo>
                    <a:pt x="649" y="1283"/>
                  </a:moveTo>
                  <a:lnTo>
                    <a:pt x="649" y="1283"/>
                  </a:lnTo>
                  <a:lnTo>
                    <a:pt x="776" y="1269"/>
                  </a:lnTo>
                  <a:lnTo>
                    <a:pt x="889" y="1227"/>
                  </a:lnTo>
                  <a:lnTo>
                    <a:pt x="1001" y="1170"/>
                  </a:lnTo>
                  <a:lnTo>
                    <a:pt x="1100" y="1100"/>
                  </a:lnTo>
                  <a:lnTo>
                    <a:pt x="1185" y="1001"/>
                  </a:lnTo>
                  <a:lnTo>
                    <a:pt x="1241" y="888"/>
                  </a:lnTo>
                  <a:lnTo>
                    <a:pt x="1269" y="776"/>
                  </a:lnTo>
                  <a:lnTo>
                    <a:pt x="1283" y="635"/>
                  </a:lnTo>
                  <a:lnTo>
                    <a:pt x="1283" y="635"/>
                  </a:lnTo>
                  <a:lnTo>
                    <a:pt x="1269" y="508"/>
                  </a:lnTo>
                  <a:lnTo>
                    <a:pt x="1241" y="395"/>
                  </a:lnTo>
                  <a:lnTo>
                    <a:pt x="1185" y="282"/>
                  </a:lnTo>
                  <a:lnTo>
                    <a:pt x="1100" y="184"/>
                  </a:lnTo>
                  <a:lnTo>
                    <a:pt x="1001" y="113"/>
                  </a:lnTo>
                  <a:lnTo>
                    <a:pt x="889" y="43"/>
                  </a:lnTo>
                  <a:lnTo>
                    <a:pt x="776" y="15"/>
                  </a:lnTo>
                  <a:lnTo>
                    <a:pt x="649" y="1"/>
                  </a:lnTo>
                  <a:lnTo>
                    <a:pt x="649" y="1"/>
                  </a:lnTo>
                  <a:lnTo>
                    <a:pt x="522" y="15"/>
                  </a:lnTo>
                  <a:lnTo>
                    <a:pt x="395" y="43"/>
                  </a:lnTo>
                  <a:lnTo>
                    <a:pt x="283" y="113"/>
                  </a:lnTo>
                  <a:lnTo>
                    <a:pt x="198" y="184"/>
                  </a:lnTo>
                  <a:lnTo>
                    <a:pt x="113" y="282"/>
                  </a:lnTo>
                  <a:lnTo>
                    <a:pt x="57" y="395"/>
                  </a:lnTo>
                  <a:lnTo>
                    <a:pt x="15" y="508"/>
                  </a:lnTo>
                  <a:lnTo>
                    <a:pt x="1" y="635"/>
                  </a:lnTo>
                  <a:lnTo>
                    <a:pt x="1" y="635"/>
                  </a:lnTo>
                  <a:lnTo>
                    <a:pt x="15" y="776"/>
                  </a:lnTo>
                  <a:lnTo>
                    <a:pt x="57" y="888"/>
                  </a:lnTo>
                  <a:lnTo>
                    <a:pt x="113" y="1001"/>
                  </a:lnTo>
                  <a:lnTo>
                    <a:pt x="198" y="1100"/>
                  </a:lnTo>
                  <a:lnTo>
                    <a:pt x="283" y="1170"/>
                  </a:lnTo>
                  <a:lnTo>
                    <a:pt x="395" y="1227"/>
                  </a:lnTo>
                  <a:lnTo>
                    <a:pt x="522" y="1269"/>
                  </a:lnTo>
                  <a:lnTo>
                    <a:pt x="649" y="1283"/>
                  </a:lnTo>
                  <a:lnTo>
                    <a:pt x="649" y="12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5"/>
            <p:cNvSpPr/>
            <p:nvPr/>
          </p:nvSpPr>
          <p:spPr>
            <a:xfrm flipH="1">
              <a:off x="2588538" y="2371777"/>
              <a:ext cx="148615" cy="104233"/>
            </a:xfrm>
            <a:custGeom>
              <a:avLst/>
              <a:gdLst/>
              <a:ahLst/>
              <a:cxnLst/>
              <a:rect l="l" t="t" r="r" b="b"/>
              <a:pathLst>
                <a:path w="7176" h="5033" extrusionOk="0">
                  <a:moveTo>
                    <a:pt x="1" y="5033"/>
                  </a:moveTo>
                  <a:lnTo>
                    <a:pt x="1678" y="5033"/>
                  </a:lnTo>
                  <a:lnTo>
                    <a:pt x="1678" y="2454"/>
                  </a:lnTo>
                  <a:lnTo>
                    <a:pt x="1678" y="2454"/>
                  </a:lnTo>
                  <a:lnTo>
                    <a:pt x="1678" y="2355"/>
                  </a:lnTo>
                  <a:lnTo>
                    <a:pt x="1692" y="2270"/>
                  </a:lnTo>
                  <a:lnTo>
                    <a:pt x="1720" y="2186"/>
                  </a:lnTo>
                  <a:lnTo>
                    <a:pt x="1748" y="2115"/>
                  </a:lnTo>
                  <a:lnTo>
                    <a:pt x="1819" y="1960"/>
                  </a:lnTo>
                  <a:lnTo>
                    <a:pt x="1932" y="1833"/>
                  </a:lnTo>
                  <a:lnTo>
                    <a:pt x="2059" y="1735"/>
                  </a:lnTo>
                  <a:lnTo>
                    <a:pt x="2200" y="1650"/>
                  </a:lnTo>
                  <a:lnTo>
                    <a:pt x="2284" y="1622"/>
                  </a:lnTo>
                  <a:lnTo>
                    <a:pt x="2369" y="1608"/>
                  </a:lnTo>
                  <a:lnTo>
                    <a:pt x="2453" y="1594"/>
                  </a:lnTo>
                  <a:lnTo>
                    <a:pt x="2538" y="1580"/>
                  </a:lnTo>
                  <a:lnTo>
                    <a:pt x="4638" y="1580"/>
                  </a:lnTo>
                  <a:lnTo>
                    <a:pt x="4638" y="1580"/>
                  </a:lnTo>
                  <a:lnTo>
                    <a:pt x="4723" y="1594"/>
                  </a:lnTo>
                  <a:lnTo>
                    <a:pt x="4807" y="1608"/>
                  </a:lnTo>
                  <a:lnTo>
                    <a:pt x="4892" y="1622"/>
                  </a:lnTo>
                  <a:lnTo>
                    <a:pt x="4976" y="1650"/>
                  </a:lnTo>
                  <a:lnTo>
                    <a:pt x="5117" y="1735"/>
                  </a:lnTo>
                  <a:lnTo>
                    <a:pt x="5244" y="1833"/>
                  </a:lnTo>
                  <a:lnTo>
                    <a:pt x="5357" y="1960"/>
                  </a:lnTo>
                  <a:lnTo>
                    <a:pt x="5427" y="2115"/>
                  </a:lnTo>
                  <a:lnTo>
                    <a:pt x="5455" y="2186"/>
                  </a:lnTo>
                  <a:lnTo>
                    <a:pt x="5484" y="2270"/>
                  </a:lnTo>
                  <a:lnTo>
                    <a:pt x="5498" y="2355"/>
                  </a:lnTo>
                  <a:lnTo>
                    <a:pt x="5498" y="2454"/>
                  </a:lnTo>
                  <a:lnTo>
                    <a:pt x="5498" y="5033"/>
                  </a:lnTo>
                  <a:lnTo>
                    <a:pt x="7175" y="5033"/>
                  </a:lnTo>
                  <a:lnTo>
                    <a:pt x="7175" y="1622"/>
                  </a:lnTo>
                  <a:lnTo>
                    <a:pt x="7175" y="1622"/>
                  </a:lnTo>
                  <a:lnTo>
                    <a:pt x="7175" y="1467"/>
                  </a:lnTo>
                  <a:lnTo>
                    <a:pt x="7147" y="1298"/>
                  </a:lnTo>
                  <a:lnTo>
                    <a:pt x="7105" y="1143"/>
                  </a:lnTo>
                  <a:lnTo>
                    <a:pt x="7048" y="1002"/>
                  </a:lnTo>
                  <a:lnTo>
                    <a:pt x="6978" y="861"/>
                  </a:lnTo>
                  <a:lnTo>
                    <a:pt x="6907" y="720"/>
                  </a:lnTo>
                  <a:lnTo>
                    <a:pt x="6809" y="593"/>
                  </a:lnTo>
                  <a:lnTo>
                    <a:pt x="6710" y="480"/>
                  </a:lnTo>
                  <a:lnTo>
                    <a:pt x="6583" y="382"/>
                  </a:lnTo>
                  <a:lnTo>
                    <a:pt x="6470" y="283"/>
                  </a:lnTo>
                  <a:lnTo>
                    <a:pt x="6329" y="198"/>
                  </a:lnTo>
                  <a:lnTo>
                    <a:pt x="6188" y="128"/>
                  </a:lnTo>
                  <a:lnTo>
                    <a:pt x="6033" y="86"/>
                  </a:lnTo>
                  <a:lnTo>
                    <a:pt x="5878" y="43"/>
                  </a:lnTo>
                  <a:lnTo>
                    <a:pt x="5723" y="15"/>
                  </a:lnTo>
                  <a:lnTo>
                    <a:pt x="5554" y="1"/>
                  </a:lnTo>
                  <a:lnTo>
                    <a:pt x="1622" y="1"/>
                  </a:lnTo>
                  <a:lnTo>
                    <a:pt x="1622" y="1"/>
                  </a:lnTo>
                  <a:lnTo>
                    <a:pt x="1452" y="15"/>
                  </a:lnTo>
                  <a:lnTo>
                    <a:pt x="1283" y="43"/>
                  </a:lnTo>
                  <a:lnTo>
                    <a:pt x="1128" y="86"/>
                  </a:lnTo>
                  <a:lnTo>
                    <a:pt x="987" y="128"/>
                  </a:lnTo>
                  <a:lnTo>
                    <a:pt x="846" y="198"/>
                  </a:lnTo>
                  <a:lnTo>
                    <a:pt x="705" y="283"/>
                  </a:lnTo>
                  <a:lnTo>
                    <a:pt x="593" y="382"/>
                  </a:lnTo>
                  <a:lnTo>
                    <a:pt x="466" y="480"/>
                  </a:lnTo>
                  <a:lnTo>
                    <a:pt x="367" y="593"/>
                  </a:lnTo>
                  <a:lnTo>
                    <a:pt x="268" y="720"/>
                  </a:lnTo>
                  <a:lnTo>
                    <a:pt x="198" y="861"/>
                  </a:lnTo>
                  <a:lnTo>
                    <a:pt x="128" y="1002"/>
                  </a:lnTo>
                  <a:lnTo>
                    <a:pt x="71" y="1143"/>
                  </a:lnTo>
                  <a:lnTo>
                    <a:pt x="29" y="1298"/>
                  </a:lnTo>
                  <a:lnTo>
                    <a:pt x="1" y="1467"/>
                  </a:lnTo>
                  <a:lnTo>
                    <a:pt x="1" y="1622"/>
                  </a:lnTo>
                  <a:lnTo>
                    <a:pt x="1" y="503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5"/>
            <p:cNvSpPr/>
            <p:nvPr/>
          </p:nvSpPr>
          <p:spPr>
            <a:xfrm flipH="1">
              <a:off x="2561987" y="2473669"/>
              <a:ext cx="202026" cy="34751"/>
            </a:xfrm>
            <a:custGeom>
              <a:avLst/>
              <a:gdLst/>
              <a:ahLst/>
              <a:cxnLst/>
              <a:rect l="l" t="t" r="r" b="b"/>
              <a:pathLst>
                <a:path w="9755" h="1678" extrusionOk="0">
                  <a:moveTo>
                    <a:pt x="424" y="0"/>
                  </a:moveTo>
                  <a:lnTo>
                    <a:pt x="9346" y="0"/>
                  </a:lnTo>
                  <a:lnTo>
                    <a:pt x="9346" y="0"/>
                  </a:lnTo>
                  <a:lnTo>
                    <a:pt x="9431" y="14"/>
                  </a:lnTo>
                  <a:lnTo>
                    <a:pt x="9501" y="28"/>
                  </a:lnTo>
                  <a:lnTo>
                    <a:pt x="9572" y="71"/>
                  </a:lnTo>
                  <a:lnTo>
                    <a:pt x="9642" y="127"/>
                  </a:lnTo>
                  <a:lnTo>
                    <a:pt x="9684" y="183"/>
                  </a:lnTo>
                  <a:lnTo>
                    <a:pt x="9727" y="254"/>
                  </a:lnTo>
                  <a:lnTo>
                    <a:pt x="9755" y="338"/>
                  </a:lnTo>
                  <a:lnTo>
                    <a:pt x="9755" y="423"/>
                  </a:lnTo>
                  <a:lnTo>
                    <a:pt x="9755" y="1255"/>
                  </a:lnTo>
                  <a:lnTo>
                    <a:pt x="9755" y="1255"/>
                  </a:lnTo>
                  <a:lnTo>
                    <a:pt x="9755" y="1339"/>
                  </a:lnTo>
                  <a:lnTo>
                    <a:pt x="9727" y="1410"/>
                  </a:lnTo>
                  <a:lnTo>
                    <a:pt x="9684" y="1494"/>
                  </a:lnTo>
                  <a:lnTo>
                    <a:pt x="9642" y="1551"/>
                  </a:lnTo>
                  <a:lnTo>
                    <a:pt x="9572" y="1607"/>
                  </a:lnTo>
                  <a:lnTo>
                    <a:pt x="9501" y="1635"/>
                  </a:lnTo>
                  <a:lnTo>
                    <a:pt x="9431" y="1663"/>
                  </a:lnTo>
                  <a:lnTo>
                    <a:pt x="9346" y="1677"/>
                  </a:lnTo>
                  <a:lnTo>
                    <a:pt x="424" y="1677"/>
                  </a:lnTo>
                  <a:lnTo>
                    <a:pt x="424" y="1677"/>
                  </a:lnTo>
                  <a:lnTo>
                    <a:pt x="339" y="1663"/>
                  </a:lnTo>
                  <a:lnTo>
                    <a:pt x="269" y="1635"/>
                  </a:lnTo>
                  <a:lnTo>
                    <a:pt x="198" y="1607"/>
                  </a:lnTo>
                  <a:lnTo>
                    <a:pt x="128" y="1551"/>
                  </a:lnTo>
                  <a:lnTo>
                    <a:pt x="86" y="1494"/>
                  </a:lnTo>
                  <a:lnTo>
                    <a:pt x="43" y="1410"/>
                  </a:lnTo>
                  <a:lnTo>
                    <a:pt x="15" y="1339"/>
                  </a:lnTo>
                  <a:lnTo>
                    <a:pt x="1" y="1255"/>
                  </a:lnTo>
                  <a:lnTo>
                    <a:pt x="1" y="423"/>
                  </a:lnTo>
                  <a:lnTo>
                    <a:pt x="1" y="423"/>
                  </a:lnTo>
                  <a:lnTo>
                    <a:pt x="15" y="338"/>
                  </a:lnTo>
                  <a:lnTo>
                    <a:pt x="43" y="254"/>
                  </a:lnTo>
                  <a:lnTo>
                    <a:pt x="86" y="183"/>
                  </a:lnTo>
                  <a:lnTo>
                    <a:pt x="128" y="127"/>
                  </a:lnTo>
                  <a:lnTo>
                    <a:pt x="198" y="71"/>
                  </a:lnTo>
                  <a:lnTo>
                    <a:pt x="269" y="28"/>
                  </a:lnTo>
                  <a:lnTo>
                    <a:pt x="339" y="14"/>
                  </a:lnTo>
                  <a:lnTo>
                    <a:pt x="424" y="0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5"/>
            <p:cNvSpPr/>
            <p:nvPr/>
          </p:nvSpPr>
          <p:spPr>
            <a:xfrm flipH="1">
              <a:off x="2561987" y="2473669"/>
              <a:ext cx="202026" cy="15491"/>
            </a:xfrm>
            <a:custGeom>
              <a:avLst/>
              <a:gdLst/>
              <a:ahLst/>
              <a:cxnLst/>
              <a:rect l="l" t="t" r="r" b="b"/>
              <a:pathLst>
                <a:path w="9755" h="748" extrusionOk="0">
                  <a:moveTo>
                    <a:pt x="424" y="0"/>
                  </a:moveTo>
                  <a:lnTo>
                    <a:pt x="9346" y="0"/>
                  </a:lnTo>
                  <a:lnTo>
                    <a:pt x="9346" y="0"/>
                  </a:lnTo>
                  <a:lnTo>
                    <a:pt x="9431" y="14"/>
                  </a:lnTo>
                  <a:lnTo>
                    <a:pt x="9501" y="28"/>
                  </a:lnTo>
                  <a:lnTo>
                    <a:pt x="9572" y="71"/>
                  </a:lnTo>
                  <a:lnTo>
                    <a:pt x="9642" y="127"/>
                  </a:lnTo>
                  <a:lnTo>
                    <a:pt x="9684" y="183"/>
                  </a:lnTo>
                  <a:lnTo>
                    <a:pt x="9727" y="254"/>
                  </a:lnTo>
                  <a:lnTo>
                    <a:pt x="9755" y="338"/>
                  </a:lnTo>
                  <a:lnTo>
                    <a:pt x="9755" y="423"/>
                  </a:lnTo>
                  <a:lnTo>
                    <a:pt x="9755" y="747"/>
                  </a:lnTo>
                  <a:lnTo>
                    <a:pt x="1" y="747"/>
                  </a:lnTo>
                  <a:lnTo>
                    <a:pt x="1" y="423"/>
                  </a:lnTo>
                  <a:lnTo>
                    <a:pt x="1" y="423"/>
                  </a:lnTo>
                  <a:lnTo>
                    <a:pt x="15" y="338"/>
                  </a:lnTo>
                  <a:lnTo>
                    <a:pt x="43" y="254"/>
                  </a:lnTo>
                  <a:lnTo>
                    <a:pt x="86" y="183"/>
                  </a:lnTo>
                  <a:lnTo>
                    <a:pt x="128" y="127"/>
                  </a:lnTo>
                  <a:lnTo>
                    <a:pt x="198" y="71"/>
                  </a:lnTo>
                  <a:lnTo>
                    <a:pt x="269" y="28"/>
                  </a:lnTo>
                  <a:lnTo>
                    <a:pt x="339" y="14"/>
                  </a:lnTo>
                  <a:lnTo>
                    <a:pt x="424" y="0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5"/>
            <p:cNvSpPr/>
            <p:nvPr/>
          </p:nvSpPr>
          <p:spPr>
            <a:xfrm flipH="1">
              <a:off x="2645760" y="2275166"/>
              <a:ext cx="34172" cy="96633"/>
            </a:xfrm>
            <a:custGeom>
              <a:avLst/>
              <a:gdLst/>
              <a:ahLst/>
              <a:cxnLst/>
              <a:rect l="l" t="t" r="r" b="b"/>
              <a:pathLst>
                <a:path w="1650" h="4666" extrusionOk="0">
                  <a:moveTo>
                    <a:pt x="0" y="4666"/>
                  </a:moveTo>
                  <a:lnTo>
                    <a:pt x="1649" y="4666"/>
                  </a:lnTo>
                  <a:lnTo>
                    <a:pt x="1649" y="0"/>
                  </a:lnTo>
                  <a:lnTo>
                    <a:pt x="0" y="0"/>
                  </a:lnTo>
                  <a:lnTo>
                    <a:pt x="0" y="466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5"/>
            <p:cNvSpPr/>
            <p:nvPr/>
          </p:nvSpPr>
          <p:spPr>
            <a:xfrm flipH="1">
              <a:off x="2633499" y="2244225"/>
              <a:ext cx="58692" cy="58692"/>
            </a:xfrm>
            <a:custGeom>
              <a:avLst/>
              <a:gdLst/>
              <a:ahLst/>
              <a:cxnLst/>
              <a:rect l="l" t="t" r="r" b="b"/>
              <a:pathLst>
                <a:path w="2834" h="2834" extrusionOk="0">
                  <a:moveTo>
                    <a:pt x="1410" y="2834"/>
                  </a:moveTo>
                  <a:lnTo>
                    <a:pt x="1410" y="2834"/>
                  </a:lnTo>
                  <a:lnTo>
                    <a:pt x="1565" y="2834"/>
                  </a:lnTo>
                  <a:lnTo>
                    <a:pt x="1706" y="2805"/>
                  </a:lnTo>
                  <a:lnTo>
                    <a:pt x="1833" y="2777"/>
                  </a:lnTo>
                  <a:lnTo>
                    <a:pt x="1974" y="2721"/>
                  </a:lnTo>
                  <a:lnTo>
                    <a:pt x="2086" y="2664"/>
                  </a:lnTo>
                  <a:lnTo>
                    <a:pt x="2213" y="2594"/>
                  </a:lnTo>
                  <a:lnTo>
                    <a:pt x="2312" y="2509"/>
                  </a:lnTo>
                  <a:lnTo>
                    <a:pt x="2411" y="2425"/>
                  </a:lnTo>
                  <a:lnTo>
                    <a:pt x="2509" y="2326"/>
                  </a:lnTo>
                  <a:lnTo>
                    <a:pt x="2594" y="2213"/>
                  </a:lnTo>
                  <a:lnTo>
                    <a:pt x="2664" y="2101"/>
                  </a:lnTo>
                  <a:lnTo>
                    <a:pt x="2721" y="1974"/>
                  </a:lnTo>
                  <a:lnTo>
                    <a:pt x="2763" y="1847"/>
                  </a:lnTo>
                  <a:lnTo>
                    <a:pt x="2805" y="1706"/>
                  </a:lnTo>
                  <a:lnTo>
                    <a:pt x="2819" y="1565"/>
                  </a:lnTo>
                  <a:lnTo>
                    <a:pt x="2833" y="1424"/>
                  </a:lnTo>
                  <a:lnTo>
                    <a:pt x="2833" y="1424"/>
                  </a:lnTo>
                  <a:lnTo>
                    <a:pt x="2819" y="1283"/>
                  </a:lnTo>
                  <a:lnTo>
                    <a:pt x="2805" y="1142"/>
                  </a:lnTo>
                  <a:lnTo>
                    <a:pt x="2763" y="1001"/>
                  </a:lnTo>
                  <a:lnTo>
                    <a:pt x="2721" y="874"/>
                  </a:lnTo>
                  <a:lnTo>
                    <a:pt x="2664" y="747"/>
                  </a:lnTo>
                  <a:lnTo>
                    <a:pt x="2594" y="635"/>
                  </a:lnTo>
                  <a:lnTo>
                    <a:pt x="2509" y="522"/>
                  </a:lnTo>
                  <a:lnTo>
                    <a:pt x="2411" y="423"/>
                  </a:lnTo>
                  <a:lnTo>
                    <a:pt x="2312" y="325"/>
                  </a:lnTo>
                  <a:lnTo>
                    <a:pt x="2213" y="240"/>
                  </a:lnTo>
                  <a:lnTo>
                    <a:pt x="2086" y="170"/>
                  </a:lnTo>
                  <a:lnTo>
                    <a:pt x="1974" y="113"/>
                  </a:lnTo>
                  <a:lnTo>
                    <a:pt x="1833" y="71"/>
                  </a:lnTo>
                  <a:lnTo>
                    <a:pt x="1706" y="29"/>
                  </a:lnTo>
                  <a:lnTo>
                    <a:pt x="1565" y="15"/>
                  </a:lnTo>
                  <a:lnTo>
                    <a:pt x="1410" y="0"/>
                  </a:lnTo>
                  <a:lnTo>
                    <a:pt x="1410" y="0"/>
                  </a:lnTo>
                  <a:lnTo>
                    <a:pt x="1269" y="15"/>
                  </a:lnTo>
                  <a:lnTo>
                    <a:pt x="1128" y="29"/>
                  </a:lnTo>
                  <a:lnTo>
                    <a:pt x="1001" y="71"/>
                  </a:lnTo>
                  <a:lnTo>
                    <a:pt x="860" y="113"/>
                  </a:lnTo>
                  <a:lnTo>
                    <a:pt x="747" y="170"/>
                  </a:lnTo>
                  <a:lnTo>
                    <a:pt x="621" y="240"/>
                  </a:lnTo>
                  <a:lnTo>
                    <a:pt x="522" y="325"/>
                  </a:lnTo>
                  <a:lnTo>
                    <a:pt x="409" y="423"/>
                  </a:lnTo>
                  <a:lnTo>
                    <a:pt x="325" y="522"/>
                  </a:lnTo>
                  <a:lnTo>
                    <a:pt x="240" y="635"/>
                  </a:lnTo>
                  <a:lnTo>
                    <a:pt x="169" y="747"/>
                  </a:lnTo>
                  <a:lnTo>
                    <a:pt x="113" y="874"/>
                  </a:lnTo>
                  <a:lnTo>
                    <a:pt x="57" y="1001"/>
                  </a:lnTo>
                  <a:lnTo>
                    <a:pt x="29" y="1142"/>
                  </a:lnTo>
                  <a:lnTo>
                    <a:pt x="0" y="1283"/>
                  </a:lnTo>
                  <a:lnTo>
                    <a:pt x="0" y="1424"/>
                  </a:lnTo>
                  <a:lnTo>
                    <a:pt x="0" y="1424"/>
                  </a:lnTo>
                  <a:lnTo>
                    <a:pt x="0" y="1565"/>
                  </a:lnTo>
                  <a:lnTo>
                    <a:pt x="29" y="1706"/>
                  </a:lnTo>
                  <a:lnTo>
                    <a:pt x="57" y="1847"/>
                  </a:lnTo>
                  <a:lnTo>
                    <a:pt x="113" y="1974"/>
                  </a:lnTo>
                  <a:lnTo>
                    <a:pt x="169" y="2101"/>
                  </a:lnTo>
                  <a:lnTo>
                    <a:pt x="240" y="2213"/>
                  </a:lnTo>
                  <a:lnTo>
                    <a:pt x="325" y="2326"/>
                  </a:lnTo>
                  <a:lnTo>
                    <a:pt x="409" y="2425"/>
                  </a:lnTo>
                  <a:lnTo>
                    <a:pt x="522" y="2509"/>
                  </a:lnTo>
                  <a:lnTo>
                    <a:pt x="621" y="2594"/>
                  </a:lnTo>
                  <a:lnTo>
                    <a:pt x="747" y="2664"/>
                  </a:lnTo>
                  <a:lnTo>
                    <a:pt x="860" y="2721"/>
                  </a:lnTo>
                  <a:lnTo>
                    <a:pt x="1001" y="2777"/>
                  </a:lnTo>
                  <a:lnTo>
                    <a:pt x="1128" y="2805"/>
                  </a:lnTo>
                  <a:lnTo>
                    <a:pt x="1269" y="2834"/>
                  </a:lnTo>
                  <a:lnTo>
                    <a:pt x="1410" y="2834"/>
                  </a:lnTo>
                  <a:lnTo>
                    <a:pt x="1410" y="28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5"/>
            <p:cNvSpPr/>
            <p:nvPr/>
          </p:nvSpPr>
          <p:spPr>
            <a:xfrm flipH="1">
              <a:off x="2655100" y="2250645"/>
              <a:ext cx="26882" cy="26592"/>
            </a:xfrm>
            <a:custGeom>
              <a:avLst/>
              <a:gdLst/>
              <a:ahLst/>
              <a:cxnLst/>
              <a:rect l="l" t="t" r="r" b="b"/>
              <a:pathLst>
                <a:path w="1298" h="1284" extrusionOk="0">
                  <a:moveTo>
                    <a:pt x="649" y="1283"/>
                  </a:moveTo>
                  <a:lnTo>
                    <a:pt x="649" y="1283"/>
                  </a:lnTo>
                  <a:lnTo>
                    <a:pt x="776" y="1269"/>
                  </a:lnTo>
                  <a:lnTo>
                    <a:pt x="903" y="1227"/>
                  </a:lnTo>
                  <a:lnTo>
                    <a:pt x="1001" y="1170"/>
                  </a:lnTo>
                  <a:lnTo>
                    <a:pt x="1100" y="1100"/>
                  </a:lnTo>
                  <a:lnTo>
                    <a:pt x="1185" y="1001"/>
                  </a:lnTo>
                  <a:lnTo>
                    <a:pt x="1241" y="888"/>
                  </a:lnTo>
                  <a:lnTo>
                    <a:pt x="1283" y="776"/>
                  </a:lnTo>
                  <a:lnTo>
                    <a:pt x="1297" y="635"/>
                  </a:lnTo>
                  <a:lnTo>
                    <a:pt x="1297" y="635"/>
                  </a:lnTo>
                  <a:lnTo>
                    <a:pt x="1283" y="508"/>
                  </a:lnTo>
                  <a:lnTo>
                    <a:pt x="1241" y="395"/>
                  </a:lnTo>
                  <a:lnTo>
                    <a:pt x="1185" y="282"/>
                  </a:lnTo>
                  <a:lnTo>
                    <a:pt x="1100" y="184"/>
                  </a:lnTo>
                  <a:lnTo>
                    <a:pt x="1001" y="113"/>
                  </a:lnTo>
                  <a:lnTo>
                    <a:pt x="903" y="43"/>
                  </a:lnTo>
                  <a:lnTo>
                    <a:pt x="776" y="15"/>
                  </a:lnTo>
                  <a:lnTo>
                    <a:pt x="649" y="1"/>
                  </a:lnTo>
                  <a:lnTo>
                    <a:pt x="649" y="1"/>
                  </a:lnTo>
                  <a:lnTo>
                    <a:pt x="522" y="15"/>
                  </a:lnTo>
                  <a:lnTo>
                    <a:pt x="395" y="43"/>
                  </a:lnTo>
                  <a:lnTo>
                    <a:pt x="297" y="113"/>
                  </a:lnTo>
                  <a:lnTo>
                    <a:pt x="198" y="184"/>
                  </a:lnTo>
                  <a:lnTo>
                    <a:pt x="113" y="282"/>
                  </a:lnTo>
                  <a:lnTo>
                    <a:pt x="57" y="395"/>
                  </a:lnTo>
                  <a:lnTo>
                    <a:pt x="15" y="508"/>
                  </a:lnTo>
                  <a:lnTo>
                    <a:pt x="1" y="635"/>
                  </a:lnTo>
                  <a:lnTo>
                    <a:pt x="1" y="635"/>
                  </a:lnTo>
                  <a:lnTo>
                    <a:pt x="15" y="776"/>
                  </a:lnTo>
                  <a:lnTo>
                    <a:pt x="57" y="888"/>
                  </a:lnTo>
                  <a:lnTo>
                    <a:pt x="113" y="1001"/>
                  </a:lnTo>
                  <a:lnTo>
                    <a:pt x="198" y="1100"/>
                  </a:lnTo>
                  <a:lnTo>
                    <a:pt x="297" y="1170"/>
                  </a:lnTo>
                  <a:lnTo>
                    <a:pt x="395" y="1227"/>
                  </a:lnTo>
                  <a:lnTo>
                    <a:pt x="522" y="1269"/>
                  </a:lnTo>
                  <a:lnTo>
                    <a:pt x="649" y="1283"/>
                  </a:lnTo>
                  <a:lnTo>
                    <a:pt x="649" y="12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5"/>
            <p:cNvSpPr/>
            <p:nvPr/>
          </p:nvSpPr>
          <p:spPr>
            <a:xfrm flipH="1">
              <a:off x="2356774" y="2421418"/>
              <a:ext cx="148594" cy="103923"/>
            </a:xfrm>
            <a:custGeom>
              <a:avLst/>
              <a:gdLst/>
              <a:ahLst/>
              <a:cxnLst/>
              <a:rect l="l" t="t" r="r" b="b"/>
              <a:pathLst>
                <a:path w="7175" h="5018" extrusionOk="0">
                  <a:moveTo>
                    <a:pt x="0" y="0"/>
                  </a:moveTo>
                  <a:lnTo>
                    <a:pt x="1678" y="0"/>
                  </a:lnTo>
                  <a:lnTo>
                    <a:pt x="1678" y="2580"/>
                  </a:lnTo>
                  <a:lnTo>
                    <a:pt x="1678" y="2580"/>
                  </a:lnTo>
                  <a:lnTo>
                    <a:pt x="1678" y="2664"/>
                  </a:lnTo>
                  <a:lnTo>
                    <a:pt x="1692" y="2749"/>
                  </a:lnTo>
                  <a:lnTo>
                    <a:pt x="1720" y="2833"/>
                  </a:lnTo>
                  <a:lnTo>
                    <a:pt x="1748" y="2918"/>
                  </a:lnTo>
                  <a:lnTo>
                    <a:pt x="1818" y="3059"/>
                  </a:lnTo>
                  <a:lnTo>
                    <a:pt x="1931" y="3186"/>
                  </a:lnTo>
                  <a:lnTo>
                    <a:pt x="2058" y="3298"/>
                  </a:lnTo>
                  <a:lnTo>
                    <a:pt x="2199" y="3369"/>
                  </a:lnTo>
                  <a:lnTo>
                    <a:pt x="2284" y="3397"/>
                  </a:lnTo>
                  <a:lnTo>
                    <a:pt x="2368" y="3425"/>
                  </a:lnTo>
                  <a:lnTo>
                    <a:pt x="2453" y="3439"/>
                  </a:lnTo>
                  <a:lnTo>
                    <a:pt x="2537" y="3439"/>
                  </a:lnTo>
                  <a:lnTo>
                    <a:pt x="4637" y="3439"/>
                  </a:lnTo>
                  <a:lnTo>
                    <a:pt x="4637" y="3439"/>
                  </a:lnTo>
                  <a:lnTo>
                    <a:pt x="4722" y="3439"/>
                  </a:lnTo>
                  <a:lnTo>
                    <a:pt x="4807" y="3425"/>
                  </a:lnTo>
                  <a:lnTo>
                    <a:pt x="4891" y="3397"/>
                  </a:lnTo>
                  <a:lnTo>
                    <a:pt x="4976" y="3369"/>
                  </a:lnTo>
                  <a:lnTo>
                    <a:pt x="5117" y="3298"/>
                  </a:lnTo>
                  <a:lnTo>
                    <a:pt x="5244" y="3186"/>
                  </a:lnTo>
                  <a:lnTo>
                    <a:pt x="5356" y="3059"/>
                  </a:lnTo>
                  <a:lnTo>
                    <a:pt x="5427" y="2918"/>
                  </a:lnTo>
                  <a:lnTo>
                    <a:pt x="5455" y="2833"/>
                  </a:lnTo>
                  <a:lnTo>
                    <a:pt x="5483" y="2749"/>
                  </a:lnTo>
                  <a:lnTo>
                    <a:pt x="5497" y="2664"/>
                  </a:lnTo>
                  <a:lnTo>
                    <a:pt x="5497" y="2580"/>
                  </a:lnTo>
                  <a:lnTo>
                    <a:pt x="5497" y="0"/>
                  </a:lnTo>
                  <a:lnTo>
                    <a:pt x="7175" y="0"/>
                  </a:lnTo>
                  <a:lnTo>
                    <a:pt x="7175" y="3397"/>
                  </a:lnTo>
                  <a:lnTo>
                    <a:pt x="7175" y="3397"/>
                  </a:lnTo>
                  <a:lnTo>
                    <a:pt x="7175" y="3566"/>
                  </a:lnTo>
                  <a:lnTo>
                    <a:pt x="7146" y="3721"/>
                  </a:lnTo>
                  <a:lnTo>
                    <a:pt x="7104" y="3876"/>
                  </a:lnTo>
                  <a:lnTo>
                    <a:pt x="7048" y="4031"/>
                  </a:lnTo>
                  <a:lnTo>
                    <a:pt x="6977" y="4172"/>
                  </a:lnTo>
                  <a:lnTo>
                    <a:pt x="6907" y="4299"/>
                  </a:lnTo>
                  <a:lnTo>
                    <a:pt x="6808" y="4426"/>
                  </a:lnTo>
                  <a:lnTo>
                    <a:pt x="6709" y="4539"/>
                  </a:lnTo>
                  <a:lnTo>
                    <a:pt x="6583" y="4652"/>
                  </a:lnTo>
                  <a:lnTo>
                    <a:pt x="6470" y="4750"/>
                  </a:lnTo>
                  <a:lnTo>
                    <a:pt x="6329" y="4821"/>
                  </a:lnTo>
                  <a:lnTo>
                    <a:pt x="6188" y="4891"/>
                  </a:lnTo>
                  <a:lnTo>
                    <a:pt x="6047" y="4948"/>
                  </a:lnTo>
                  <a:lnTo>
                    <a:pt x="5892" y="4990"/>
                  </a:lnTo>
                  <a:lnTo>
                    <a:pt x="5723" y="5018"/>
                  </a:lnTo>
                  <a:lnTo>
                    <a:pt x="5554" y="5018"/>
                  </a:lnTo>
                  <a:lnTo>
                    <a:pt x="1621" y="5018"/>
                  </a:lnTo>
                  <a:lnTo>
                    <a:pt x="1621" y="5018"/>
                  </a:lnTo>
                  <a:lnTo>
                    <a:pt x="1452" y="5018"/>
                  </a:lnTo>
                  <a:lnTo>
                    <a:pt x="1283" y="4990"/>
                  </a:lnTo>
                  <a:lnTo>
                    <a:pt x="1142" y="4948"/>
                  </a:lnTo>
                  <a:lnTo>
                    <a:pt x="987" y="4891"/>
                  </a:lnTo>
                  <a:lnTo>
                    <a:pt x="846" y="4821"/>
                  </a:lnTo>
                  <a:lnTo>
                    <a:pt x="705" y="4750"/>
                  </a:lnTo>
                  <a:lnTo>
                    <a:pt x="592" y="4652"/>
                  </a:lnTo>
                  <a:lnTo>
                    <a:pt x="465" y="4539"/>
                  </a:lnTo>
                  <a:lnTo>
                    <a:pt x="367" y="4426"/>
                  </a:lnTo>
                  <a:lnTo>
                    <a:pt x="268" y="4299"/>
                  </a:lnTo>
                  <a:lnTo>
                    <a:pt x="198" y="4172"/>
                  </a:lnTo>
                  <a:lnTo>
                    <a:pt x="127" y="4031"/>
                  </a:lnTo>
                  <a:lnTo>
                    <a:pt x="71" y="3876"/>
                  </a:lnTo>
                  <a:lnTo>
                    <a:pt x="28" y="3721"/>
                  </a:lnTo>
                  <a:lnTo>
                    <a:pt x="0" y="3566"/>
                  </a:lnTo>
                  <a:lnTo>
                    <a:pt x="0" y="33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5"/>
            <p:cNvSpPr/>
            <p:nvPr/>
          </p:nvSpPr>
          <p:spPr>
            <a:xfrm flipH="1">
              <a:off x="2330203" y="2389007"/>
              <a:ext cx="201736" cy="34751"/>
            </a:xfrm>
            <a:custGeom>
              <a:avLst/>
              <a:gdLst/>
              <a:ahLst/>
              <a:cxnLst/>
              <a:rect l="l" t="t" r="r" b="b"/>
              <a:pathLst>
                <a:path w="9741" h="1678" extrusionOk="0">
                  <a:moveTo>
                    <a:pt x="409" y="1678"/>
                  </a:moveTo>
                  <a:lnTo>
                    <a:pt x="9332" y="1678"/>
                  </a:lnTo>
                  <a:lnTo>
                    <a:pt x="9332" y="1678"/>
                  </a:lnTo>
                  <a:lnTo>
                    <a:pt x="9416" y="1664"/>
                  </a:lnTo>
                  <a:lnTo>
                    <a:pt x="9487" y="1636"/>
                  </a:lnTo>
                  <a:lnTo>
                    <a:pt x="9557" y="1607"/>
                  </a:lnTo>
                  <a:lnTo>
                    <a:pt x="9627" y="1551"/>
                  </a:lnTo>
                  <a:lnTo>
                    <a:pt x="9670" y="1481"/>
                  </a:lnTo>
                  <a:lnTo>
                    <a:pt x="9712" y="1410"/>
                  </a:lnTo>
                  <a:lnTo>
                    <a:pt x="9740" y="1340"/>
                  </a:lnTo>
                  <a:lnTo>
                    <a:pt x="9740" y="1255"/>
                  </a:lnTo>
                  <a:lnTo>
                    <a:pt x="9740" y="423"/>
                  </a:lnTo>
                  <a:lnTo>
                    <a:pt x="9740" y="423"/>
                  </a:lnTo>
                  <a:lnTo>
                    <a:pt x="9740" y="339"/>
                  </a:lnTo>
                  <a:lnTo>
                    <a:pt x="9712" y="254"/>
                  </a:lnTo>
                  <a:lnTo>
                    <a:pt x="9670" y="184"/>
                  </a:lnTo>
                  <a:lnTo>
                    <a:pt x="9627" y="127"/>
                  </a:lnTo>
                  <a:lnTo>
                    <a:pt x="9557" y="71"/>
                  </a:lnTo>
                  <a:lnTo>
                    <a:pt x="9487" y="29"/>
                  </a:lnTo>
                  <a:lnTo>
                    <a:pt x="9416" y="15"/>
                  </a:lnTo>
                  <a:lnTo>
                    <a:pt x="9332" y="1"/>
                  </a:lnTo>
                  <a:lnTo>
                    <a:pt x="409" y="1"/>
                  </a:lnTo>
                  <a:lnTo>
                    <a:pt x="409" y="1"/>
                  </a:lnTo>
                  <a:lnTo>
                    <a:pt x="325" y="15"/>
                  </a:lnTo>
                  <a:lnTo>
                    <a:pt x="254" y="29"/>
                  </a:lnTo>
                  <a:lnTo>
                    <a:pt x="184" y="71"/>
                  </a:lnTo>
                  <a:lnTo>
                    <a:pt x="113" y="127"/>
                  </a:lnTo>
                  <a:lnTo>
                    <a:pt x="71" y="184"/>
                  </a:lnTo>
                  <a:lnTo>
                    <a:pt x="29" y="254"/>
                  </a:lnTo>
                  <a:lnTo>
                    <a:pt x="1" y="339"/>
                  </a:lnTo>
                  <a:lnTo>
                    <a:pt x="1" y="423"/>
                  </a:lnTo>
                  <a:lnTo>
                    <a:pt x="1" y="1255"/>
                  </a:lnTo>
                  <a:lnTo>
                    <a:pt x="1" y="1255"/>
                  </a:lnTo>
                  <a:lnTo>
                    <a:pt x="1" y="1340"/>
                  </a:lnTo>
                  <a:lnTo>
                    <a:pt x="29" y="1410"/>
                  </a:lnTo>
                  <a:lnTo>
                    <a:pt x="71" y="1481"/>
                  </a:lnTo>
                  <a:lnTo>
                    <a:pt x="113" y="1551"/>
                  </a:lnTo>
                  <a:lnTo>
                    <a:pt x="184" y="1607"/>
                  </a:lnTo>
                  <a:lnTo>
                    <a:pt x="254" y="1636"/>
                  </a:lnTo>
                  <a:lnTo>
                    <a:pt x="325" y="1664"/>
                  </a:lnTo>
                  <a:lnTo>
                    <a:pt x="409" y="1678"/>
                  </a:lnTo>
                  <a:lnTo>
                    <a:pt x="409" y="16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5"/>
            <p:cNvSpPr/>
            <p:nvPr/>
          </p:nvSpPr>
          <p:spPr>
            <a:xfrm flipH="1">
              <a:off x="2330203" y="2408268"/>
              <a:ext cx="201736" cy="15491"/>
            </a:xfrm>
            <a:custGeom>
              <a:avLst/>
              <a:gdLst/>
              <a:ahLst/>
              <a:cxnLst/>
              <a:rect l="l" t="t" r="r" b="b"/>
              <a:pathLst>
                <a:path w="9741" h="748" extrusionOk="0">
                  <a:moveTo>
                    <a:pt x="409" y="748"/>
                  </a:moveTo>
                  <a:lnTo>
                    <a:pt x="9332" y="748"/>
                  </a:lnTo>
                  <a:lnTo>
                    <a:pt x="9332" y="748"/>
                  </a:lnTo>
                  <a:lnTo>
                    <a:pt x="9416" y="734"/>
                  </a:lnTo>
                  <a:lnTo>
                    <a:pt x="9487" y="706"/>
                  </a:lnTo>
                  <a:lnTo>
                    <a:pt x="9557" y="677"/>
                  </a:lnTo>
                  <a:lnTo>
                    <a:pt x="9627" y="621"/>
                  </a:lnTo>
                  <a:lnTo>
                    <a:pt x="9670" y="551"/>
                  </a:lnTo>
                  <a:lnTo>
                    <a:pt x="9712" y="480"/>
                  </a:lnTo>
                  <a:lnTo>
                    <a:pt x="9740" y="410"/>
                  </a:lnTo>
                  <a:lnTo>
                    <a:pt x="9740" y="325"/>
                  </a:lnTo>
                  <a:lnTo>
                    <a:pt x="9740" y="1"/>
                  </a:lnTo>
                  <a:lnTo>
                    <a:pt x="1" y="1"/>
                  </a:lnTo>
                  <a:lnTo>
                    <a:pt x="1" y="325"/>
                  </a:lnTo>
                  <a:lnTo>
                    <a:pt x="1" y="325"/>
                  </a:lnTo>
                  <a:lnTo>
                    <a:pt x="1" y="410"/>
                  </a:lnTo>
                  <a:lnTo>
                    <a:pt x="29" y="480"/>
                  </a:lnTo>
                  <a:lnTo>
                    <a:pt x="71" y="551"/>
                  </a:lnTo>
                  <a:lnTo>
                    <a:pt x="113" y="621"/>
                  </a:lnTo>
                  <a:lnTo>
                    <a:pt x="184" y="677"/>
                  </a:lnTo>
                  <a:lnTo>
                    <a:pt x="254" y="706"/>
                  </a:lnTo>
                  <a:lnTo>
                    <a:pt x="325" y="734"/>
                  </a:lnTo>
                  <a:lnTo>
                    <a:pt x="409" y="748"/>
                  </a:lnTo>
                  <a:lnTo>
                    <a:pt x="409" y="7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 flipH="1">
              <a:off x="2413996" y="2525319"/>
              <a:ext cx="34461" cy="96654"/>
            </a:xfrm>
            <a:custGeom>
              <a:avLst/>
              <a:gdLst/>
              <a:ahLst/>
              <a:cxnLst/>
              <a:rect l="l" t="t" r="r" b="b"/>
              <a:pathLst>
                <a:path w="1664" h="4667" extrusionOk="0">
                  <a:moveTo>
                    <a:pt x="1" y="4666"/>
                  </a:moveTo>
                  <a:lnTo>
                    <a:pt x="1664" y="4666"/>
                  </a:lnTo>
                  <a:lnTo>
                    <a:pt x="1664" y="1"/>
                  </a:lnTo>
                  <a:lnTo>
                    <a:pt x="1" y="1"/>
                  </a:lnTo>
                  <a:lnTo>
                    <a:pt x="1" y="466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 flipH="1">
              <a:off x="2401736" y="2594221"/>
              <a:ext cx="58692" cy="58692"/>
            </a:xfrm>
            <a:custGeom>
              <a:avLst/>
              <a:gdLst/>
              <a:ahLst/>
              <a:cxnLst/>
              <a:rect l="l" t="t" r="r" b="b"/>
              <a:pathLst>
                <a:path w="2834" h="2834" extrusionOk="0">
                  <a:moveTo>
                    <a:pt x="1410" y="2834"/>
                  </a:moveTo>
                  <a:lnTo>
                    <a:pt x="1410" y="2834"/>
                  </a:lnTo>
                  <a:lnTo>
                    <a:pt x="1565" y="2834"/>
                  </a:lnTo>
                  <a:lnTo>
                    <a:pt x="1706" y="2805"/>
                  </a:lnTo>
                  <a:lnTo>
                    <a:pt x="1833" y="2777"/>
                  </a:lnTo>
                  <a:lnTo>
                    <a:pt x="1974" y="2721"/>
                  </a:lnTo>
                  <a:lnTo>
                    <a:pt x="2087" y="2664"/>
                  </a:lnTo>
                  <a:lnTo>
                    <a:pt x="2214" y="2594"/>
                  </a:lnTo>
                  <a:lnTo>
                    <a:pt x="2312" y="2509"/>
                  </a:lnTo>
                  <a:lnTo>
                    <a:pt x="2411" y="2425"/>
                  </a:lnTo>
                  <a:lnTo>
                    <a:pt x="2510" y="2326"/>
                  </a:lnTo>
                  <a:lnTo>
                    <a:pt x="2594" y="2213"/>
                  </a:lnTo>
                  <a:lnTo>
                    <a:pt x="2665" y="2101"/>
                  </a:lnTo>
                  <a:lnTo>
                    <a:pt x="2721" y="1974"/>
                  </a:lnTo>
                  <a:lnTo>
                    <a:pt x="2763" y="1847"/>
                  </a:lnTo>
                  <a:lnTo>
                    <a:pt x="2806" y="1706"/>
                  </a:lnTo>
                  <a:lnTo>
                    <a:pt x="2820" y="1565"/>
                  </a:lnTo>
                  <a:lnTo>
                    <a:pt x="2834" y="1424"/>
                  </a:lnTo>
                  <a:lnTo>
                    <a:pt x="2834" y="1424"/>
                  </a:lnTo>
                  <a:lnTo>
                    <a:pt x="2820" y="1283"/>
                  </a:lnTo>
                  <a:lnTo>
                    <a:pt x="2806" y="1142"/>
                  </a:lnTo>
                  <a:lnTo>
                    <a:pt x="2763" y="1001"/>
                  </a:lnTo>
                  <a:lnTo>
                    <a:pt x="2721" y="874"/>
                  </a:lnTo>
                  <a:lnTo>
                    <a:pt x="2665" y="747"/>
                  </a:lnTo>
                  <a:lnTo>
                    <a:pt x="2594" y="635"/>
                  </a:lnTo>
                  <a:lnTo>
                    <a:pt x="2510" y="522"/>
                  </a:lnTo>
                  <a:lnTo>
                    <a:pt x="2411" y="423"/>
                  </a:lnTo>
                  <a:lnTo>
                    <a:pt x="2312" y="325"/>
                  </a:lnTo>
                  <a:lnTo>
                    <a:pt x="2214" y="240"/>
                  </a:lnTo>
                  <a:lnTo>
                    <a:pt x="2087" y="170"/>
                  </a:lnTo>
                  <a:lnTo>
                    <a:pt x="1974" y="113"/>
                  </a:lnTo>
                  <a:lnTo>
                    <a:pt x="1833" y="71"/>
                  </a:lnTo>
                  <a:lnTo>
                    <a:pt x="1706" y="29"/>
                  </a:lnTo>
                  <a:lnTo>
                    <a:pt x="1565" y="15"/>
                  </a:lnTo>
                  <a:lnTo>
                    <a:pt x="1410" y="0"/>
                  </a:lnTo>
                  <a:lnTo>
                    <a:pt x="1410" y="0"/>
                  </a:lnTo>
                  <a:lnTo>
                    <a:pt x="1269" y="15"/>
                  </a:lnTo>
                  <a:lnTo>
                    <a:pt x="1128" y="29"/>
                  </a:lnTo>
                  <a:lnTo>
                    <a:pt x="1002" y="71"/>
                  </a:lnTo>
                  <a:lnTo>
                    <a:pt x="861" y="113"/>
                  </a:lnTo>
                  <a:lnTo>
                    <a:pt x="748" y="170"/>
                  </a:lnTo>
                  <a:lnTo>
                    <a:pt x="621" y="240"/>
                  </a:lnTo>
                  <a:lnTo>
                    <a:pt x="522" y="325"/>
                  </a:lnTo>
                  <a:lnTo>
                    <a:pt x="410" y="423"/>
                  </a:lnTo>
                  <a:lnTo>
                    <a:pt x="325" y="522"/>
                  </a:lnTo>
                  <a:lnTo>
                    <a:pt x="240" y="635"/>
                  </a:lnTo>
                  <a:lnTo>
                    <a:pt x="170" y="747"/>
                  </a:lnTo>
                  <a:lnTo>
                    <a:pt x="114" y="874"/>
                  </a:lnTo>
                  <a:lnTo>
                    <a:pt x="57" y="1001"/>
                  </a:lnTo>
                  <a:lnTo>
                    <a:pt x="29" y="1142"/>
                  </a:lnTo>
                  <a:lnTo>
                    <a:pt x="1" y="1283"/>
                  </a:lnTo>
                  <a:lnTo>
                    <a:pt x="1" y="1424"/>
                  </a:lnTo>
                  <a:lnTo>
                    <a:pt x="1" y="1424"/>
                  </a:lnTo>
                  <a:lnTo>
                    <a:pt x="1" y="1565"/>
                  </a:lnTo>
                  <a:lnTo>
                    <a:pt x="29" y="1706"/>
                  </a:lnTo>
                  <a:lnTo>
                    <a:pt x="57" y="1847"/>
                  </a:lnTo>
                  <a:lnTo>
                    <a:pt x="114" y="1974"/>
                  </a:lnTo>
                  <a:lnTo>
                    <a:pt x="170" y="2101"/>
                  </a:lnTo>
                  <a:lnTo>
                    <a:pt x="240" y="2213"/>
                  </a:lnTo>
                  <a:lnTo>
                    <a:pt x="325" y="2326"/>
                  </a:lnTo>
                  <a:lnTo>
                    <a:pt x="410" y="2425"/>
                  </a:lnTo>
                  <a:lnTo>
                    <a:pt x="522" y="2509"/>
                  </a:lnTo>
                  <a:lnTo>
                    <a:pt x="621" y="2594"/>
                  </a:lnTo>
                  <a:lnTo>
                    <a:pt x="748" y="2664"/>
                  </a:lnTo>
                  <a:lnTo>
                    <a:pt x="861" y="2721"/>
                  </a:lnTo>
                  <a:lnTo>
                    <a:pt x="1002" y="2777"/>
                  </a:lnTo>
                  <a:lnTo>
                    <a:pt x="1128" y="2805"/>
                  </a:lnTo>
                  <a:lnTo>
                    <a:pt x="1269" y="2834"/>
                  </a:lnTo>
                  <a:lnTo>
                    <a:pt x="1410" y="2834"/>
                  </a:lnTo>
                  <a:lnTo>
                    <a:pt x="1410" y="283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5"/>
            <p:cNvSpPr/>
            <p:nvPr/>
          </p:nvSpPr>
          <p:spPr>
            <a:xfrm flipH="1">
              <a:off x="2423336" y="2620191"/>
              <a:ext cx="26861" cy="26592"/>
            </a:xfrm>
            <a:custGeom>
              <a:avLst/>
              <a:gdLst/>
              <a:ahLst/>
              <a:cxnLst/>
              <a:rect l="l" t="t" r="r" b="b"/>
              <a:pathLst>
                <a:path w="1297" h="1284" extrusionOk="0">
                  <a:moveTo>
                    <a:pt x="649" y="1284"/>
                  </a:moveTo>
                  <a:lnTo>
                    <a:pt x="649" y="1284"/>
                  </a:lnTo>
                  <a:lnTo>
                    <a:pt x="775" y="1269"/>
                  </a:lnTo>
                  <a:lnTo>
                    <a:pt x="902" y="1227"/>
                  </a:lnTo>
                  <a:lnTo>
                    <a:pt x="1015" y="1171"/>
                  </a:lnTo>
                  <a:lnTo>
                    <a:pt x="1100" y="1086"/>
                  </a:lnTo>
                  <a:lnTo>
                    <a:pt x="1184" y="1002"/>
                  </a:lnTo>
                  <a:lnTo>
                    <a:pt x="1241" y="889"/>
                  </a:lnTo>
                  <a:lnTo>
                    <a:pt x="1283" y="762"/>
                  </a:lnTo>
                  <a:lnTo>
                    <a:pt x="1297" y="635"/>
                  </a:lnTo>
                  <a:lnTo>
                    <a:pt x="1297" y="635"/>
                  </a:lnTo>
                  <a:lnTo>
                    <a:pt x="1283" y="508"/>
                  </a:lnTo>
                  <a:lnTo>
                    <a:pt x="1241" y="381"/>
                  </a:lnTo>
                  <a:lnTo>
                    <a:pt x="1184" y="283"/>
                  </a:lnTo>
                  <a:lnTo>
                    <a:pt x="1100" y="184"/>
                  </a:lnTo>
                  <a:lnTo>
                    <a:pt x="1015" y="100"/>
                  </a:lnTo>
                  <a:lnTo>
                    <a:pt x="902" y="43"/>
                  </a:lnTo>
                  <a:lnTo>
                    <a:pt x="775" y="15"/>
                  </a:lnTo>
                  <a:lnTo>
                    <a:pt x="649" y="1"/>
                  </a:lnTo>
                  <a:lnTo>
                    <a:pt x="649" y="1"/>
                  </a:lnTo>
                  <a:lnTo>
                    <a:pt x="522" y="15"/>
                  </a:lnTo>
                  <a:lnTo>
                    <a:pt x="395" y="43"/>
                  </a:lnTo>
                  <a:lnTo>
                    <a:pt x="296" y="100"/>
                  </a:lnTo>
                  <a:lnTo>
                    <a:pt x="198" y="184"/>
                  </a:lnTo>
                  <a:lnTo>
                    <a:pt x="113" y="283"/>
                  </a:lnTo>
                  <a:lnTo>
                    <a:pt x="57" y="381"/>
                  </a:lnTo>
                  <a:lnTo>
                    <a:pt x="14" y="508"/>
                  </a:lnTo>
                  <a:lnTo>
                    <a:pt x="0" y="635"/>
                  </a:lnTo>
                  <a:lnTo>
                    <a:pt x="0" y="635"/>
                  </a:lnTo>
                  <a:lnTo>
                    <a:pt x="14" y="762"/>
                  </a:lnTo>
                  <a:lnTo>
                    <a:pt x="57" y="889"/>
                  </a:lnTo>
                  <a:lnTo>
                    <a:pt x="113" y="1002"/>
                  </a:lnTo>
                  <a:lnTo>
                    <a:pt x="198" y="1086"/>
                  </a:lnTo>
                  <a:lnTo>
                    <a:pt x="296" y="1171"/>
                  </a:lnTo>
                  <a:lnTo>
                    <a:pt x="395" y="1227"/>
                  </a:lnTo>
                  <a:lnTo>
                    <a:pt x="522" y="1269"/>
                  </a:lnTo>
                  <a:lnTo>
                    <a:pt x="649" y="1284"/>
                  </a:lnTo>
                  <a:lnTo>
                    <a:pt x="649" y="12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5"/>
            <p:cNvSpPr/>
            <p:nvPr/>
          </p:nvSpPr>
          <p:spPr>
            <a:xfrm flipH="1">
              <a:off x="2625319" y="1617505"/>
              <a:ext cx="120304" cy="120284"/>
            </a:xfrm>
            <a:custGeom>
              <a:avLst/>
              <a:gdLst/>
              <a:ahLst/>
              <a:cxnLst/>
              <a:rect l="l" t="t" r="r" b="b"/>
              <a:pathLst>
                <a:path w="5809" h="5808" extrusionOk="0">
                  <a:moveTo>
                    <a:pt x="2905" y="5807"/>
                  </a:moveTo>
                  <a:lnTo>
                    <a:pt x="2905" y="5807"/>
                  </a:lnTo>
                  <a:lnTo>
                    <a:pt x="3201" y="5779"/>
                  </a:lnTo>
                  <a:lnTo>
                    <a:pt x="3482" y="5737"/>
                  </a:lnTo>
                  <a:lnTo>
                    <a:pt x="3764" y="5666"/>
                  </a:lnTo>
                  <a:lnTo>
                    <a:pt x="4032" y="5568"/>
                  </a:lnTo>
                  <a:lnTo>
                    <a:pt x="4286" y="5455"/>
                  </a:lnTo>
                  <a:lnTo>
                    <a:pt x="4525" y="5300"/>
                  </a:lnTo>
                  <a:lnTo>
                    <a:pt x="4751" y="5131"/>
                  </a:lnTo>
                  <a:lnTo>
                    <a:pt x="4948" y="4948"/>
                  </a:lnTo>
                  <a:lnTo>
                    <a:pt x="5146" y="4736"/>
                  </a:lnTo>
                  <a:lnTo>
                    <a:pt x="5301" y="4525"/>
                  </a:lnTo>
                  <a:lnTo>
                    <a:pt x="5456" y="4285"/>
                  </a:lnTo>
                  <a:lnTo>
                    <a:pt x="5583" y="4031"/>
                  </a:lnTo>
                  <a:lnTo>
                    <a:pt x="5667" y="3764"/>
                  </a:lnTo>
                  <a:lnTo>
                    <a:pt x="5752" y="3482"/>
                  </a:lnTo>
                  <a:lnTo>
                    <a:pt x="5794" y="3200"/>
                  </a:lnTo>
                  <a:lnTo>
                    <a:pt x="5808" y="2904"/>
                  </a:lnTo>
                  <a:lnTo>
                    <a:pt x="5808" y="2904"/>
                  </a:lnTo>
                  <a:lnTo>
                    <a:pt x="5794" y="2608"/>
                  </a:lnTo>
                  <a:lnTo>
                    <a:pt x="5752" y="2312"/>
                  </a:lnTo>
                  <a:lnTo>
                    <a:pt x="5667" y="2044"/>
                  </a:lnTo>
                  <a:lnTo>
                    <a:pt x="5583" y="1776"/>
                  </a:lnTo>
                  <a:lnTo>
                    <a:pt x="5456" y="1523"/>
                  </a:lnTo>
                  <a:lnTo>
                    <a:pt x="5301" y="1283"/>
                  </a:lnTo>
                  <a:lnTo>
                    <a:pt x="5146" y="1057"/>
                  </a:lnTo>
                  <a:lnTo>
                    <a:pt x="4948" y="846"/>
                  </a:lnTo>
                  <a:lnTo>
                    <a:pt x="4751" y="663"/>
                  </a:lnTo>
                  <a:lnTo>
                    <a:pt x="4525" y="494"/>
                  </a:lnTo>
                  <a:lnTo>
                    <a:pt x="4286" y="353"/>
                  </a:lnTo>
                  <a:lnTo>
                    <a:pt x="4032" y="226"/>
                  </a:lnTo>
                  <a:lnTo>
                    <a:pt x="3764" y="127"/>
                  </a:lnTo>
                  <a:lnTo>
                    <a:pt x="3482" y="57"/>
                  </a:lnTo>
                  <a:lnTo>
                    <a:pt x="3201" y="14"/>
                  </a:lnTo>
                  <a:lnTo>
                    <a:pt x="2905" y="0"/>
                  </a:lnTo>
                  <a:lnTo>
                    <a:pt x="2905" y="0"/>
                  </a:lnTo>
                  <a:lnTo>
                    <a:pt x="2609" y="14"/>
                  </a:lnTo>
                  <a:lnTo>
                    <a:pt x="2313" y="57"/>
                  </a:lnTo>
                  <a:lnTo>
                    <a:pt x="2045" y="127"/>
                  </a:lnTo>
                  <a:lnTo>
                    <a:pt x="1777" y="226"/>
                  </a:lnTo>
                  <a:lnTo>
                    <a:pt x="1523" y="353"/>
                  </a:lnTo>
                  <a:lnTo>
                    <a:pt x="1284" y="494"/>
                  </a:lnTo>
                  <a:lnTo>
                    <a:pt x="1058" y="663"/>
                  </a:lnTo>
                  <a:lnTo>
                    <a:pt x="847" y="846"/>
                  </a:lnTo>
                  <a:lnTo>
                    <a:pt x="663" y="1057"/>
                  </a:lnTo>
                  <a:lnTo>
                    <a:pt x="494" y="1283"/>
                  </a:lnTo>
                  <a:lnTo>
                    <a:pt x="353" y="1523"/>
                  </a:lnTo>
                  <a:lnTo>
                    <a:pt x="226" y="1776"/>
                  </a:lnTo>
                  <a:lnTo>
                    <a:pt x="128" y="2044"/>
                  </a:lnTo>
                  <a:lnTo>
                    <a:pt x="57" y="2312"/>
                  </a:lnTo>
                  <a:lnTo>
                    <a:pt x="15" y="2608"/>
                  </a:lnTo>
                  <a:lnTo>
                    <a:pt x="1" y="2904"/>
                  </a:lnTo>
                  <a:lnTo>
                    <a:pt x="1" y="2904"/>
                  </a:lnTo>
                  <a:lnTo>
                    <a:pt x="15" y="3200"/>
                  </a:lnTo>
                  <a:lnTo>
                    <a:pt x="57" y="3482"/>
                  </a:lnTo>
                  <a:lnTo>
                    <a:pt x="128" y="3764"/>
                  </a:lnTo>
                  <a:lnTo>
                    <a:pt x="226" y="4031"/>
                  </a:lnTo>
                  <a:lnTo>
                    <a:pt x="353" y="4285"/>
                  </a:lnTo>
                  <a:lnTo>
                    <a:pt x="494" y="4525"/>
                  </a:lnTo>
                  <a:lnTo>
                    <a:pt x="663" y="4736"/>
                  </a:lnTo>
                  <a:lnTo>
                    <a:pt x="847" y="4948"/>
                  </a:lnTo>
                  <a:lnTo>
                    <a:pt x="1058" y="5131"/>
                  </a:lnTo>
                  <a:lnTo>
                    <a:pt x="1284" y="5300"/>
                  </a:lnTo>
                  <a:lnTo>
                    <a:pt x="1523" y="5455"/>
                  </a:lnTo>
                  <a:lnTo>
                    <a:pt x="1777" y="5568"/>
                  </a:lnTo>
                  <a:lnTo>
                    <a:pt x="2045" y="5666"/>
                  </a:lnTo>
                  <a:lnTo>
                    <a:pt x="2313" y="5737"/>
                  </a:lnTo>
                  <a:lnTo>
                    <a:pt x="2609" y="5779"/>
                  </a:lnTo>
                  <a:lnTo>
                    <a:pt x="2905" y="5807"/>
                  </a:lnTo>
                  <a:lnTo>
                    <a:pt x="2905" y="580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5"/>
            <p:cNvSpPr/>
            <p:nvPr/>
          </p:nvSpPr>
          <p:spPr>
            <a:xfrm flipH="1">
              <a:off x="2642549" y="1634425"/>
              <a:ext cx="85843" cy="86133"/>
            </a:xfrm>
            <a:custGeom>
              <a:avLst/>
              <a:gdLst/>
              <a:ahLst/>
              <a:cxnLst/>
              <a:rect l="l" t="t" r="r" b="b"/>
              <a:pathLst>
                <a:path w="4145" h="4159" extrusionOk="0">
                  <a:moveTo>
                    <a:pt x="2073" y="4159"/>
                  </a:moveTo>
                  <a:lnTo>
                    <a:pt x="2073" y="4159"/>
                  </a:lnTo>
                  <a:lnTo>
                    <a:pt x="2284" y="4145"/>
                  </a:lnTo>
                  <a:lnTo>
                    <a:pt x="2481" y="4117"/>
                  </a:lnTo>
                  <a:lnTo>
                    <a:pt x="2693" y="4060"/>
                  </a:lnTo>
                  <a:lnTo>
                    <a:pt x="2876" y="3990"/>
                  </a:lnTo>
                  <a:lnTo>
                    <a:pt x="3059" y="3905"/>
                  </a:lnTo>
                  <a:lnTo>
                    <a:pt x="3228" y="3806"/>
                  </a:lnTo>
                  <a:lnTo>
                    <a:pt x="3383" y="3680"/>
                  </a:lnTo>
                  <a:lnTo>
                    <a:pt x="3538" y="3553"/>
                  </a:lnTo>
                  <a:lnTo>
                    <a:pt x="3665" y="3398"/>
                  </a:lnTo>
                  <a:lnTo>
                    <a:pt x="3792" y="3243"/>
                  </a:lnTo>
                  <a:lnTo>
                    <a:pt x="3891" y="3074"/>
                  </a:lnTo>
                  <a:lnTo>
                    <a:pt x="3989" y="2890"/>
                  </a:lnTo>
                  <a:lnTo>
                    <a:pt x="4046" y="2693"/>
                  </a:lnTo>
                  <a:lnTo>
                    <a:pt x="4102" y="2496"/>
                  </a:lnTo>
                  <a:lnTo>
                    <a:pt x="4130" y="2298"/>
                  </a:lnTo>
                  <a:lnTo>
                    <a:pt x="4145" y="2087"/>
                  </a:lnTo>
                  <a:lnTo>
                    <a:pt x="4145" y="2087"/>
                  </a:lnTo>
                  <a:lnTo>
                    <a:pt x="4130" y="1875"/>
                  </a:lnTo>
                  <a:lnTo>
                    <a:pt x="4102" y="1664"/>
                  </a:lnTo>
                  <a:lnTo>
                    <a:pt x="4046" y="1467"/>
                  </a:lnTo>
                  <a:lnTo>
                    <a:pt x="3989" y="1269"/>
                  </a:lnTo>
                  <a:lnTo>
                    <a:pt x="3891" y="1100"/>
                  </a:lnTo>
                  <a:lnTo>
                    <a:pt x="3792" y="917"/>
                  </a:lnTo>
                  <a:lnTo>
                    <a:pt x="3665" y="762"/>
                  </a:lnTo>
                  <a:lnTo>
                    <a:pt x="3538" y="621"/>
                  </a:lnTo>
                  <a:lnTo>
                    <a:pt x="3383" y="480"/>
                  </a:lnTo>
                  <a:lnTo>
                    <a:pt x="3228" y="367"/>
                  </a:lnTo>
                  <a:lnTo>
                    <a:pt x="3059" y="254"/>
                  </a:lnTo>
                  <a:lnTo>
                    <a:pt x="2876" y="170"/>
                  </a:lnTo>
                  <a:lnTo>
                    <a:pt x="2693" y="99"/>
                  </a:lnTo>
                  <a:lnTo>
                    <a:pt x="2481" y="43"/>
                  </a:lnTo>
                  <a:lnTo>
                    <a:pt x="2284" y="15"/>
                  </a:lnTo>
                  <a:lnTo>
                    <a:pt x="2073" y="1"/>
                  </a:lnTo>
                  <a:lnTo>
                    <a:pt x="2073" y="1"/>
                  </a:lnTo>
                  <a:lnTo>
                    <a:pt x="1861" y="15"/>
                  </a:lnTo>
                  <a:lnTo>
                    <a:pt x="1650" y="43"/>
                  </a:lnTo>
                  <a:lnTo>
                    <a:pt x="1452" y="99"/>
                  </a:lnTo>
                  <a:lnTo>
                    <a:pt x="1269" y="170"/>
                  </a:lnTo>
                  <a:lnTo>
                    <a:pt x="1086" y="254"/>
                  </a:lnTo>
                  <a:lnTo>
                    <a:pt x="917" y="367"/>
                  </a:lnTo>
                  <a:lnTo>
                    <a:pt x="748" y="480"/>
                  </a:lnTo>
                  <a:lnTo>
                    <a:pt x="607" y="621"/>
                  </a:lnTo>
                  <a:lnTo>
                    <a:pt x="466" y="762"/>
                  </a:lnTo>
                  <a:lnTo>
                    <a:pt x="353" y="917"/>
                  </a:lnTo>
                  <a:lnTo>
                    <a:pt x="240" y="1100"/>
                  </a:lnTo>
                  <a:lnTo>
                    <a:pt x="156" y="1269"/>
                  </a:lnTo>
                  <a:lnTo>
                    <a:pt x="85" y="1467"/>
                  </a:lnTo>
                  <a:lnTo>
                    <a:pt x="43" y="1664"/>
                  </a:lnTo>
                  <a:lnTo>
                    <a:pt x="1" y="1875"/>
                  </a:lnTo>
                  <a:lnTo>
                    <a:pt x="1" y="2087"/>
                  </a:lnTo>
                  <a:lnTo>
                    <a:pt x="1" y="2087"/>
                  </a:lnTo>
                  <a:lnTo>
                    <a:pt x="1" y="2298"/>
                  </a:lnTo>
                  <a:lnTo>
                    <a:pt x="43" y="2496"/>
                  </a:lnTo>
                  <a:lnTo>
                    <a:pt x="85" y="2693"/>
                  </a:lnTo>
                  <a:lnTo>
                    <a:pt x="156" y="2890"/>
                  </a:lnTo>
                  <a:lnTo>
                    <a:pt x="240" y="3074"/>
                  </a:lnTo>
                  <a:lnTo>
                    <a:pt x="353" y="3243"/>
                  </a:lnTo>
                  <a:lnTo>
                    <a:pt x="466" y="3398"/>
                  </a:lnTo>
                  <a:lnTo>
                    <a:pt x="607" y="3553"/>
                  </a:lnTo>
                  <a:lnTo>
                    <a:pt x="748" y="3680"/>
                  </a:lnTo>
                  <a:lnTo>
                    <a:pt x="917" y="3806"/>
                  </a:lnTo>
                  <a:lnTo>
                    <a:pt x="1086" y="3905"/>
                  </a:lnTo>
                  <a:lnTo>
                    <a:pt x="1269" y="3990"/>
                  </a:lnTo>
                  <a:lnTo>
                    <a:pt x="1452" y="4060"/>
                  </a:lnTo>
                  <a:lnTo>
                    <a:pt x="1650" y="4117"/>
                  </a:lnTo>
                  <a:lnTo>
                    <a:pt x="1861" y="4145"/>
                  </a:lnTo>
                  <a:lnTo>
                    <a:pt x="2073" y="4159"/>
                  </a:lnTo>
                  <a:lnTo>
                    <a:pt x="2073" y="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5"/>
            <p:cNvSpPr/>
            <p:nvPr/>
          </p:nvSpPr>
          <p:spPr>
            <a:xfrm flipH="1">
              <a:off x="2680780" y="1651076"/>
              <a:ext cx="33012" cy="32701"/>
            </a:xfrm>
            <a:custGeom>
              <a:avLst/>
              <a:gdLst/>
              <a:ahLst/>
              <a:cxnLst/>
              <a:rect l="l" t="t" r="r" b="b"/>
              <a:pathLst>
                <a:path w="1594" h="1579" extrusionOk="0">
                  <a:moveTo>
                    <a:pt x="804" y="1579"/>
                  </a:moveTo>
                  <a:lnTo>
                    <a:pt x="804" y="1579"/>
                  </a:lnTo>
                  <a:lnTo>
                    <a:pt x="959" y="1565"/>
                  </a:lnTo>
                  <a:lnTo>
                    <a:pt x="1100" y="1522"/>
                  </a:lnTo>
                  <a:lnTo>
                    <a:pt x="1241" y="1452"/>
                  </a:lnTo>
                  <a:lnTo>
                    <a:pt x="1353" y="1353"/>
                  </a:lnTo>
                  <a:lnTo>
                    <a:pt x="1452" y="1241"/>
                  </a:lnTo>
                  <a:lnTo>
                    <a:pt x="1523" y="1100"/>
                  </a:lnTo>
                  <a:lnTo>
                    <a:pt x="1579" y="959"/>
                  </a:lnTo>
                  <a:lnTo>
                    <a:pt x="1593" y="790"/>
                  </a:lnTo>
                  <a:lnTo>
                    <a:pt x="1593" y="790"/>
                  </a:lnTo>
                  <a:lnTo>
                    <a:pt x="1579" y="634"/>
                  </a:lnTo>
                  <a:lnTo>
                    <a:pt x="1523" y="479"/>
                  </a:lnTo>
                  <a:lnTo>
                    <a:pt x="1452" y="353"/>
                  </a:lnTo>
                  <a:lnTo>
                    <a:pt x="1353" y="240"/>
                  </a:lnTo>
                  <a:lnTo>
                    <a:pt x="1241" y="141"/>
                  </a:lnTo>
                  <a:lnTo>
                    <a:pt x="1100" y="57"/>
                  </a:lnTo>
                  <a:lnTo>
                    <a:pt x="959" y="14"/>
                  </a:lnTo>
                  <a:lnTo>
                    <a:pt x="804" y="0"/>
                  </a:lnTo>
                  <a:lnTo>
                    <a:pt x="804" y="0"/>
                  </a:lnTo>
                  <a:lnTo>
                    <a:pt x="635" y="14"/>
                  </a:lnTo>
                  <a:lnTo>
                    <a:pt x="494" y="57"/>
                  </a:lnTo>
                  <a:lnTo>
                    <a:pt x="353" y="141"/>
                  </a:lnTo>
                  <a:lnTo>
                    <a:pt x="240" y="240"/>
                  </a:lnTo>
                  <a:lnTo>
                    <a:pt x="141" y="353"/>
                  </a:lnTo>
                  <a:lnTo>
                    <a:pt x="71" y="479"/>
                  </a:lnTo>
                  <a:lnTo>
                    <a:pt x="28" y="634"/>
                  </a:lnTo>
                  <a:lnTo>
                    <a:pt x="0" y="790"/>
                  </a:lnTo>
                  <a:lnTo>
                    <a:pt x="0" y="790"/>
                  </a:lnTo>
                  <a:lnTo>
                    <a:pt x="28" y="959"/>
                  </a:lnTo>
                  <a:lnTo>
                    <a:pt x="71" y="1100"/>
                  </a:lnTo>
                  <a:lnTo>
                    <a:pt x="141" y="1241"/>
                  </a:lnTo>
                  <a:lnTo>
                    <a:pt x="240" y="1353"/>
                  </a:lnTo>
                  <a:lnTo>
                    <a:pt x="353" y="1452"/>
                  </a:lnTo>
                  <a:lnTo>
                    <a:pt x="494" y="1522"/>
                  </a:lnTo>
                  <a:lnTo>
                    <a:pt x="635" y="1565"/>
                  </a:lnTo>
                  <a:lnTo>
                    <a:pt x="804" y="1579"/>
                  </a:lnTo>
                  <a:lnTo>
                    <a:pt x="804" y="15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5"/>
            <p:cNvSpPr/>
            <p:nvPr/>
          </p:nvSpPr>
          <p:spPr>
            <a:xfrm flipH="1">
              <a:off x="2625319" y="1799068"/>
              <a:ext cx="120304" cy="120284"/>
            </a:xfrm>
            <a:custGeom>
              <a:avLst/>
              <a:gdLst/>
              <a:ahLst/>
              <a:cxnLst/>
              <a:rect l="l" t="t" r="r" b="b"/>
              <a:pathLst>
                <a:path w="5809" h="5808" extrusionOk="0">
                  <a:moveTo>
                    <a:pt x="2905" y="5808"/>
                  </a:moveTo>
                  <a:lnTo>
                    <a:pt x="2905" y="5808"/>
                  </a:lnTo>
                  <a:lnTo>
                    <a:pt x="3201" y="5793"/>
                  </a:lnTo>
                  <a:lnTo>
                    <a:pt x="3482" y="5751"/>
                  </a:lnTo>
                  <a:lnTo>
                    <a:pt x="3764" y="5681"/>
                  </a:lnTo>
                  <a:lnTo>
                    <a:pt x="4032" y="5582"/>
                  </a:lnTo>
                  <a:lnTo>
                    <a:pt x="4286" y="5455"/>
                  </a:lnTo>
                  <a:lnTo>
                    <a:pt x="4525" y="5314"/>
                  </a:lnTo>
                  <a:lnTo>
                    <a:pt x="4751" y="5145"/>
                  </a:lnTo>
                  <a:lnTo>
                    <a:pt x="4948" y="4948"/>
                  </a:lnTo>
                  <a:lnTo>
                    <a:pt x="5146" y="4750"/>
                  </a:lnTo>
                  <a:lnTo>
                    <a:pt x="5301" y="4525"/>
                  </a:lnTo>
                  <a:lnTo>
                    <a:pt x="5456" y="4285"/>
                  </a:lnTo>
                  <a:lnTo>
                    <a:pt x="5583" y="4032"/>
                  </a:lnTo>
                  <a:lnTo>
                    <a:pt x="5667" y="3764"/>
                  </a:lnTo>
                  <a:lnTo>
                    <a:pt x="5752" y="3482"/>
                  </a:lnTo>
                  <a:lnTo>
                    <a:pt x="5794" y="3200"/>
                  </a:lnTo>
                  <a:lnTo>
                    <a:pt x="5808" y="2904"/>
                  </a:lnTo>
                  <a:lnTo>
                    <a:pt x="5808" y="2904"/>
                  </a:lnTo>
                  <a:lnTo>
                    <a:pt x="5794" y="2608"/>
                  </a:lnTo>
                  <a:lnTo>
                    <a:pt x="5752" y="2326"/>
                  </a:lnTo>
                  <a:lnTo>
                    <a:pt x="5667" y="2044"/>
                  </a:lnTo>
                  <a:lnTo>
                    <a:pt x="5583" y="1776"/>
                  </a:lnTo>
                  <a:lnTo>
                    <a:pt x="5456" y="1523"/>
                  </a:lnTo>
                  <a:lnTo>
                    <a:pt x="5301" y="1283"/>
                  </a:lnTo>
                  <a:lnTo>
                    <a:pt x="5146" y="1058"/>
                  </a:lnTo>
                  <a:lnTo>
                    <a:pt x="4948" y="846"/>
                  </a:lnTo>
                  <a:lnTo>
                    <a:pt x="4751" y="663"/>
                  </a:lnTo>
                  <a:lnTo>
                    <a:pt x="4525" y="494"/>
                  </a:lnTo>
                  <a:lnTo>
                    <a:pt x="4286" y="353"/>
                  </a:lnTo>
                  <a:lnTo>
                    <a:pt x="4032" y="226"/>
                  </a:lnTo>
                  <a:lnTo>
                    <a:pt x="3764" y="127"/>
                  </a:lnTo>
                  <a:lnTo>
                    <a:pt x="3482" y="57"/>
                  </a:lnTo>
                  <a:lnTo>
                    <a:pt x="3201" y="15"/>
                  </a:lnTo>
                  <a:lnTo>
                    <a:pt x="2905" y="0"/>
                  </a:lnTo>
                  <a:lnTo>
                    <a:pt x="2905" y="0"/>
                  </a:lnTo>
                  <a:lnTo>
                    <a:pt x="2609" y="15"/>
                  </a:lnTo>
                  <a:lnTo>
                    <a:pt x="2313" y="57"/>
                  </a:lnTo>
                  <a:lnTo>
                    <a:pt x="2045" y="127"/>
                  </a:lnTo>
                  <a:lnTo>
                    <a:pt x="1777" y="226"/>
                  </a:lnTo>
                  <a:lnTo>
                    <a:pt x="1523" y="353"/>
                  </a:lnTo>
                  <a:lnTo>
                    <a:pt x="1284" y="494"/>
                  </a:lnTo>
                  <a:lnTo>
                    <a:pt x="1058" y="663"/>
                  </a:lnTo>
                  <a:lnTo>
                    <a:pt x="847" y="846"/>
                  </a:lnTo>
                  <a:lnTo>
                    <a:pt x="663" y="1058"/>
                  </a:lnTo>
                  <a:lnTo>
                    <a:pt x="494" y="1283"/>
                  </a:lnTo>
                  <a:lnTo>
                    <a:pt x="353" y="1523"/>
                  </a:lnTo>
                  <a:lnTo>
                    <a:pt x="226" y="1776"/>
                  </a:lnTo>
                  <a:lnTo>
                    <a:pt x="128" y="2044"/>
                  </a:lnTo>
                  <a:lnTo>
                    <a:pt x="57" y="2326"/>
                  </a:lnTo>
                  <a:lnTo>
                    <a:pt x="15" y="2608"/>
                  </a:lnTo>
                  <a:lnTo>
                    <a:pt x="1" y="2904"/>
                  </a:lnTo>
                  <a:lnTo>
                    <a:pt x="1" y="2904"/>
                  </a:lnTo>
                  <a:lnTo>
                    <a:pt x="15" y="3200"/>
                  </a:lnTo>
                  <a:lnTo>
                    <a:pt x="57" y="3482"/>
                  </a:lnTo>
                  <a:lnTo>
                    <a:pt x="128" y="3764"/>
                  </a:lnTo>
                  <a:lnTo>
                    <a:pt x="226" y="4032"/>
                  </a:lnTo>
                  <a:lnTo>
                    <a:pt x="353" y="4285"/>
                  </a:lnTo>
                  <a:lnTo>
                    <a:pt x="494" y="4525"/>
                  </a:lnTo>
                  <a:lnTo>
                    <a:pt x="663" y="4750"/>
                  </a:lnTo>
                  <a:lnTo>
                    <a:pt x="847" y="4948"/>
                  </a:lnTo>
                  <a:lnTo>
                    <a:pt x="1058" y="5145"/>
                  </a:lnTo>
                  <a:lnTo>
                    <a:pt x="1284" y="5314"/>
                  </a:lnTo>
                  <a:lnTo>
                    <a:pt x="1523" y="5455"/>
                  </a:lnTo>
                  <a:lnTo>
                    <a:pt x="1777" y="5582"/>
                  </a:lnTo>
                  <a:lnTo>
                    <a:pt x="2045" y="5681"/>
                  </a:lnTo>
                  <a:lnTo>
                    <a:pt x="2313" y="5751"/>
                  </a:lnTo>
                  <a:lnTo>
                    <a:pt x="2609" y="5793"/>
                  </a:lnTo>
                  <a:lnTo>
                    <a:pt x="2905" y="5808"/>
                  </a:lnTo>
                  <a:lnTo>
                    <a:pt x="2905" y="58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5"/>
            <p:cNvSpPr/>
            <p:nvPr/>
          </p:nvSpPr>
          <p:spPr>
            <a:xfrm flipH="1">
              <a:off x="2642549" y="1816299"/>
              <a:ext cx="85843" cy="85822"/>
            </a:xfrm>
            <a:custGeom>
              <a:avLst/>
              <a:gdLst/>
              <a:ahLst/>
              <a:cxnLst/>
              <a:rect l="l" t="t" r="r" b="b"/>
              <a:pathLst>
                <a:path w="4145" h="4144" extrusionOk="0">
                  <a:moveTo>
                    <a:pt x="2073" y="4144"/>
                  </a:moveTo>
                  <a:lnTo>
                    <a:pt x="2073" y="4144"/>
                  </a:lnTo>
                  <a:lnTo>
                    <a:pt x="2284" y="4130"/>
                  </a:lnTo>
                  <a:lnTo>
                    <a:pt x="2481" y="4102"/>
                  </a:lnTo>
                  <a:lnTo>
                    <a:pt x="2693" y="4059"/>
                  </a:lnTo>
                  <a:lnTo>
                    <a:pt x="2876" y="3989"/>
                  </a:lnTo>
                  <a:lnTo>
                    <a:pt x="3059" y="3890"/>
                  </a:lnTo>
                  <a:lnTo>
                    <a:pt x="3228" y="3792"/>
                  </a:lnTo>
                  <a:lnTo>
                    <a:pt x="3383" y="3665"/>
                  </a:lnTo>
                  <a:lnTo>
                    <a:pt x="3538" y="3538"/>
                  </a:lnTo>
                  <a:lnTo>
                    <a:pt x="3665" y="3397"/>
                  </a:lnTo>
                  <a:lnTo>
                    <a:pt x="3792" y="3228"/>
                  </a:lnTo>
                  <a:lnTo>
                    <a:pt x="3891" y="3059"/>
                  </a:lnTo>
                  <a:lnTo>
                    <a:pt x="3989" y="2875"/>
                  </a:lnTo>
                  <a:lnTo>
                    <a:pt x="4046" y="2692"/>
                  </a:lnTo>
                  <a:lnTo>
                    <a:pt x="4102" y="2495"/>
                  </a:lnTo>
                  <a:lnTo>
                    <a:pt x="4130" y="2283"/>
                  </a:lnTo>
                  <a:lnTo>
                    <a:pt x="4145" y="2072"/>
                  </a:lnTo>
                  <a:lnTo>
                    <a:pt x="4145" y="2072"/>
                  </a:lnTo>
                  <a:lnTo>
                    <a:pt x="4130" y="1861"/>
                  </a:lnTo>
                  <a:lnTo>
                    <a:pt x="4102" y="1649"/>
                  </a:lnTo>
                  <a:lnTo>
                    <a:pt x="4046" y="1452"/>
                  </a:lnTo>
                  <a:lnTo>
                    <a:pt x="3989" y="1269"/>
                  </a:lnTo>
                  <a:lnTo>
                    <a:pt x="3891" y="1085"/>
                  </a:lnTo>
                  <a:lnTo>
                    <a:pt x="3792" y="916"/>
                  </a:lnTo>
                  <a:lnTo>
                    <a:pt x="3665" y="747"/>
                  </a:lnTo>
                  <a:lnTo>
                    <a:pt x="3538" y="606"/>
                  </a:lnTo>
                  <a:lnTo>
                    <a:pt x="3383" y="465"/>
                  </a:lnTo>
                  <a:lnTo>
                    <a:pt x="3228" y="352"/>
                  </a:lnTo>
                  <a:lnTo>
                    <a:pt x="3059" y="240"/>
                  </a:lnTo>
                  <a:lnTo>
                    <a:pt x="2876" y="155"/>
                  </a:lnTo>
                  <a:lnTo>
                    <a:pt x="2693" y="85"/>
                  </a:lnTo>
                  <a:lnTo>
                    <a:pt x="2481" y="42"/>
                  </a:lnTo>
                  <a:lnTo>
                    <a:pt x="2284" y="0"/>
                  </a:lnTo>
                  <a:lnTo>
                    <a:pt x="2073" y="0"/>
                  </a:lnTo>
                  <a:lnTo>
                    <a:pt x="2073" y="0"/>
                  </a:lnTo>
                  <a:lnTo>
                    <a:pt x="1861" y="0"/>
                  </a:lnTo>
                  <a:lnTo>
                    <a:pt x="1650" y="42"/>
                  </a:lnTo>
                  <a:lnTo>
                    <a:pt x="1452" y="85"/>
                  </a:lnTo>
                  <a:lnTo>
                    <a:pt x="1269" y="155"/>
                  </a:lnTo>
                  <a:lnTo>
                    <a:pt x="1086" y="240"/>
                  </a:lnTo>
                  <a:lnTo>
                    <a:pt x="917" y="352"/>
                  </a:lnTo>
                  <a:lnTo>
                    <a:pt x="748" y="465"/>
                  </a:lnTo>
                  <a:lnTo>
                    <a:pt x="607" y="606"/>
                  </a:lnTo>
                  <a:lnTo>
                    <a:pt x="466" y="747"/>
                  </a:lnTo>
                  <a:lnTo>
                    <a:pt x="353" y="916"/>
                  </a:lnTo>
                  <a:lnTo>
                    <a:pt x="240" y="1085"/>
                  </a:lnTo>
                  <a:lnTo>
                    <a:pt x="156" y="1269"/>
                  </a:lnTo>
                  <a:lnTo>
                    <a:pt x="85" y="1452"/>
                  </a:lnTo>
                  <a:lnTo>
                    <a:pt x="43" y="1649"/>
                  </a:lnTo>
                  <a:lnTo>
                    <a:pt x="1" y="1861"/>
                  </a:lnTo>
                  <a:lnTo>
                    <a:pt x="1" y="2072"/>
                  </a:lnTo>
                  <a:lnTo>
                    <a:pt x="1" y="2072"/>
                  </a:lnTo>
                  <a:lnTo>
                    <a:pt x="1" y="2283"/>
                  </a:lnTo>
                  <a:lnTo>
                    <a:pt x="43" y="2495"/>
                  </a:lnTo>
                  <a:lnTo>
                    <a:pt x="85" y="2692"/>
                  </a:lnTo>
                  <a:lnTo>
                    <a:pt x="156" y="2875"/>
                  </a:lnTo>
                  <a:lnTo>
                    <a:pt x="240" y="3059"/>
                  </a:lnTo>
                  <a:lnTo>
                    <a:pt x="353" y="3228"/>
                  </a:lnTo>
                  <a:lnTo>
                    <a:pt x="466" y="3397"/>
                  </a:lnTo>
                  <a:lnTo>
                    <a:pt x="607" y="3538"/>
                  </a:lnTo>
                  <a:lnTo>
                    <a:pt x="748" y="3665"/>
                  </a:lnTo>
                  <a:lnTo>
                    <a:pt x="917" y="3792"/>
                  </a:lnTo>
                  <a:lnTo>
                    <a:pt x="1086" y="3890"/>
                  </a:lnTo>
                  <a:lnTo>
                    <a:pt x="1269" y="3989"/>
                  </a:lnTo>
                  <a:lnTo>
                    <a:pt x="1452" y="4059"/>
                  </a:lnTo>
                  <a:lnTo>
                    <a:pt x="1650" y="4102"/>
                  </a:lnTo>
                  <a:lnTo>
                    <a:pt x="1861" y="4130"/>
                  </a:lnTo>
                  <a:lnTo>
                    <a:pt x="2073" y="4144"/>
                  </a:lnTo>
                  <a:lnTo>
                    <a:pt x="2073" y="4144"/>
                  </a:lnTo>
                  <a:close/>
                </a:path>
              </a:pathLst>
            </a:custGeom>
            <a:solidFill>
              <a:srgbClr val="9E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5"/>
            <p:cNvSpPr/>
            <p:nvPr/>
          </p:nvSpPr>
          <p:spPr>
            <a:xfrm flipH="1">
              <a:off x="2680780" y="1832639"/>
              <a:ext cx="33012" cy="33012"/>
            </a:xfrm>
            <a:custGeom>
              <a:avLst/>
              <a:gdLst/>
              <a:ahLst/>
              <a:cxnLst/>
              <a:rect l="l" t="t" r="r" b="b"/>
              <a:pathLst>
                <a:path w="1594" h="1594" extrusionOk="0">
                  <a:moveTo>
                    <a:pt x="804" y="1593"/>
                  </a:moveTo>
                  <a:lnTo>
                    <a:pt x="804" y="1593"/>
                  </a:lnTo>
                  <a:lnTo>
                    <a:pt x="959" y="1579"/>
                  </a:lnTo>
                  <a:lnTo>
                    <a:pt x="1100" y="1523"/>
                  </a:lnTo>
                  <a:lnTo>
                    <a:pt x="1241" y="1452"/>
                  </a:lnTo>
                  <a:lnTo>
                    <a:pt x="1353" y="1353"/>
                  </a:lnTo>
                  <a:lnTo>
                    <a:pt x="1452" y="1241"/>
                  </a:lnTo>
                  <a:lnTo>
                    <a:pt x="1523" y="1100"/>
                  </a:lnTo>
                  <a:lnTo>
                    <a:pt x="1579" y="959"/>
                  </a:lnTo>
                  <a:lnTo>
                    <a:pt x="1593" y="804"/>
                  </a:lnTo>
                  <a:lnTo>
                    <a:pt x="1593" y="804"/>
                  </a:lnTo>
                  <a:lnTo>
                    <a:pt x="1579" y="635"/>
                  </a:lnTo>
                  <a:lnTo>
                    <a:pt x="1523" y="494"/>
                  </a:lnTo>
                  <a:lnTo>
                    <a:pt x="1452" y="353"/>
                  </a:lnTo>
                  <a:lnTo>
                    <a:pt x="1353" y="240"/>
                  </a:lnTo>
                  <a:lnTo>
                    <a:pt x="1241" y="141"/>
                  </a:lnTo>
                  <a:lnTo>
                    <a:pt x="1100" y="71"/>
                  </a:lnTo>
                  <a:lnTo>
                    <a:pt x="959" y="14"/>
                  </a:lnTo>
                  <a:lnTo>
                    <a:pt x="804" y="0"/>
                  </a:lnTo>
                  <a:lnTo>
                    <a:pt x="804" y="0"/>
                  </a:lnTo>
                  <a:lnTo>
                    <a:pt x="635" y="14"/>
                  </a:lnTo>
                  <a:lnTo>
                    <a:pt x="494" y="71"/>
                  </a:lnTo>
                  <a:lnTo>
                    <a:pt x="353" y="141"/>
                  </a:lnTo>
                  <a:lnTo>
                    <a:pt x="240" y="240"/>
                  </a:lnTo>
                  <a:lnTo>
                    <a:pt x="141" y="353"/>
                  </a:lnTo>
                  <a:lnTo>
                    <a:pt x="71" y="494"/>
                  </a:lnTo>
                  <a:lnTo>
                    <a:pt x="28" y="635"/>
                  </a:lnTo>
                  <a:lnTo>
                    <a:pt x="0" y="804"/>
                  </a:lnTo>
                  <a:lnTo>
                    <a:pt x="0" y="804"/>
                  </a:lnTo>
                  <a:lnTo>
                    <a:pt x="28" y="959"/>
                  </a:lnTo>
                  <a:lnTo>
                    <a:pt x="71" y="1100"/>
                  </a:lnTo>
                  <a:lnTo>
                    <a:pt x="141" y="1241"/>
                  </a:lnTo>
                  <a:lnTo>
                    <a:pt x="240" y="1353"/>
                  </a:lnTo>
                  <a:lnTo>
                    <a:pt x="353" y="1452"/>
                  </a:lnTo>
                  <a:lnTo>
                    <a:pt x="494" y="1523"/>
                  </a:lnTo>
                  <a:lnTo>
                    <a:pt x="635" y="1579"/>
                  </a:lnTo>
                  <a:lnTo>
                    <a:pt x="804" y="1593"/>
                  </a:lnTo>
                  <a:lnTo>
                    <a:pt x="804" y="15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5"/>
            <p:cNvSpPr/>
            <p:nvPr/>
          </p:nvSpPr>
          <p:spPr>
            <a:xfrm flipH="1">
              <a:off x="2460986" y="1617505"/>
              <a:ext cx="120284" cy="120284"/>
            </a:xfrm>
            <a:custGeom>
              <a:avLst/>
              <a:gdLst/>
              <a:ahLst/>
              <a:cxnLst/>
              <a:rect l="l" t="t" r="r" b="b"/>
              <a:pathLst>
                <a:path w="5808" h="5808" extrusionOk="0">
                  <a:moveTo>
                    <a:pt x="2904" y="5807"/>
                  </a:moveTo>
                  <a:lnTo>
                    <a:pt x="2904" y="5807"/>
                  </a:lnTo>
                  <a:lnTo>
                    <a:pt x="3200" y="5779"/>
                  </a:lnTo>
                  <a:lnTo>
                    <a:pt x="3496" y="5737"/>
                  </a:lnTo>
                  <a:lnTo>
                    <a:pt x="3778" y="5666"/>
                  </a:lnTo>
                  <a:lnTo>
                    <a:pt x="4032" y="5568"/>
                  </a:lnTo>
                  <a:lnTo>
                    <a:pt x="4285" y="5455"/>
                  </a:lnTo>
                  <a:lnTo>
                    <a:pt x="4525" y="5300"/>
                  </a:lnTo>
                  <a:lnTo>
                    <a:pt x="4751" y="5131"/>
                  </a:lnTo>
                  <a:lnTo>
                    <a:pt x="4962" y="4948"/>
                  </a:lnTo>
                  <a:lnTo>
                    <a:pt x="5145" y="4736"/>
                  </a:lnTo>
                  <a:lnTo>
                    <a:pt x="5314" y="4525"/>
                  </a:lnTo>
                  <a:lnTo>
                    <a:pt x="5455" y="4285"/>
                  </a:lnTo>
                  <a:lnTo>
                    <a:pt x="5582" y="4031"/>
                  </a:lnTo>
                  <a:lnTo>
                    <a:pt x="5681" y="3764"/>
                  </a:lnTo>
                  <a:lnTo>
                    <a:pt x="5751" y="3482"/>
                  </a:lnTo>
                  <a:lnTo>
                    <a:pt x="5794" y="3200"/>
                  </a:lnTo>
                  <a:lnTo>
                    <a:pt x="5808" y="2904"/>
                  </a:lnTo>
                  <a:lnTo>
                    <a:pt x="5808" y="2904"/>
                  </a:lnTo>
                  <a:lnTo>
                    <a:pt x="5794" y="2608"/>
                  </a:lnTo>
                  <a:lnTo>
                    <a:pt x="5751" y="2312"/>
                  </a:lnTo>
                  <a:lnTo>
                    <a:pt x="5681" y="2044"/>
                  </a:lnTo>
                  <a:lnTo>
                    <a:pt x="5582" y="1776"/>
                  </a:lnTo>
                  <a:lnTo>
                    <a:pt x="5455" y="1523"/>
                  </a:lnTo>
                  <a:lnTo>
                    <a:pt x="5314" y="1283"/>
                  </a:lnTo>
                  <a:lnTo>
                    <a:pt x="5145" y="1057"/>
                  </a:lnTo>
                  <a:lnTo>
                    <a:pt x="4962" y="846"/>
                  </a:lnTo>
                  <a:lnTo>
                    <a:pt x="4751" y="663"/>
                  </a:lnTo>
                  <a:lnTo>
                    <a:pt x="4525" y="494"/>
                  </a:lnTo>
                  <a:lnTo>
                    <a:pt x="4285" y="353"/>
                  </a:lnTo>
                  <a:lnTo>
                    <a:pt x="4032" y="226"/>
                  </a:lnTo>
                  <a:lnTo>
                    <a:pt x="3778" y="127"/>
                  </a:lnTo>
                  <a:lnTo>
                    <a:pt x="3496" y="57"/>
                  </a:lnTo>
                  <a:lnTo>
                    <a:pt x="3200" y="14"/>
                  </a:lnTo>
                  <a:lnTo>
                    <a:pt x="2904" y="0"/>
                  </a:lnTo>
                  <a:lnTo>
                    <a:pt x="2904" y="0"/>
                  </a:lnTo>
                  <a:lnTo>
                    <a:pt x="2608" y="14"/>
                  </a:lnTo>
                  <a:lnTo>
                    <a:pt x="2326" y="57"/>
                  </a:lnTo>
                  <a:lnTo>
                    <a:pt x="2044" y="127"/>
                  </a:lnTo>
                  <a:lnTo>
                    <a:pt x="1776" y="226"/>
                  </a:lnTo>
                  <a:lnTo>
                    <a:pt x="1523" y="353"/>
                  </a:lnTo>
                  <a:lnTo>
                    <a:pt x="1283" y="494"/>
                  </a:lnTo>
                  <a:lnTo>
                    <a:pt x="1072" y="663"/>
                  </a:lnTo>
                  <a:lnTo>
                    <a:pt x="860" y="846"/>
                  </a:lnTo>
                  <a:lnTo>
                    <a:pt x="677" y="1057"/>
                  </a:lnTo>
                  <a:lnTo>
                    <a:pt x="508" y="1283"/>
                  </a:lnTo>
                  <a:lnTo>
                    <a:pt x="353" y="1523"/>
                  </a:lnTo>
                  <a:lnTo>
                    <a:pt x="240" y="1776"/>
                  </a:lnTo>
                  <a:lnTo>
                    <a:pt x="141" y="2044"/>
                  </a:lnTo>
                  <a:lnTo>
                    <a:pt x="71" y="2312"/>
                  </a:lnTo>
                  <a:lnTo>
                    <a:pt x="29" y="2608"/>
                  </a:lnTo>
                  <a:lnTo>
                    <a:pt x="0" y="2904"/>
                  </a:lnTo>
                  <a:lnTo>
                    <a:pt x="0" y="2904"/>
                  </a:lnTo>
                  <a:lnTo>
                    <a:pt x="29" y="3200"/>
                  </a:lnTo>
                  <a:lnTo>
                    <a:pt x="71" y="3482"/>
                  </a:lnTo>
                  <a:lnTo>
                    <a:pt x="141" y="3764"/>
                  </a:lnTo>
                  <a:lnTo>
                    <a:pt x="240" y="4031"/>
                  </a:lnTo>
                  <a:lnTo>
                    <a:pt x="353" y="4285"/>
                  </a:lnTo>
                  <a:lnTo>
                    <a:pt x="508" y="4525"/>
                  </a:lnTo>
                  <a:lnTo>
                    <a:pt x="677" y="4736"/>
                  </a:lnTo>
                  <a:lnTo>
                    <a:pt x="860" y="4948"/>
                  </a:lnTo>
                  <a:lnTo>
                    <a:pt x="1072" y="5131"/>
                  </a:lnTo>
                  <a:lnTo>
                    <a:pt x="1283" y="5300"/>
                  </a:lnTo>
                  <a:lnTo>
                    <a:pt x="1523" y="5455"/>
                  </a:lnTo>
                  <a:lnTo>
                    <a:pt x="1776" y="5568"/>
                  </a:lnTo>
                  <a:lnTo>
                    <a:pt x="2044" y="5666"/>
                  </a:lnTo>
                  <a:lnTo>
                    <a:pt x="2326" y="5737"/>
                  </a:lnTo>
                  <a:lnTo>
                    <a:pt x="2608" y="5779"/>
                  </a:lnTo>
                  <a:lnTo>
                    <a:pt x="2904" y="5807"/>
                  </a:lnTo>
                  <a:lnTo>
                    <a:pt x="2904" y="580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5"/>
            <p:cNvSpPr/>
            <p:nvPr/>
          </p:nvSpPr>
          <p:spPr>
            <a:xfrm flipH="1">
              <a:off x="2477906" y="1634425"/>
              <a:ext cx="86133" cy="86133"/>
            </a:xfrm>
            <a:custGeom>
              <a:avLst/>
              <a:gdLst/>
              <a:ahLst/>
              <a:cxnLst/>
              <a:rect l="l" t="t" r="r" b="b"/>
              <a:pathLst>
                <a:path w="4159" h="4159" extrusionOk="0">
                  <a:moveTo>
                    <a:pt x="2072" y="4159"/>
                  </a:moveTo>
                  <a:lnTo>
                    <a:pt x="2072" y="4159"/>
                  </a:lnTo>
                  <a:lnTo>
                    <a:pt x="2283" y="4145"/>
                  </a:lnTo>
                  <a:lnTo>
                    <a:pt x="2495" y="4117"/>
                  </a:lnTo>
                  <a:lnTo>
                    <a:pt x="2692" y="4060"/>
                  </a:lnTo>
                  <a:lnTo>
                    <a:pt x="2890" y="3990"/>
                  </a:lnTo>
                  <a:lnTo>
                    <a:pt x="3059" y="3905"/>
                  </a:lnTo>
                  <a:lnTo>
                    <a:pt x="3242" y="3806"/>
                  </a:lnTo>
                  <a:lnTo>
                    <a:pt x="3397" y="3680"/>
                  </a:lnTo>
                  <a:lnTo>
                    <a:pt x="3538" y="3553"/>
                  </a:lnTo>
                  <a:lnTo>
                    <a:pt x="3679" y="3398"/>
                  </a:lnTo>
                  <a:lnTo>
                    <a:pt x="3792" y="3243"/>
                  </a:lnTo>
                  <a:lnTo>
                    <a:pt x="3904" y="3074"/>
                  </a:lnTo>
                  <a:lnTo>
                    <a:pt x="3989" y="2890"/>
                  </a:lnTo>
                  <a:lnTo>
                    <a:pt x="4059" y="2693"/>
                  </a:lnTo>
                  <a:lnTo>
                    <a:pt x="4116" y="2496"/>
                  </a:lnTo>
                  <a:lnTo>
                    <a:pt x="4144" y="2298"/>
                  </a:lnTo>
                  <a:lnTo>
                    <a:pt x="4158" y="2087"/>
                  </a:lnTo>
                  <a:lnTo>
                    <a:pt x="4158" y="2087"/>
                  </a:lnTo>
                  <a:lnTo>
                    <a:pt x="4144" y="1875"/>
                  </a:lnTo>
                  <a:lnTo>
                    <a:pt x="4116" y="1664"/>
                  </a:lnTo>
                  <a:lnTo>
                    <a:pt x="4059" y="1467"/>
                  </a:lnTo>
                  <a:lnTo>
                    <a:pt x="3989" y="1269"/>
                  </a:lnTo>
                  <a:lnTo>
                    <a:pt x="3904" y="1100"/>
                  </a:lnTo>
                  <a:lnTo>
                    <a:pt x="3792" y="917"/>
                  </a:lnTo>
                  <a:lnTo>
                    <a:pt x="3679" y="762"/>
                  </a:lnTo>
                  <a:lnTo>
                    <a:pt x="3538" y="621"/>
                  </a:lnTo>
                  <a:lnTo>
                    <a:pt x="3397" y="480"/>
                  </a:lnTo>
                  <a:lnTo>
                    <a:pt x="3242" y="367"/>
                  </a:lnTo>
                  <a:lnTo>
                    <a:pt x="3059" y="254"/>
                  </a:lnTo>
                  <a:lnTo>
                    <a:pt x="2890" y="170"/>
                  </a:lnTo>
                  <a:lnTo>
                    <a:pt x="2692" y="99"/>
                  </a:lnTo>
                  <a:lnTo>
                    <a:pt x="2495" y="43"/>
                  </a:lnTo>
                  <a:lnTo>
                    <a:pt x="2283" y="15"/>
                  </a:lnTo>
                  <a:lnTo>
                    <a:pt x="2072" y="1"/>
                  </a:lnTo>
                  <a:lnTo>
                    <a:pt x="2072" y="1"/>
                  </a:lnTo>
                  <a:lnTo>
                    <a:pt x="1861" y="15"/>
                  </a:lnTo>
                  <a:lnTo>
                    <a:pt x="1663" y="43"/>
                  </a:lnTo>
                  <a:lnTo>
                    <a:pt x="1466" y="99"/>
                  </a:lnTo>
                  <a:lnTo>
                    <a:pt x="1269" y="170"/>
                  </a:lnTo>
                  <a:lnTo>
                    <a:pt x="1085" y="254"/>
                  </a:lnTo>
                  <a:lnTo>
                    <a:pt x="916" y="367"/>
                  </a:lnTo>
                  <a:lnTo>
                    <a:pt x="761" y="480"/>
                  </a:lnTo>
                  <a:lnTo>
                    <a:pt x="606" y="621"/>
                  </a:lnTo>
                  <a:lnTo>
                    <a:pt x="479" y="762"/>
                  </a:lnTo>
                  <a:lnTo>
                    <a:pt x="352" y="917"/>
                  </a:lnTo>
                  <a:lnTo>
                    <a:pt x="254" y="1100"/>
                  </a:lnTo>
                  <a:lnTo>
                    <a:pt x="169" y="1269"/>
                  </a:lnTo>
                  <a:lnTo>
                    <a:pt x="99" y="1467"/>
                  </a:lnTo>
                  <a:lnTo>
                    <a:pt x="42" y="1664"/>
                  </a:lnTo>
                  <a:lnTo>
                    <a:pt x="14" y="1875"/>
                  </a:lnTo>
                  <a:lnTo>
                    <a:pt x="0" y="2087"/>
                  </a:lnTo>
                  <a:lnTo>
                    <a:pt x="0" y="2087"/>
                  </a:lnTo>
                  <a:lnTo>
                    <a:pt x="14" y="2298"/>
                  </a:lnTo>
                  <a:lnTo>
                    <a:pt x="42" y="2496"/>
                  </a:lnTo>
                  <a:lnTo>
                    <a:pt x="99" y="2693"/>
                  </a:lnTo>
                  <a:lnTo>
                    <a:pt x="169" y="2890"/>
                  </a:lnTo>
                  <a:lnTo>
                    <a:pt x="254" y="3074"/>
                  </a:lnTo>
                  <a:lnTo>
                    <a:pt x="352" y="3243"/>
                  </a:lnTo>
                  <a:lnTo>
                    <a:pt x="479" y="3398"/>
                  </a:lnTo>
                  <a:lnTo>
                    <a:pt x="606" y="3553"/>
                  </a:lnTo>
                  <a:lnTo>
                    <a:pt x="761" y="3680"/>
                  </a:lnTo>
                  <a:lnTo>
                    <a:pt x="916" y="3806"/>
                  </a:lnTo>
                  <a:lnTo>
                    <a:pt x="1085" y="3905"/>
                  </a:lnTo>
                  <a:lnTo>
                    <a:pt x="1269" y="3990"/>
                  </a:lnTo>
                  <a:lnTo>
                    <a:pt x="1466" y="4060"/>
                  </a:lnTo>
                  <a:lnTo>
                    <a:pt x="1663" y="4117"/>
                  </a:lnTo>
                  <a:lnTo>
                    <a:pt x="1861" y="4145"/>
                  </a:lnTo>
                  <a:lnTo>
                    <a:pt x="2072" y="4159"/>
                  </a:lnTo>
                  <a:lnTo>
                    <a:pt x="2072" y="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5"/>
            <p:cNvSpPr/>
            <p:nvPr/>
          </p:nvSpPr>
          <p:spPr>
            <a:xfrm flipH="1">
              <a:off x="2516448" y="1651076"/>
              <a:ext cx="32722" cy="32701"/>
            </a:xfrm>
            <a:custGeom>
              <a:avLst/>
              <a:gdLst/>
              <a:ahLst/>
              <a:cxnLst/>
              <a:rect l="l" t="t" r="r" b="b"/>
              <a:pathLst>
                <a:path w="1580" h="1579" extrusionOk="0">
                  <a:moveTo>
                    <a:pt x="790" y="1579"/>
                  </a:moveTo>
                  <a:lnTo>
                    <a:pt x="790" y="1579"/>
                  </a:lnTo>
                  <a:lnTo>
                    <a:pt x="945" y="1565"/>
                  </a:lnTo>
                  <a:lnTo>
                    <a:pt x="1100" y="1522"/>
                  </a:lnTo>
                  <a:lnTo>
                    <a:pt x="1241" y="1452"/>
                  </a:lnTo>
                  <a:lnTo>
                    <a:pt x="1354" y="1353"/>
                  </a:lnTo>
                  <a:lnTo>
                    <a:pt x="1453" y="1241"/>
                  </a:lnTo>
                  <a:lnTo>
                    <a:pt x="1523" y="1100"/>
                  </a:lnTo>
                  <a:lnTo>
                    <a:pt x="1565" y="959"/>
                  </a:lnTo>
                  <a:lnTo>
                    <a:pt x="1580" y="790"/>
                  </a:lnTo>
                  <a:lnTo>
                    <a:pt x="1580" y="790"/>
                  </a:lnTo>
                  <a:lnTo>
                    <a:pt x="1565" y="634"/>
                  </a:lnTo>
                  <a:lnTo>
                    <a:pt x="1523" y="479"/>
                  </a:lnTo>
                  <a:lnTo>
                    <a:pt x="1453" y="353"/>
                  </a:lnTo>
                  <a:lnTo>
                    <a:pt x="1354" y="240"/>
                  </a:lnTo>
                  <a:lnTo>
                    <a:pt x="1241" y="141"/>
                  </a:lnTo>
                  <a:lnTo>
                    <a:pt x="1100" y="57"/>
                  </a:lnTo>
                  <a:lnTo>
                    <a:pt x="945" y="14"/>
                  </a:lnTo>
                  <a:lnTo>
                    <a:pt x="790" y="0"/>
                  </a:lnTo>
                  <a:lnTo>
                    <a:pt x="790" y="0"/>
                  </a:lnTo>
                  <a:lnTo>
                    <a:pt x="635" y="14"/>
                  </a:lnTo>
                  <a:lnTo>
                    <a:pt x="480" y="57"/>
                  </a:lnTo>
                  <a:lnTo>
                    <a:pt x="353" y="141"/>
                  </a:lnTo>
                  <a:lnTo>
                    <a:pt x="241" y="240"/>
                  </a:lnTo>
                  <a:lnTo>
                    <a:pt x="142" y="353"/>
                  </a:lnTo>
                  <a:lnTo>
                    <a:pt x="57" y="479"/>
                  </a:lnTo>
                  <a:lnTo>
                    <a:pt x="15" y="634"/>
                  </a:lnTo>
                  <a:lnTo>
                    <a:pt x="1" y="790"/>
                  </a:lnTo>
                  <a:lnTo>
                    <a:pt x="1" y="790"/>
                  </a:lnTo>
                  <a:lnTo>
                    <a:pt x="15" y="959"/>
                  </a:lnTo>
                  <a:lnTo>
                    <a:pt x="57" y="1100"/>
                  </a:lnTo>
                  <a:lnTo>
                    <a:pt x="142" y="1241"/>
                  </a:lnTo>
                  <a:lnTo>
                    <a:pt x="241" y="1353"/>
                  </a:lnTo>
                  <a:lnTo>
                    <a:pt x="353" y="1452"/>
                  </a:lnTo>
                  <a:lnTo>
                    <a:pt x="480" y="1522"/>
                  </a:lnTo>
                  <a:lnTo>
                    <a:pt x="635" y="1565"/>
                  </a:lnTo>
                  <a:lnTo>
                    <a:pt x="790" y="1579"/>
                  </a:lnTo>
                  <a:lnTo>
                    <a:pt x="790" y="15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5"/>
            <p:cNvSpPr/>
            <p:nvPr/>
          </p:nvSpPr>
          <p:spPr>
            <a:xfrm flipH="1">
              <a:off x="2460986" y="1799068"/>
              <a:ext cx="120284" cy="120284"/>
            </a:xfrm>
            <a:custGeom>
              <a:avLst/>
              <a:gdLst/>
              <a:ahLst/>
              <a:cxnLst/>
              <a:rect l="l" t="t" r="r" b="b"/>
              <a:pathLst>
                <a:path w="5808" h="5808" extrusionOk="0">
                  <a:moveTo>
                    <a:pt x="2904" y="5808"/>
                  </a:moveTo>
                  <a:lnTo>
                    <a:pt x="2904" y="5808"/>
                  </a:lnTo>
                  <a:lnTo>
                    <a:pt x="3200" y="5793"/>
                  </a:lnTo>
                  <a:lnTo>
                    <a:pt x="3496" y="5751"/>
                  </a:lnTo>
                  <a:lnTo>
                    <a:pt x="3778" y="5681"/>
                  </a:lnTo>
                  <a:lnTo>
                    <a:pt x="4032" y="5582"/>
                  </a:lnTo>
                  <a:lnTo>
                    <a:pt x="4285" y="5455"/>
                  </a:lnTo>
                  <a:lnTo>
                    <a:pt x="4525" y="5314"/>
                  </a:lnTo>
                  <a:lnTo>
                    <a:pt x="4751" y="5145"/>
                  </a:lnTo>
                  <a:lnTo>
                    <a:pt x="4962" y="4948"/>
                  </a:lnTo>
                  <a:lnTo>
                    <a:pt x="5145" y="4750"/>
                  </a:lnTo>
                  <a:lnTo>
                    <a:pt x="5314" y="4525"/>
                  </a:lnTo>
                  <a:lnTo>
                    <a:pt x="5455" y="4285"/>
                  </a:lnTo>
                  <a:lnTo>
                    <a:pt x="5582" y="4032"/>
                  </a:lnTo>
                  <a:lnTo>
                    <a:pt x="5681" y="3764"/>
                  </a:lnTo>
                  <a:lnTo>
                    <a:pt x="5751" y="3482"/>
                  </a:lnTo>
                  <a:lnTo>
                    <a:pt x="5794" y="3200"/>
                  </a:lnTo>
                  <a:lnTo>
                    <a:pt x="5808" y="2904"/>
                  </a:lnTo>
                  <a:lnTo>
                    <a:pt x="5808" y="2904"/>
                  </a:lnTo>
                  <a:lnTo>
                    <a:pt x="5794" y="2608"/>
                  </a:lnTo>
                  <a:lnTo>
                    <a:pt x="5751" y="2312"/>
                  </a:lnTo>
                  <a:lnTo>
                    <a:pt x="5681" y="2044"/>
                  </a:lnTo>
                  <a:lnTo>
                    <a:pt x="5582" y="1776"/>
                  </a:lnTo>
                  <a:lnTo>
                    <a:pt x="5455" y="1523"/>
                  </a:lnTo>
                  <a:lnTo>
                    <a:pt x="5314" y="1283"/>
                  </a:lnTo>
                  <a:lnTo>
                    <a:pt x="5145" y="1058"/>
                  </a:lnTo>
                  <a:lnTo>
                    <a:pt x="4962" y="846"/>
                  </a:lnTo>
                  <a:lnTo>
                    <a:pt x="4751" y="663"/>
                  </a:lnTo>
                  <a:lnTo>
                    <a:pt x="4525" y="494"/>
                  </a:lnTo>
                  <a:lnTo>
                    <a:pt x="4285" y="353"/>
                  </a:lnTo>
                  <a:lnTo>
                    <a:pt x="4032" y="226"/>
                  </a:lnTo>
                  <a:lnTo>
                    <a:pt x="3778" y="127"/>
                  </a:lnTo>
                  <a:lnTo>
                    <a:pt x="3496" y="57"/>
                  </a:lnTo>
                  <a:lnTo>
                    <a:pt x="3200" y="15"/>
                  </a:lnTo>
                  <a:lnTo>
                    <a:pt x="2904" y="0"/>
                  </a:lnTo>
                  <a:lnTo>
                    <a:pt x="2904" y="0"/>
                  </a:lnTo>
                  <a:lnTo>
                    <a:pt x="2608" y="15"/>
                  </a:lnTo>
                  <a:lnTo>
                    <a:pt x="2326" y="57"/>
                  </a:lnTo>
                  <a:lnTo>
                    <a:pt x="2044" y="127"/>
                  </a:lnTo>
                  <a:lnTo>
                    <a:pt x="1776" y="226"/>
                  </a:lnTo>
                  <a:lnTo>
                    <a:pt x="1523" y="353"/>
                  </a:lnTo>
                  <a:lnTo>
                    <a:pt x="1283" y="494"/>
                  </a:lnTo>
                  <a:lnTo>
                    <a:pt x="1072" y="663"/>
                  </a:lnTo>
                  <a:lnTo>
                    <a:pt x="860" y="846"/>
                  </a:lnTo>
                  <a:lnTo>
                    <a:pt x="677" y="1058"/>
                  </a:lnTo>
                  <a:lnTo>
                    <a:pt x="508" y="1283"/>
                  </a:lnTo>
                  <a:lnTo>
                    <a:pt x="353" y="1523"/>
                  </a:lnTo>
                  <a:lnTo>
                    <a:pt x="240" y="1776"/>
                  </a:lnTo>
                  <a:lnTo>
                    <a:pt x="141" y="2044"/>
                  </a:lnTo>
                  <a:lnTo>
                    <a:pt x="71" y="2312"/>
                  </a:lnTo>
                  <a:lnTo>
                    <a:pt x="29" y="2608"/>
                  </a:lnTo>
                  <a:lnTo>
                    <a:pt x="0" y="2904"/>
                  </a:lnTo>
                  <a:lnTo>
                    <a:pt x="0" y="2904"/>
                  </a:lnTo>
                  <a:lnTo>
                    <a:pt x="29" y="3200"/>
                  </a:lnTo>
                  <a:lnTo>
                    <a:pt x="71" y="3482"/>
                  </a:lnTo>
                  <a:lnTo>
                    <a:pt x="141" y="3764"/>
                  </a:lnTo>
                  <a:lnTo>
                    <a:pt x="240" y="4032"/>
                  </a:lnTo>
                  <a:lnTo>
                    <a:pt x="353" y="4285"/>
                  </a:lnTo>
                  <a:lnTo>
                    <a:pt x="508" y="4525"/>
                  </a:lnTo>
                  <a:lnTo>
                    <a:pt x="677" y="4750"/>
                  </a:lnTo>
                  <a:lnTo>
                    <a:pt x="860" y="4948"/>
                  </a:lnTo>
                  <a:lnTo>
                    <a:pt x="1072" y="5145"/>
                  </a:lnTo>
                  <a:lnTo>
                    <a:pt x="1283" y="5314"/>
                  </a:lnTo>
                  <a:lnTo>
                    <a:pt x="1523" y="5455"/>
                  </a:lnTo>
                  <a:lnTo>
                    <a:pt x="1776" y="5582"/>
                  </a:lnTo>
                  <a:lnTo>
                    <a:pt x="2044" y="5681"/>
                  </a:lnTo>
                  <a:lnTo>
                    <a:pt x="2326" y="5751"/>
                  </a:lnTo>
                  <a:lnTo>
                    <a:pt x="2608" y="5793"/>
                  </a:lnTo>
                  <a:lnTo>
                    <a:pt x="2904" y="5808"/>
                  </a:lnTo>
                  <a:lnTo>
                    <a:pt x="2904" y="58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5"/>
            <p:cNvSpPr/>
            <p:nvPr/>
          </p:nvSpPr>
          <p:spPr>
            <a:xfrm flipH="1">
              <a:off x="2477906" y="1816299"/>
              <a:ext cx="86133" cy="85822"/>
            </a:xfrm>
            <a:custGeom>
              <a:avLst/>
              <a:gdLst/>
              <a:ahLst/>
              <a:cxnLst/>
              <a:rect l="l" t="t" r="r" b="b"/>
              <a:pathLst>
                <a:path w="4159" h="4144" extrusionOk="0">
                  <a:moveTo>
                    <a:pt x="2072" y="4144"/>
                  </a:moveTo>
                  <a:lnTo>
                    <a:pt x="2072" y="4144"/>
                  </a:lnTo>
                  <a:lnTo>
                    <a:pt x="2283" y="4130"/>
                  </a:lnTo>
                  <a:lnTo>
                    <a:pt x="2495" y="4102"/>
                  </a:lnTo>
                  <a:lnTo>
                    <a:pt x="2692" y="4059"/>
                  </a:lnTo>
                  <a:lnTo>
                    <a:pt x="2890" y="3989"/>
                  </a:lnTo>
                  <a:lnTo>
                    <a:pt x="3059" y="3890"/>
                  </a:lnTo>
                  <a:lnTo>
                    <a:pt x="3242" y="3792"/>
                  </a:lnTo>
                  <a:lnTo>
                    <a:pt x="3397" y="3665"/>
                  </a:lnTo>
                  <a:lnTo>
                    <a:pt x="3538" y="3538"/>
                  </a:lnTo>
                  <a:lnTo>
                    <a:pt x="3679" y="3383"/>
                  </a:lnTo>
                  <a:lnTo>
                    <a:pt x="3792" y="3228"/>
                  </a:lnTo>
                  <a:lnTo>
                    <a:pt x="3904" y="3059"/>
                  </a:lnTo>
                  <a:lnTo>
                    <a:pt x="3989" y="2875"/>
                  </a:lnTo>
                  <a:lnTo>
                    <a:pt x="4059" y="2692"/>
                  </a:lnTo>
                  <a:lnTo>
                    <a:pt x="4116" y="2495"/>
                  </a:lnTo>
                  <a:lnTo>
                    <a:pt x="4144" y="2283"/>
                  </a:lnTo>
                  <a:lnTo>
                    <a:pt x="4158" y="2072"/>
                  </a:lnTo>
                  <a:lnTo>
                    <a:pt x="4158" y="2072"/>
                  </a:lnTo>
                  <a:lnTo>
                    <a:pt x="4144" y="1861"/>
                  </a:lnTo>
                  <a:lnTo>
                    <a:pt x="4116" y="1649"/>
                  </a:lnTo>
                  <a:lnTo>
                    <a:pt x="4059" y="1452"/>
                  </a:lnTo>
                  <a:lnTo>
                    <a:pt x="3989" y="1269"/>
                  </a:lnTo>
                  <a:lnTo>
                    <a:pt x="3904" y="1085"/>
                  </a:lnTo>
                  <a:lnTo>
                    <a:pt x="3792" y="916"/>
                  </a:lnTo>
                  <a:lnTo>
                    <a:pt x="3679" y="747"/>
                  </a:lnTo>
                  <a:lnTo>
                    <a:pt x="3538" y="606"/>
                  </a:lnTo>
                  <a:lnTo>
                    <a:pt x="3397" y="465"/>
                  </a:lnTo>
                  <a:lnTo>
                    <a:pt x="3242" y="352"/>
                  </a:lnTo>
                  <a:lnTo>
                    <a:pt x="3059" y="240"/>
                  </a:lnTo>
                  <a:lnTo>
                    <a:pt x="2890" y="155"/>
                  </a:lnTo>
                  <a:lnTo>
                    <a:pt x="2692" y="85"/>
                  </a:lnTo>
                  <a:lnTo>
                    <a:pt x="2495" y="42"/>
                  </a:lnTo>
                  <a:lnTo>
                    <a:pt x="2283" y="0"/>
                  </a:lnTo>
                  <a:lnTo>
                    <a:pt x="2072" y="0"/>
                  </a:lnTo>
                  <a:lnTo>
                    <a:pt x="2072" y="0"/>
                  </a:lnTo>
                  <a:lnTo>
                    <a:pt x="1861" y="0"/>
                  </a:lnTo>
                  <a:lnTo>
                    <a:pt x="1663" y="42"/>
                  </a:lnTo>
                  <a:lnTo>
                    <a:pt x="1466" y="85"/>
                  </a:lnTo>
                  <a:lnTo>
                    <a:pt x="1269" y="155"/>
                  </a:lnTo>
                  <a:lnTo>
                    <a:pt x="1085" y="240"/>
                  </a:lnTo>
                  <a:lnTo>
                    <a:pt x="916" y="352"/>
                  </a:lnTo>
                  <a:lnTo>
                    <a:pt x="761" y="465"/>
                  </a:lnTo>
                  <a:lnTo>
                    <a:pt x="606" y="606"/>
                  </a:lnTo>
                  <a:lnTo>
                    <a:pt x="479" y="747"/>
                  </a:lnTo>
                  <a:lnTo>
                    <a:pt x="352" y="916"/>
                  </a:lnTo>
                  <a:lnTo>
                    <a:pt x="254" y="1085"/>
                  </a:lnTo>
                  <a:lnTo>
                    <a:pt x="169" y="1269"/>
                  </a:lnTo>
                  <a:lnTo>
                    <a:pt x="99" y="1452"/>
                  </a:lnTo>
                  <a:lnTo>
                    <a:pt x="42" y="1649"/>
                  </a:lnTo>
                  <a:lnTo>
                    <a:pt x="14" y="1861"/>
                  </a:lnTo>
                  <a:lnTo>
                    <a:pt x="0" y="2072"/>
                  </a:lnTo>
                  <a:lnTo>
                    <a:pt x="0" y="2072"/>
                  </a:lnTo>
                  <a:lnTo>
                    <a:pt x="14" y="2283"/>
                  </a:lnTo>
                  <a:lnTo>
                    <a:pt x="42" y="2495"/>
                  </a:lnTo>
                  <a:lnTo>
                    <a:pt x="99" y="2692"/>
                  </a:lnTo>
                  <a:lnTo>
                    <a:pt x="169" y="2875"/>
                  </a:lnTo>
                  <a:lnTo>
                    <a:pt x="254" y="3059"/>
                  </a:lnTo>
                  <a:lnTo>
                    <a:pt x="352" y="3228"/>
                  </a:lnTo>
                  <a:lnTo>
                    <a:pt x="479" y="3383"/>
                  </a:lnTo>
                  <a:lnTo>
                    <a:pt x="606" y="3538"/>
                  </a:lnTo>
                  <a:lnTo>
                    <a:pt x="761" y="3665"/>
                  </a:lnTo>
                  <a:lnTo>
                    <a:pt x="916" y="3792"/>
                  </a:lnTo>
                  <a:lnTo>
                    <a:pt x="1085" y="3890"/>
                  </a:lnTo>
                  <a:lnTo>
                    <a:pt x="1269" y="3989"/>
                  </a:lnTo>
                  <a:lnTo>
                    <a:pt x="1466" y="4059"/>
                  </a:lnTo>
                  <a:lnTo>
                    <a:pt x="1663" y="4102"/>
                  </a:lnTo>
                  <a:lnTo>
                    <a:pt x="1861" y="4130"/>
                  </a:lnTo>
                  <a:lnTo>
                    <a:pt x="2072" y="4144"/>
                  </a:lnTo>
                  <a:lnTo>
                    <a:pt x="2072" y="41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5"/>
            <p:cNvSpPr/>
            <p:nvPr/>
          </p:nvSpPr>
          <p:spPr>
            <a:xfrm flipH="1">
              <a:off x="2516448" y="1832639"/>
              <a:ext cx="32722" cy="33012"/>
            </a:xfrm>
            <a:custGeom>
              <a:avLst/>
              <a:gdLst/>
              <a:ahLst/>
              <a:cxnLst/>
              <a:rect l="l" t="t" r="r" b="b"/>
              <a:pathLst>
                <a:path w="1580" h="1594" extrusionOk="0">
                  <a:moveTo>
                    <a:pt x="790" y="1593"/>
                  </a:moveTo>
                  <a:lnTo>
                    <a:pt x="790" y="1593"/>
                  </a:lnTo>
                  <a:lnTo>
                    <a:pt x="945" y="1579"/>
                  </a:lnTo>
                  <a:lnTo>
                    <a:pt x="1100" y="1523"/>
                  </a:lnTo>
                  <a:lnTo>
                    <a:pt x="1241" y="1452"/>
                  </a:lnTo>
                  <a:lnTo>
                    <a:pt x="1354" y="1353"/>
                  </a:lnTo>
                  <a:lnTo>
                    <a:pt x="1453" y="1241"/>
                  </a:lnTo>
                  <a:lnTo>
                    <a:pt x="1523" y="1100"/>
                  </a:lnTo>
                  <a:lnTo>
                    <a:pt x="1565" y="959"/>
                  </a:lnTo>
                  <a:lnTo>
                    <a:pt x="1580" y="804"/>
                  </a:lnTo>
                  <a:lnTo>
                    <a:pt x="1580" y="804"/>
                  </a:lnTo>
                  <a:lnTo>
                    <a:pt x="1565" y="635"/>
                  </a:lnTo>
                  <a:lnTo>
                    <a:pt x="1523" y="494"/>
                  </a:lnTo>
                  <a:lnTo>
                    <a:pt x="1453" y="353"/>
                  </a:lnTo>
                  <a:lnTo>
                    <a:pt x="1354" y="240"/>
                  </a:lnTo>
                  <a:lnTo>
                    <a:pt x="1241" y="141"/>
                  </a:lnTo>
                  <a:lnTo>
                    <a:pt x="1100" y="71"/>
                  </a:lnTo>
                  <a:lnTo>
                    <a:pt x="945" y="29"/>
                  </a:lnTo>
                  <a:lnTo>
                    <a:pt x="790" y="0"/>
                  </a:lnTo>
                  <a:lnTo>
                    <a:pt x="790" y="0"/>
                  </a:lnTo>
                  <a:lnTo>
                    <a:pt x="635" y="29"/>
                  </a:lnTo>
                  <a:lnTo>
                    <a:pt x="480" y="71"/>
                  </a:lnTo>
                  <a:lnTo>
                    <a:pt x="353" y="141"/>
                  </a:lnTo>
                  <a:lnTo>
                    <a:pt x="241" y="240"/>
                  </a:lnTo>
                  <a:lnTo>
                    <a:pt x="142" y="353"/>
                  </a:lnTo>
                  <a:lnTo>
                    <a:pt x="57" y="494"/>
                  </a:lnTo>
                  <a:lnTo>
                    <a:pt x="15" y="635"/>
                  </a:lnTo>
                  <a:lnTo>
                    <a:pt x="1" y="804"/>
                  </a:lnTo>
                  <a:lnTo>
                    <a:pt x="1" y="804"/>
                  </a:lnTo>
                  <a:lnTo>
                    <a:pt x="15" y="959"/>
                  </a:lnTo>
                  <a:lnTo>
                    <a:pt x="57" y="1100"/>
                  </a:lnTo>
                  <a:lnTo>
                    <a:pt x="142" y="1241"/>
                  </a:lnTo>
                  <a:lnTo>
                    <a:pt x="241" y="1353"/>
                  </a:lnTo>
                  <a:lnTo>
                    <a:pt x="353" y="1452"/>
                  </a:lnTo>
                  <a:lnTo>
                    <a:pt x="480" y="1523"/>
                  </a:lnTo>
                  <a:lnTo>
                    <a:pt x="635" y="1579"/>
                  </a:lnTo>
                  <a:lnTo>
                    <a:pt x="790" y="1593"/>
                  </a:lnTo>
                  <a:lnTo>
                    <a:pt x="790" y="15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5"/>
            <p:cNvSpPr/>
            <p:nvPr/>
          </p:nvSpPr>
          <p:spPr>
            <a:xfrm flipH="1">
              <a:off x="2296343" y="1617505"/>
              <a:ext cx="120284" cy="120284"/>
            </a:xfrm>
            <a:custGeom>
              <a:avLst/>
              <a:gdLst/>
              <a:ahLst/>
              <a:cxnLst/>
              <a:rect l="l" t="t" r="r" b="b"/>
              <a:pathLst>
                <a:path w="5808" h="5808" extrusionOk="0">
                  <a:moveTo>
                    <a:pt x="2904" y="5807"/>
                  </a:moveTo>
                  <a:lnTo>
                    <a:pt x="2904" y="5807"/>
                  </a:lnTo>
                  <a:lnTo>
                    <a:pt x="3200" y="5779"/>
                  </a:lnTo>
                  <a:lnTo>
                    <a:pt x="3482" y="5737"/>
                  </a:lnTo>
                  <a:lnTo>
                    <a:pt x="3764" y="5666"/>
                  </a:lnTo>
                  <a:lnTo>
                    <a:pt x="4031" y="5568"/>
                  </a:lnTo>
                  <a:lnTo>
                    <a:pt x="4285" y="5455"/>
                  </a:lnTo>
                  <a:lnTo>
                    <a:pt x="4525" y="5300"/>
                  </a:lnTo>
                  <a:lnTo>
                    <a:pt x="4750" y="5131"/>
                  </a:lnTo>
                  <a:lnTo>
                    <a:pt x="4947" y="4948"/>
                  </a:lnTo>
                  <a:lnTo>
                    <a:pt x="5145" y="4736"/>
                  </a:lnTo>
                  <a:lnTo>
                    <a:pt x="5314" y="4525"/>
                  </a:lnTo>
                  <a:lnTo>
                    <a:pt x="5455" y="4285"/>
                  </a:lnTo>
                  <a:lnTo>
                    <a:pt x="5582" y="4031"/>
                  </a:lnTo>
                  <a:lnTo>
                    <a:pt x="5680" y="3764"/>
                  </a:lnTo>
                  <a:lnTo>
                    <a:pt x="5751" y="3482"/>
                  </a:lnTo>
                  <a:lnTo>
                    <a:pt x="5793" y="3200"/>
                  </a:lnTo>
                  <a:lnTo>
                    <a:pt x="5807" y="2904"/>
                  </a:lnTo>
                  <a:lnTo>
                    <a:pt x="5807" y="2904"/>
                  </a:lnTo>
                  <a:lnTo>
                    <a:pt x="5793" y="2608"/>
                  </a:lnTo>
                  <a:lnTo>
                    <a:pt x="5751" y="2312"/>
                  </a:lnTo>
                  <a:lnTo>
                    <a:pt x="5680" y="2044"/>
                  </a:lnTo>
                  <a:lnTo>
                    <a:pt x="5582" y="1776"/>
                  </a:lnTo>
                  <a:lnTo>
                    <a:pt x="5455" y="1523"/>
                  </a:lnTo>
                  <a:lnTo>
                    <a:pt x="5314" y="1283"/>
                  </a:lnTo>
                  <a:lnTo>
                    <a:pt x="5145" y="1057"/>
                  </a:lnTo>
                  <a:lnTo>
                    <a:pt x="4947" y="846"/>
                  </a:lnTo>
                  <a:lnTo>
                    <a:pt x="4750" y="663"/>
                  </a:lnTo>
                  <a:lnTo>
                    <a:pt x="4525" y="494"/>
                  </a:lnTo>
                  <a:lnTo>
                    <a:pt x="4285" y="353"/>
                  </a:lnTo>
                  <a:lnTo>
                    <a:pt x="4031" y="226"/>
                  </a:lnTo>
                  <a:lnTo>
                    <a:pt x="3764" y="127"/>
                  </a:lnTo>
                  <a:lnTo>
                    <a:pt x="3482" y="57"/>
                  </a:lnTo>
                  <a:lnTo>
                    <a:pt x="3200" y="14"/>
                  </a:lnTo>
                  <a:lnTo>
                    <a:pt x="2904" y="0"/>
                  </a:lnTo>
                  <a:lnTo>
                    <a:pt x="2904" y="0"/>
                  </a:lnTo>
                  <a:lnTo>
                    <a:pt x="2608" y="14"/>
                  </a:lnTo>
                  <a:lnTo>
                    <a:pt x="2326" y="57"/>
                  </a:lnTo>
                  <a:lnTo>
                    <a:pt x="2044" y="127"/>
                  </a:lnTo>
                  <a:lnTo>
                    <a:pt x="1776" y="226"/>
                  </a:lnTo>
                  <a:lnTo>
                    <a:pt x="1522" y="353"/>
                  </a:lnTo>
                  <a:lnTo>
                    <a:pt x="1283" y="494"/>
                  </a:lnTo>
                  <a:lnTo>
                    <a:pt x="1057" y="663"/>
                  </a:lnTo>
                  <a:lnTo>
                    <a:pt x="846" y="846"/>
                  </a:lnTo>
                  <a:lnTo>
                    <a:pt x="663" y="1057"/>
                  </a:lnTo>
                  <a:lnTo>
                    <a:pt x="493" y="1283"/>
                  </a:lnTo>
                  <a:lnTo>
                    <a:pt x="352" y="1523"/>
                  </a:lnTo>
                  <a:lnTo>
                    <a:pt x="226" y="1776"/>
                  </a:lnTo>
                  <a:lnTo>
                    <a:pt x="127" y="2044"/>
                  </a:lnTo>
                  <a:lnTo>
                    <a:pt x="56" y="2312"/>
                  </a:lnTo>
                  <a:lnTo>
                    <a:pt x="14" y="2608"/>
                  </a:lnTo>
                  <a:lnTo>
                    <a:pt x="0" y="2904"/>
                  </a:lnTo>
                  <a:lnTo>
                    <a:pt x="0" y="2904"/>
                  </a:lnTo>
                  <a:lnTo>
                    <a:pt x="14" y="3200"/>
                  </a:lnTo>
                  <a:lnTo>
                    <a:pt x="56" y="3482"/>
                  </a:lnTo>
                  <a:lnTo>
                    <a:pt x="127" y="3764"/>
                  </a:lnTo>
                  <a:lnTo>
                    <a:pt x="226" y="4031"/>
                  </a:lnTo>
                  <a:lnTo>
                    <a:pt x="352" y="4285"/>
                  </a:lnTo>
                  <a:lnTo>
                    <a:pt x="493" y="4525"/>
                  </a:lnTo>
                  <a:lnTo>
                    <a:pt x="663" y="4736"/>
                  </a:lnTo>
                  <a:lnTo>
                    <a:pt x="846" y="4948"/>
                  </a:lnTo>
                  <a:lnTo>
                    <a:pt x="1057" y="5131"/>
                  </a:lnTo>
                  <a:lnTo>
                    <a:pt x="1283" y="5300"/>
                  </a:lnTo>
                  <a:lnTo>
                    <a:pt x="1522" y="5455"/>
                  </a:lnTo>
                  <a:lnTo>
                    <a:pt x="1776" y="5568"/>
                  </a:lnTo>
                  <a:lnTo>
                    <a:pt x="2044" y="5666"/>
                  </a:lnTo>
                  <a:lnTo>
                    <a:pt x="2326" y="5737"/>
                  </a:lnTo>
                  <a:lnTo>
                    <a:pt x="2608" y="5779"/>
                  </a:lnTo>
                  <a:lnTo>
                    <a:pt x="2904" y="5807"/>
                  </a:lnTo>
                  <a:lnTo>
                    <a:pt x="2904" y="580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5"/>
            <p:cNvSpPr/>
            <p:nvPr/>
          </p:nvSpPr>
          <p:spPr>
            <a:xfrm flipH="1">
              <a:off x="2313573" y="1634425"/>
              <a:ext cx="85843" cy="86133"/>
            </a:xfrm>
            <a:custGeom>
              <a:avLst/>
              <a:gdLst/>
              <a:ahLst/>
              <a:cxnLst/>
              <a:rect l="l" t="t" r="r" b="b"/>
              <a:pathLst>
                <a:path w="4145" h="4159" extrusionOk="0">
                  <a:moveTo>
                    <a:pt x="2073" y="4159"/>
                  </a:moveTo>
                  <a:lnTo>
                    <a:pt x="2073" y="4159"/>
                  </a:lnTo>
                  <a:lnTo>
                    <a:pt x="2284" y="4145"/>
                  </a:lnTo>
                  <a:lnTo>
                    <a:pt x="2496" y="4117"/>
                  </a:lnTo>
                  <a:lnTo>
                    <a:pt x="2693" y="4060"/>
                  </a:lnTo>
                  <a:lnTo>
                    <a:pt x="2876" y="3990"/>
                  </a:lnTo>
                  <a:lnTo>
                    <a:pt x="3059" y="3905"/>
                  </a:lnTo>
                  <a:lnTo>
                    <a:pt x="3228" y="3806"/>
                  </a:lnTo>
                  <a:lnTo>
                    <a:pt x="3398" y="3680"/>
                  </a:lnTo>
                  <a:lnTo>
                    <a:pt x="3539" y="3553"/>
                  </a:lnTo>
                  <a:lnTo>
                    <a:pt x="3665" y="3398"/>
                  </a:lnTo>
                  <a:lnTo>
                    <a:pt x="3792" y="3243"/>
                  </a:lnTo>
                  <a:lnTo>
                    <a:pt x="3891" y="3074"/>
                  </a:lnTo>
                  <a:lnTo>
                    <a:pt x="3990" y="2890"/>
                  </a:lnTo>
                  <a:lnTo>
                    <a:pt x="4060" y="2693"/>
                  </a:lnTo>
                  <a:lnTo>
                    <a:pt x="4102" y="2496"/>
                  </a:lnTo>
                  <a:lnTo>
                    <a:pt x="4131" y="2298"/>
                  </a:lnTo>
                  <a:lnTo>
                    <a:pt x="4145" y="2087"/>
                  </a:lnTo>
                  <a:lnTo>
                    <a:pt x="4145" y="2087"/>
                  </a:lnTo>
                  <a:lnTo>
                    <a:pt x="4131" y="1875"/>
                  </a:lnTo>
                  <a:lnTo>
                    <a:pt x="4102" y="1664"/>
                  </a:lnTo>
                  <a:lnTo>
                    <a:pt x="4060" y="1467"/>
                  </a:lnTo>
                  <a:lnTo>
                    <a:pt x="3990" y="1269"/>
                  </a:lnTo>
                  <a:lnTo>
                    <a:pt x="3891" y="1100"/>
                  </a:lnTo>
                  <a:lnTo>
                    <a:pt x="3792" y="917"/>
                  </a:lnTo>
                  <a:lnTo>
                    <a:pt x="3665" y="762"/>
                  </a:lnTo>
                  <a:lnTo>
                    <a:pt x="3539" y="621"/>
                  </a:lnTo>
                  <a:lnTo>
                    <a:pt x="3398" y="480"/>
                  </a:lnTo>
                  <a:lnTo>
                    <a:pt x="3228" y="367"/>
                  </a:lnTo>
                  <a:lnTo>
                    <a:pt x="3059" y="254"/>
                  </a:lnTo>
                  <a:lnTo>
                    <a:pt x="2876" y="170"/>
                  </a:lnTo>
                  <a:lnTo>
                    <a:pt x="2693" y="99"/>
                  </a:lnTo>
                  <a:lnTo>
                    <a:pt x="2496" y="43"/>
                  </a:lnTo>
                  <a:lnTo>
                    <a:pt x="2284" y="15"/>
                  </a:lnTo>
                  <a:lnTo>
                    <a:pt x="2073" y="1"/>
                  </a:lnTo>
                  <a:lnTo>
                    <a:pt x="2073" y="1"/>
                  </a:lnTo>
                  <a:lnTo>
                    <a:pt x="1861" y="15"/>
                  </a:lnTo>
                  <a:lnTo>
                    <a:pt x="1650" y="43"/>
                  </a:lnTo>
                  <a:lnTo>
                    <a:pt x="1453" y="99"/>
                  </a:lnTo>
                  <a:lnTo>
                    <a:pt x="1269" y="170"/>
                  </a:lnTo>
                  <a:lnTo>
                    <a:pt x="1086" y="254"/>
                  </a:lnTo>
                  <a:lnTo>
                    <a:pt x="917" y="367"/>
                  </a:lnTo>
                  <a:lnTo>
                    <a:pt x="748" y="480"/>
                  </a:lnTo>
                  <a:lnTo>
                    <a:pt x="607" y="621"/>
                  </a:lnTo>
                  <a:lnTo>
                    <a:pt x="466" y="762"/>
                  </a:lnTo>
                  <a:lnTo>
                    <a:pt x="353" y="917"/>
                  </a:lnTo>
                  <a:lnTo>
                    <a:pt x="240" y="1100"/>
                  </a:lnTo>
                  <a:lnTo>
                    <a:pt x="156" y="1269"/>
                  </a:lnTo>
                  <a:lnTo>
                    <a:pt x="85" y="1467"/>
                  </a:lnTo>
                  <a:lnTo>
                    <a:pt x="43" y="1664"/>
                  </a:lnTo>
                  <a:lnTo>
                    <a:pt x="1" y="1875"/>
                  </a:lnTo>
                  <a:lnTo>
                    <a:pt x="1" y="2087"/>
                  </a:lnTo>
                  <a:lnTo>
                    <a:pt x="1" y="2087"/>
                  </a:lnTo>
                  <a:lnTo>
                    <a:pt x="1" y="2298"/>
                  </a:lnTo>
                  <a:lnTo>
                    <a:pt x="43" y="2496"/>
                  </a:lnTo>
                  <a:lnTo>
                    <a:pt x="85" y="2693"/>
                  </a:lnTo>
                  <a:lnTo>
                    <a:pt x="156" y="2890"/>
                  </a:lnTo>
                  <a:lnTo>
                    <a:pt x="240" y="3074"/>
                  </a:lnTo>
                  <a:lnTo>
                    <a:pt x="353" y="3243"/>
                  </a:lnTo>
                  <a:lnTo>
                    <a:pt x="466" y="3398"/>
                  </a:lnTo>
                  <a:lnTo>
                    <a:pt x="607" y="3553"/>
                  </a:lnTo>
                  <a:lnTo>
                    <a:pt x="748" y="3680"/>
                  </a:lnTo>
                  <a:lnTo>
                    <a:pt x="917" y="3806"/>
                  </a:lnTo>
                  <a:lnTo>
                    <a:pt x="1086" y="3905"/>
                  </a:lnTo>
                  <a:lnTo>
                    <a:pt x="1269" y="3990"/>
                  </a:lnTo>
                  <a:lnTo>
                    <a:pt x="1453" y="4060"/>
                  </a:lnTo>
                  <a:lnTo>
                    <a:pt x="1650" y="4117"/>
                  </a:lnTo>
                  <a:lnTo>
                    <a:pt x="1861" y="4145"/>
                  </a:lnTo>
                  <a:lnTo>
                    <a:pt x="2073" y="4159"/>
                  </a:lnTo>
                  <a:lnTo>
                    <a:pt x="2073" y="41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5"/>
            <p:cNvSpPr/>
            <p:nvPr/>
          </p:nvSpPr>
          <p:spPr>
            <a:xfrm flipH="1">
              <a:off x="2351804" y="1651076"/>
              <a:ext cx="32722" cy="32701"/>
            </a:xfrm>
            <a:custGeom>
              <a:avLst/>
              <a:gdLst/>
              <a:ahLst/>
              <a:cxnLst/>
              <a:rect l="l" t="t" r="r" b="b"/>
              <a:pathLst>
                <a:path w="1580" h="1579" extrusionOk="0">
                  <a:moveTo>
                    <a:pt x="790" y="1579"/>
                  </a:moveTo>
                  <a:lnTo>
                    <a:pt x="790" y="1579"/>
                  </a:lnTo>
                  <a:lnTo>
                    <a:pt x="945" y="1565"/>
                  </a:lnTo>
                  <a:lnTo>
                    <a:pt x="1100" y="1522"/>
                  </a:lnTo>
                  <a:lnTo>
                    <a:pt x="1227" y="1452"/>
                  </a:lnTo>
                  <a:lnTo>
                    <a:pt x="1340" y="1353"/>
                  </a:lnTo>
                  <a:lnTo>
                    <a:pt x="1438" y="1241"/>
                  </a:lnTo>
                  <a:lnTo>
                    <a:pt x="1509" y="1100"/>
                  </a:lnTo>
                  <a:lnTo>
                    <a:pt x="1565" y="959"/>
                  </a:lnTo>
                  <a:lnTo>
                    <a:pt x="1579" y="790"/>
                  </a:lnTo>
                  <a:lnTo>
                    <a:pt x="1579" y="790"/>
                  </a:lnTo>
                  <a:lnTo>
                    <a:pt x="1565" y="634"/>
                  </a:lnTo>
                  <a:lnTo>
                    <a:pt x="1509" y="479"/>
                  </a:lnTo>
                  <a:lnTo>
                    <a:pt x="1438" y="353"/>
                  </a:lnTo>
                  <a:lnTo>
                    <a:pt x="1340" y="240"/>
                  </a:lnTo>
                  <a:lnTo>
                    <a:pt x="1227" y="141"/>
                  </a:lnTo>
                  <a:lnTo>
                    <a:pt x="1100" y="57"/>
                  </a:lnTo>
                  <a:lnTo>
                    <a:pt x="945" y="14"/>
                  </a:lnTo>
                  <a:lnTo>
                    <a:pt x="790" y="0"/>
                  </a:lnTo>
                  <a:lnTo>
                    <a:pt x="790" y="0"/>
                  </a:lnTo>
                  <a:lnTo>
                    <a:pt x="621" y="14"/>
                  </a:lnTo>
                  <a:lnTo>
                    <a:pt x="480" y="57"/>
                  </a:lnTo>
                  <a:lnTo>
                    <a:pt x="339" y="141"/>
                  </a:lnTo>
                  <a:lnTo>
                    <a:pt x="226" y="240"/>
                  </a:lnTo>
                  <a:lnTo>
                    <a:pt x="127" y="353"/>
                  </a:lnTo>
                  <a:lnTo>
                    <a:pt x="57" y="479"/>
                  </a:lnTo>
                  <a:lnTo>
                    <a:pt x="15" y="634"/>
                  </a:lnTo>
                  <a:lnTo>
                    <a:pt x="1" y="790"/>
                  </a:lnTo>
                  <a:lnTo>
                    <a:pt x="1" y="790"/>
                  </a:lnTo>
                  <a:lnTo>
                    <a:pt x="15" y="959"/>
                  </a:lnTo>
                  <a:lnTo>
                    <a:pt x="57" y="1100"/>
                  </a:lnTo>
                  <a:lnTo>
                    <a:pt x="127" y="1241"/>
                  </a:lnTo>
                  <a:lnTo>
                    <a:pt x="226" y="1353"/>
                  </a:lnTo>
                  <a:lnTo>
                    <a:pt x="339" y="1452"/>
                  </a:lnTo>
                  <a:lnTo>
                    <a:pt x="480" y="1522"/>
                  </a:lnTo>
                  <a:lnTo>
                    <a:pt x="621" y="1565"/>
                  </a:lnTo>
                  <a:lnTo>
                    <a:pt x="790" y="1579"/>
                  </a:lnTo>
                  <a:lnTo>
                    <a:pt x="790" y="15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5"/>
            <p:cNvSpPr/>
            <p:nvPr/>
          </p:nvSpPr>
          <p:spPr>
            <a:xfrm flipH="1">
              <a:off x="2296343" y="1799068"/>
              <a:ext cx="120284" cy="120284"/>
            </a:xfrm>
            <a:custGeom>
              <a:avLst/>
              <a:gdLst/>
              <a:ahLst/>
              <a:cxnLst/>
              <a:rect l="l" t="t" r="r" b="b"/>
              <a:pathLst>
                <a:path w="5808" h="5808" extrusionOk="0">
                  <a:moveTo>
                    <a:pt x="2904" y="5808"/>
                  </a:moveTo>
                  <a:lnTo>
                    <a:pt x="2904" y="5808"/>
                  </a:lnTo>
                  <a:lnTo>
                    <a:pt x="3200" y="5793"/>
                  </a:lnTo>
                  <a:lnTo>
                    <a:pt x="3482" y="5751"/>
                  </a:lnTo>
                  <a:lnTo>
                    <a:pt x="3764" y="5681"/>
                  </a:lnTo>
                  <a:lnTo>
                    <a:pt x="4031" y="5582"/>
                  </a:lnTo>
                  <a:lnTo>
                    <a:pt x="4285" y="5455"/>
                  </a:lnTo>
                  <a:lnTo>
                    <a:pt x="4525" y="5314"/>
                  </a:lnTo>
                  <a:lnTo>
                    <a:pt x="4750" y="5145"/>
                  </a:lnTo>
                  <a:lnTo>
                    <a:pt x="4947" y="4948"/>
                  </a:lnTo>
                  <a:lnTo>
                    <a:pt x="5145" y="4750"/>
                  </a:lnTo>
                  <a:lnTo>
                    <a:pt x="5314" y="4525"/>
                  </a:lnTo>
                  <a:lnTo>
                    <a:pt x="5455" y="4285"/>
                  </a:lnTo>
                  <a:lnTo>
                    <a:pt x="5582" y="4032"/>
                  </a:lnTo>
                  <a:lnTo>
                    <a:pt x="5680" y="3764"/>
                  </a:lnTo>
                  <a:lnTo>
                    <a:pt x="5751" y="3482"/>
                  </a:lnTo>
                  <a:lnTo>
                    <a:pt x="5793" y="3200"/>
                  </a:lnTo>
                  <a:lnTo>
                    <a:pt x="5807" y="2904"/>
                  </a:lnTo>
                  <a:lnTo>
                    <a:pt x="5807" y="2904"/>
                  </a:lnTo>
                  <a:lnTo>
                    <a:pt x="5793" y="2608"/>
                  </a:lnTo>
                  <a:lnTo>
                    <a:pt x="5751" y="2312"/>
                  </a:lnTo>
                  <a:lnTo>
                    <a:pt x="5680" y="2044"/>
                  </a:lnTo>
                  <a:lnTo>
                    <a:pt x="5582" y="1776"/>
                  </a:lnTo>
                  <a:lnTo>
                    <a:pt x="5455" y="1523"/>
                  </a:lnTo>
                  <a:lnTo>
                    <a:pt x="5314" y="1283"/>
                  </a:lnTo>
                  <a:lnTo>
                    <a:pt x="5145" y="1058"/>
                  </a:lnTo>
                  <a:lnTo>
                    <a:pt x="4947" y="846"/>
                  </a:lnTo>
                  <a:lnTo>
                    <a:pt x="4750" y="663"/>
                  </a:lnTo>
                  <a:lnTo>
                    <a:pt x="4525" y="494"/>
                  </a:lnTo>
                  <a:lnTo>
                    <a:pt x="4285" y="353"/>
                  </a:lnTo>
                  <a:lnTo>
                    <a:pt x="4031" y="226"/>
                  </a:lnTo>
                  <a:lnTo>
                    <a:pt x="3764" y="127"/>
                  </a:lnTo>
                  <a:lnTo>
                    <a:pt x="3482" y="57"/>
                  </a:lnTo>
                  <a:lnTo>
                    <a:pt x="3200" y="15"/>
                  </a:lnTo>
                  <a:lnTo>
                    <a:pt x="2904" y="0"/>
                  </a:lnTo>
                  <a:lnTo>
                    <a:pt x="2904" y="0"/>
                  </a:lnTo>
                  <a:lnTo>
                    <a:pt x="2608" y="15"/>
                  </a:lnTo>
                  <a:lnTo>
                    <a:pt x="2326" y="57"/>
                  </a:lnTo>
                  <a:lnTo>
                    <a:pt x="2044" y="127"/>
                  </a:lnTo>
                  <a:lnTo>
                    <a:pt x="1776" y="226"/>
                  </a:lnTo>
                  <a:lnTo>
                    <a:pt x="1522" y="353"/>
                  </a:lnTo>
                  <a:lnTo>
                    <a:pt x="1283" y="494"/>
                  </a:lnTo>
                  <a:lnTo>
                    <a:pt x="1057" y="663"/>
                  </a:lnTo>
                  <a:lnTo>
                    <a:pt x="846" y="846"/>
                  </a:lnTo>
                  <a:lnTo>
                    <a:pt x="663" y="1058"/>
                  </a:lnTo>
                  <a:lnTo>
                    <a:pt x="493" y="1283"/>
                  </a:lnTo>
                  <a:lnTo>
                    <a:pt x="352" y="1523"/>
                  </a:lnTo>
                  <a:lnTo>
                    <a:pt x="226" y="1776"/>
                  </a:lnTo>
                  <a:lnTo>
                    <a:pt x="127" y="2044"/>
                  </a:lnTo>
                  <a:lnTo>
                    <a:pt x="56" y="2312"/>
                  </a:lnTo>
                  <a:lnTo>
                    <a:pt x="14" y="2608"/>
                  </a:lnTo>
                  <a:lnTo>
                    <a:pt x="0" y="2904"/>
                  </a:lnTo>
                  <a:lnTo>
                    <a:pt x="0" y="2904"/>
                  </a:lnTo>
                  <a:lnTo>
                    <a:pt x="14" y="3200"/>
                  </a:lnTo>
                  <a:lnTo>
                    <a:pt x="56" y="3482"/>
                  </a:lnTo>
                  <a:lnTo>
                    <a:pt x="127" y="3764"/>
                  </a:lnTo>
                  <a:lnTo>
                    <a:pt x="226" y="4032"/>
                  </a:lnTo>
                  <a:lnTo>
                    <a:pt x="352" y="4285"/>
                  </a:lnTo>
                  <a:lnTo>
                    <a:pt x="493" y="4525"/>
                  </a:lnTo>
                  <a:lnTo>
                    <a:pt x="663" y="4750"/>
                  </a:lnTo>
                  <a:lnTo>
                    <a:pt x="846" y="4948"/>
                  </a:lnTo>
                  <a:lnTo>
                    <a:pt x="1057" y="5145"/>
                  </a:lnTo>
                  <a:lnTo>
                    <a:pt x="1283" y="5314"/>
                  </a:lnTo>
                  <a:lnTo>
                    <a:pt x="1522" y="5455"/>
                  </a:lnTo>
                  <a:lnTo>
                    <a:pt x="1776" y="5582"/>
                  </a:lnTo>
                  <a:lnTo>
                    <a:pt x="2044" y="5681"/>
                  </a:lnTo>
                  <a:lnTo>
                    <a:pt x="2326" y="5751"/>
                  </a:lnTo>
                  <a:lnTo>
                    <a:pt x="2608" y="5793"/>
                  </a:lnTo>
                  <a:lnTo>
                    <a:pt x="2904" y="5808"/>
                  </a:lnTo>
                  <a:lnTo>
                    <a:pt x="2904" y="58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5"/>
            <p:cNvSpPr/>
            <p:nvPr/>
          </p:nvSpPr>
          <p:spPr>
            <a:xfrm flipH="1">
              <a:off x="2313573" y="1816299"/>
              <a:ext cx="85843" cy="85822"/>
            </a:xfrm>
            <a:custGeom>
              <a:avLst/>
              <a:gdLst/>
              <a:ahLst/>
              <a:cxnLst/>
              <a:rect l="l" t="t" r="r" b="b"/>
              <a:pathLst>
                <a:path w="4145" h="4144" extrusionOk="0">
                  <a:moveTo>
                    <a:pt x="2073" y="4144"/>
                  </a:moveTo>
                  <a:lnTo>
                    <a:pt x="2073" y="4144"/>
                  </a:lnTo>
                  <a:lnTo>
                    <a:pt x="2284" y="4130"/>
                  </a:lnTo>
                  <a:lnTo>
                    <a:pt x="2496" y="4102"/>
                  </a:lnTo>
                  <a:lnTo>
                    <a:pt x="2693" y="4059"/>
                  </a:lnTo>
                  <a:lnTo>
                    <a:pt x="2876" y="3989"/>
                  </a:lnTo>
                  <a:lnTo>
                    <a:pt x="3059" y="3890"/>
                  </a:lnTo>
                  <a:lnTo>
                    <a:pt x="3228" y="3792"/>
                  </a:lnTo>
                  <a:lnTo>
                    <a:pt x="3398" y="3665"/>
                  </a:lnTo>
                  <a:lnTo>
                    <a:pt x="3539" y="3538"/>
                  </a:lnTo>
                  <a:lnTo>
                    <a:pt x="3665" y="3383"/>
                  </a:lnTo>
                  <a:lnTo>
                    <a:pt x="3792" y="3228"/>
                  </a:lnTo>
                  <a:lnTo>
                    <a:pt x="3891" y="3059"/>
                  </a:lnTo>
                  <a:lnTo>
                    <a:pt x="3990" y="2875"/>
                  </a:lnTo>
                  <a:lnTo>
                    <a:pt x="4060" y="2692"/>
                  </a:lnTo>
                  <a:lnTo>
                    <a:pt x="4102" y="2495"/>
                  </a:lnTo>
                  <a:lnTo>
                    <a:pt x="4131" y="2283"/>
                  </a:lnTo>
                  <a:lnTo>
                    <a:pt x="4145" y="2072"/>
                  </a:lnTo>
                  <a:lnTo>
                    <a:pt x="4145" y="2072"/>
                  </a:lnTo>
                  <a:lnTo>
                    <a:pt x="4131" y="1861"/>
                  </a:lnTo>
                  <a:lnTo>
                    <a:pt x="4102" y="1649"/>
                  </a:lnTo>
                  <a:lnTo>
                    <a:pt x="4060" y="1452"/>
                  </a:lnTo>
                  <a:lnTo>
                    <a:pt x="3990" y="1269"/>
                  </a:lnTo>
                  <a:lnTo>
                    <a:pt x="3891" y="1085"/>
                  </a:lnTo>
                  <a:lnTo>
                    <a:pt x="3792" y="916"/>
                  </a:lnTo>
                  <a:lnTo>
                    <a:pt x="3665" y="747"/>
                  </a:lnTo>
                  <a:lnTo>
                    <a:pt x="3539" y="606"/>
                  </a:lnTo>
                  <a:lnTo>
                    <a:pt x="3398" y="465"/>
                  </a:lnTo>
                  <a:lnTo>
                    <a:pt x="3228" y="352"/>
                  </a:lnTo>
                  <a:lnTo>
                    <a:pt x="3059" y="240"/>
                  </a:lnTo>
                  <a:lnTo>
                    <a:pt x="2876" y="155"/>
                  </a:lnTo>
                  <a:lnTo>
                    <a:pt x="2693" y="85"/>
                  </a:lnTo>
                  <a:lnTo>
                    <a:pt x="2496" y="42"/>
                  </a:lnTo>
                  <a:lnTo>
                    <a:pt x="2284" y="0"/>
                  </a:lnTo>
                  <a:lnTo>
                    <a:pt x="2073" y="0"/>
                  </a:lnTo>
                  <a:lnTo>
                    <a:pt x="2073" y="0"/>
                  </a:lnTo>
                  <a:lnTo>
                    <a:pt x="1861" y="0"/>
                  </a:lnTo>
                  <a:lnTo>
                    <a:pt x="1650" y="42"/>
                  </a:lnTo>
                  <a:lnTo>
                    <a:pt x="1453" y="85"/>
                  </a:lnTo>
                  <a:lnTo>
                    <a:pt x="1269" y="155"/>
                  </a:lnTo>
                  <a:lnTo>
                    <a:pt x="1086" y="240"/>
                  </a:lnTo>
                  <a:lnTo>
                    <a:pt x="917" y="352"/>
                  </a:lnTo>
                  <a:lnTo>
                    <a:pt x="748" y="465"/>
                  </a:lnTo>
                  <a:lnTo>
                    <a:pt x="607" y="606"/>
                  </a:lnTo>
                  <a:lnTo>
                    <a:pt x="466" y="747"/>
                  </a:lnTo>
                  <a:lnTo>
                    <a:pt x="353" y="916"/>
                  </a:lnTo>
                  <a:lnTo>
                    <a:pt x="240" y="1085"/>
                  </a:lnTo>
                  <a:lnTo>
                    <a:pt x="156" y="1269"/>
                  </a:lnTo>
                  <a:lnTo>
                    <a:pt x="85" y="1452"/>
                  </a:lnTo>
                  <a:lnTo>
                    <a:pt x="43" y="1649"/>
                  </a:lnTo>
                  <a:lnTo>
                    <a:pt x="1" y="1861"/>
                  </a:lnTo>
                  <a:lnTo>
                    <a:pt x="1" y="2072"/>
                  </a:lnTo>
                  <a:lnTo>
                    <a:pt x="1" y="2072"/>
                  </a:lnTo>
                  <a:lnTo>
                    <a:pt x="1" y="2283"/>
                  </a:lnTo>
                  <a:lnTo>
                    <a:pt x="43" y="2495"/>
                  </a:lnTo>
                  <a:lnTo>
                    <a:pt x="85" y="2692"/>
                  </a:lnTo>
                  <a:lnTo>
                    <a:pt x="156" y="2875"/>
                  </a:lnTo>
                  <a:lnTo>
                    <a:pt x="240" y="3059"/>
                  </a:lnTo>
                  <a:lnTo>
                    <a:pt x="353" y="3228"/>
                  </a:lnTo>
                  <a:lnTo>
                    <a:pt x="466" y="3383"/>
                  </a:lnTo>
                  <a:lnTo>
                    <a:pt x="607" y="3538"/>
                  </a:lnTo>
                  <a:lnTo>
                    <a:pt x="748" y="3665"/>
                  </a:lnTo>
                  <a:lnTo>
                    <a:pt x="917" y="3792"/>
                  </a:lnTo>
                  <a:lnTo>
                    <a:pt x="1086" y="3890"/>
                  </a:lnTo>
                  <a:lnTo>
                    <a:pt x="1269" y="3989"/>
                  </a:lnTo>
                  <a:lnTo>
                    <a:pt x="1453" y="4059"/>
                  </a:lnTo>
                  <a:lnTo>
                    <a:pt x="1650" y="4102"/>
                  </a:lnTo>
                  <a:lnTo>
                    <a:pt x="1861" y="4130"/>
                  </a:lnTo>
                  <a:lnTo>
                    <a:pt x="2073" y="4144"/>
                  </a:lnTo>
                  <a:lnTo>
                    <a:pt x="2073" y="4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5"/>
            <p:cNvSpPr/>
            <p:nvPr/>
          </p:nvSpPr>
          <p:spPr>
            <a:xfrm flipH="1">
              <a:off x="2351804" y="1832639"/>
              <a:ext cx="32722" cy="33012"/>
            </a:xfrm>
            <a:custGeom>
              <a:avLst/>
              <a:gdLst/>
              <a:ahLst/>
              <a:cxnLst/>
              <a:rect l="l" t="t" r="r" b="b"/>
              <a:pathLst>
                <a:path w="1580" h="1594" extrusionOk="0">
                  <a:moveTo>
                    <a:pt x="790" y="1593"/>
                  </a:moveTo>
                  <a:lnTo>
                    <a:pt x="790" y="1593"/>
                  </a:lnTo>
                  <a:lnTo>
                    <a:pt x="945" y="1579"/>
                  </a:lnTo>
                  <a:lnTo>
                    <a:pt x="1100" y="1523"/>
                  </a:lnTo>
                  <a:lnTo>
                    <a:pt x="1227" y="1452"/>
                  </a:lnTo>
                  <a:lnTo>
                    <a:pt x="1340" y="1353"/>
                  </a:lnTo>
                  <a:lnTo>
                    <a:pt x="1438" y="1241"/>
                  </a:lnTo>
                  <a:lnTo>
                    <a:pt x="1509" y="1100"/>
                  </a:lnTo>
                  <a:lnTo>
                    <a:pt x="1565" y="959"/>
                  </a:lnTo>
                  <a:lnTo>
                    <a:pt x="1579" y="804"/>
                  </a:lnTo>
                  <a:lnTo>
                    <a:pt x="1579" y="804"/>
                  </a:lnTo>
                  <a:lnTo>
                    <a:pt x="1565" y="635"/>
                  </a:lnTo>
                  <a:lnTo>
                    <a:pt x="1509" y="494"/>
                  </a:lnTo>
                  <a:lnTo>
                    <a:pt x="1438" y="353"/>
                  </a:lnTo>
                  <a:lnTo>
                    <a:pt x="1340" y="240"/>
                  </a:lnTo>
                  <a:lnTo>
                    <a:pt x="1227" y="141"/>
                  </a:lnTo>
                  <a:lnTo>
                    <a:pt x="1100" y="71"/>
                  </a:lnTo>
                  <a:lnTo>
                    <a:pt x="945" y="14"/>
                  </a:lnTo>
                  <a:lnTo>
                    <a:pt x="790" y="0"/>
                  </a:lnTo>
                  <a:lnTo>
                    <a:pt x="790" y="0"/>
                  </a:lnTo>
                  <a:lnTo>
                    <a:pt x="621" y="14"/>
                  </a:lnTo>
                  <a:lnTo>
                    <a:pt x="480" y="71"/>
                  </a:lnTo>
                  <a:lnTo>
                    <a:pt x="339" y="141"/>
                  </a:lnTo>
                  <a:lnTo>
                    <a:pt x="226" y="240"/>
                  </a:lnTo>
                  <a:lnTo>
                    <a:pt x="127" y="353"/>
                  </a:lnTo>
                  <a:lnTo>
                    <a:pt x="57" y="494"/>
                  </a:lnTo>
                  <a:lnTo>
                    <a:pt x="15" y="635"/>
                  </a:lnTo>
                  <a:lnTo>
                    <a:pt x="1" y="804"/>
                  </a:lnTo>
                  <a:lnTo>
                    <a:pt x="1" y="804"/>
                  </a:lnTo>
                  <a:lnTo>
                    <a:pt x="15" y="959"/>
                  </a:lnTo>
                  <a:lnTo>
                    <a:pt x="57" y="1100"/>
                  </a:lnTo>
                  <a:lnTo>
                    <a:pt x="127" y="1241"/>
                  </a:lnTo>
                  <a:lnTo>
                    <a:pt x="226" y="1353"/>
                  </a:lnTo>
                  <a:lnTo>
                    <a:pt x="339" y="1452"/>
                  </a:lnTo>
                  <a:lnTo>
                    <a:pt x="480" y="1523"/>
                  </a:lnTo>
                  <a:lnTo>
                    <a:pt x="621" y="1579"/>
                  </a:lnTo>
                  <a:lnTo>
                    <a:pt x="790" y="1593"/>
                  </a:lnTo>
                  <a:lnTo>
                    <a:pt x="790" y="15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5"/>
            <p:cNvSpPr/>
            <p:nvPr/>
          </p:nvSpPr>
          <p:spPr>
            <a:xfrm flipH="1">
              <a:off x="2136380" y="1617505"/>
              <a:ext cx="120284" cy="120284"/>
            </a:xfrm>
            <a:custGeom>
              <a:avLst/>
              <a:gdLst/>
              <a:ahLst/>
              <a:cxnLst/>
              <a:rect l="l" t="t" r="r" b="b"/>
              <a:pathLst>
                <a:path w="5808" h="5808" extrusionOk="0">
                  <a:moveTo>
                    <a:pt x="2904" y="5807"/>
                  </a:moveTo>
                  <a:lnTo>
                    <a:pt x="2904" y="5807"/>
                  </a:lnTo>
                  <a:lnTo>
                    <a:pt x="3200" y="5779"/>
                  </a:lnTo>
                  <a:lnTo>
                    <a:pt x="3496" y="5737"/>
                  </a:lnTo>
                  <a:lnTo>
                    <a:pt x="3764" y="5666"/>
                  </a:lnTo>
                  <a:lnTo>
                    <a:pt x="4031" y="5568"/>
                  </a:lnTo>
                  <a:lnTo>
                    <a:pt x="4285" y="5455"/>
                  </a:lnTo>
                  <a:lnTo>
                    <a:pt x="4525" y="5300"/>
                  </a:lnTo>
                  <a:lnTo>
                    <a:pt x="4750" y="5131"/>
                  </a:lnTo>
                  <a:lnTo>
                    <a:pt x="4962" y="4948"/>
                  </a:lnTo>
                  <a:lnTo>
                    <a:pt x="5145" y="4736"/>
                  </a:lnTo>
                  <a:lnTo>
                    <a:pt x="5314" y="4525"/>
                  </a:lnTo>
                  <a:lnTo>
                    <a:pt x="5455" y="4285"/>
                  </a:lnTo>
                  <a:lnTo>
                    <a:pt x="5582" y="4031"/>
                  </a:lnTo>
                  <a:lnTo>
                    <a:pt x="5681" y="3764"/>
                  </a:lnTo>
                  <a:lnTo>
                    <a:pt x="5751" y="3482"/>
                  </a:lnTo>
                  <a:lnTo>
                    <a:pt x="5793" y="3200"/>
                  </a:lnTo>
                  <a:lnTo>
                    <a:pt x="5807" y="2904"/>
                  </a:lnTo>
                  <a:lnTo>
                    <a:pt x="5807" y="2904"/>
                  </a:lnTo>
                  <a:lnTo>
                    <a:pt x="5793" y="2608"/>
                  </a:lnTo>
                  <a:lnTo>
                    <a:pt x="5751" y="2312"/>
                  </a:lnTo>
                  <a:lnTo>
                    <a:pt x="5681" y="2044"/>
                  </a:lnTo>
                  <a:lnTo>
                    <a:pt x="5582" y="1776"/>
                  </a:lnTo>
                  <a:lnTo>
                    <a:pt x="5455" y="1523"/>
                  </a:lnTo>
                  <a:lnTo>
                    <a:pt x="5314" y="1283"/>
                  </a:lnTo>
                  <a:lnTo>
                    <a:pt x="5145" y="1057"/>
                  </a:lnTo>
                  <a:lnTo>
                    <a:pt x="4962" y="846"/>
                  </a:lnTo>
                  <a:lnTo>
                    <a:pt x="4750" y="663"/>
                  </a:lnTo>
                  <a:lnTo>
                    <a:pt x="4525" y="494"/>
                  </a:lnTo>
                  <a:lnTo>
                    <a:pt x="4285" y="353"/>
                  </a:lnTo>
                  <a:lnTo>
                    <a:pt x="4031" y="226"/>
                  </a:lnTo>
                  <a:lnTo>
                    <a:pt x="3764" y="127"/>
                  </a:lnTo>
                  <a:lnTo>
                    <a:pt x="3496" y="57"/>
                  </a:lnTo>
                  <a:lnTo>
                    <a:pt x="3200" y="14"/>
                  </a:lnTo>
                  <a:lnTo>
                    <a:pt x="2904" y="0"/>
                  </a:lnTo>
                  <a:lnTo>
                    <a:pt x="2904" y="0"/>
                  </a:lnTo>
                  <a:lnTo>
                    <a:pt x="2608" y="14"/>
                  </a:lnTo>
                  <a:lnTo>
                    <a:pt x="2326" y="57"/>
                  </a:lnTo>
                  <a:lnTo>
                    <a:pt x="2044" y="127"/>
                  </a:lnTo>
                  <a:lnTo>
                    <a:pt x="1776" y="226"/>
                  </a:lnTo>
                  <a:lnTo>
                    <a:pt x="1522" y="353"/>
                  </a:lnTo>
                  <a:lnTo>
                    <a:pt x="1283" y="494"/>
                  </a:lnTo>
                  <a:lnTo>
                    <a:pt x="1057" y="663"/>
                  </a:lnTo>
                  <a:lnTo>
                    <a:pt x="860" y="846"/>
                  </a:lnTo>
                  <a:lnTo>
                    <a:pt x="663" y="1057"/>
                  </a:lnTo>
                  <a:lnTo>
                    <a:pt x="494" y="1283"/>
                  </a:lnTo>
                  <a:lnTo>
                    <a:pt x="353" y="1523"/>
                  </a:lnTo>
                  <a:lnTo>
                    <a:pt x="226" y="1776"/>
                  </a:lnTo>
                  <a:lnTo>
                    <a:pt x="127" y="2044"/>
                  </a:lnTo>
                  <a:lnTo>
                    <a:pt x="57" y="2312"/>
                  </a:lnTo>
                  <a:lnTo>
                    <a:pt x="14" y="2608"/>
                  </a:lnTo>
                  <a:lnTo>
                    <a:pt x="0" y="2904"/>
                  </a:lnTo>
                  <a:lnTo>
                    <a:pt x="0" y="2904"/>
                  </a:lnTo>
                  <a:lnTo>
                    <a:pt x="14" y="3200"/>
                  </a:lnTo>
                  <a:lnTo>
                    <a:pt x="57" y="3482"/>
                  </a:lnTo>
                  <a:lnTo>
                    <a:pt x="127" y="3764"/>
                  </a:lnTo>
                  <a:lnTo>
                    <a:pt x="226" y="4031"/>
                  </a:lnTo>
                  <a:lnTo>
                    <a:pt x="353" y="4285"/>
                  </a:lnTo>
                  <a:lnTo>
                    <a:pt x="494" y="4525"/>
                  </a:lnTo>
                  <a:lnTo>
                    <a:pt x="663" y="4736"/>
                  </a:lnTo>
                  <a:lnTo>
                    <a:pt x="860" y="4948"/>
                  </a:lnTo>
                  <a:lnTo>
                    <a:pt x="1057" y="5131"/>
                  </a:lnTo>
                  <a:lnTo>
                    <a:pt x="1283" y="5300"/>
                  </a:lnTo>
                  <a:lnTo>
                    <a:pt x="1522" y="5455"/>
                  </a:lnTo>
                  <a:lnTo>
                    <a:pt x="1776" y="5568"/>
                  </a:lnTo>
                  <a:lnTo>
                    <a:pt x="2044" y="5666"/>
                  </a:lnTo>
                  <a:lnTo>
                    <a:pt x="2326" y="5737"/>
                  </a:lnTo>
                  <a:lnTo>
                    <a:pt x="2608" y="5779"/>
                  </a:lnTo>
                  <a:lnTo>
                    <a:pt x="2904" y="5807"/>
                  </a:lnTo>
                  <a:lnTo>
                    <a:pt x="2904" y="580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5"/>
            <p:cNvSpPr/>
            <p:nvPr/>
          </p:nvSpPr>
          <p:spPr>
            <a:xfrm flipH="1">
              <a:off x="2153611" y="1634425"/>
              <a:ext cx="85843" cy="86133"/>
            </a:xfrm>
            <a:custGeom>
              <a:avLst/>
              <a:gdLst/>
              <a:ahLst/>
              <a:cxnLst/>
              <a:rect l="l" t="t" r="r" b="b"/>
              <a:pathLst>
                <a:path w="4145" h="4159" extrusionOk="0">
                  <a:moveTo>
                    <a:pt x="2073" y="4159"/>
                  </a:moveTo>
                  <a:lnTo>
                    <a:pt x="2073" y="4159"/>
                  </a:lnTo>
                  <a:lnTo>
                    <a:pt x="2284" y="4145"/>
                  </a:lnTo>
                  <a:lnTo>
                    <a:pt x="2496" y="4117"/>
                  </a:lnTo>
                  <a:lnTo>
                    <a:pt x="2693" y="4060"/>
                  </a:lnTo>
                  <a:lnTo>
                    <a:pt x="2876" y="3990"/>
                  </a:lnTo>
                  <a:lnTo>
                    <a:pt x="3059" y="3905"/>
                  </a:lnTo>
                  <a:lnTo>
                    <a:pt x="3229" y="3806"/>
                  </a:lnTo>
                  <a:lnTo>
                    <a:pt x="3398" y="3680"/>
                  </a:lnTo>
                  <a:lnTo>
                    <a:pt x="3539" y="3553"/>
                  </a:lnTo>
                  <a:lnTo>
                    <a:pt x="3680" y="3398"/>
                  </a:lnTo>
                  <a:lnTo>
                    <a:pt x="3792" y="3243"/>
                  </a:lnTo>
                  <a:lnTo>
                    <a:pt x="3905" y="3074"/>
                  </a:lnTo>
                  <a:lnTo>
                    <a:pt x="3990" y="2890"/>
                  </a:lnTo>
                  <a:lnTo>
                    <a:pt x="4060" y="2693"/>
                  </a:lnTo>
                  <a:lnTo>
                    <a:pt x="4103" y="2496"/>
                  </a:lnTo>
                  <a:lnTo>
                    <a:pt x="4145" y="2298"/>
                  </a:lnTo>
                  <a:lnTo>
                    <a:pt x="4145" y="2087"/>
                  </a:lnTo>
                  <a:lnTo>
                    <a:pt x="4145" y="2087"/>
                  </a:lnTo>
                  <a:lnTo>
                    <a:pt x="4145" y="1875"/>
                  </a:lnTo>
                  <a:lnTo>
                    <a:pt x="4103" y="1664"/>
                  </a:lnTo>
                  <a:lnTo>
                    <a:pt x="4060" y="1467"/>
                  </a:lnTo>
                  <a:lnTo>
                    <a:pt x="3990" y="1269"/>
                  </a:lnTo>
                  <a:lnTo>
                    <a:pt x="3905" y="1100"/>
                  </a:lnTo>
                  <a:lnTo>
                    <a:pt x="3792" y="917"/>
                  </a:lnTo>
                  <a:lnTo>
                    <a:pt x="3680" y="762"/>
                  </a:lnTo>
                  <a:lnTo>
                    <a:pt x="3539" y="621"/>
                  </a:lnTo>
                  <a:lnTo>
                    <a:pt x="3398" y="480"/>
                  </a:lnTo>
                  <a:lnTo>
                    <a:pt x="3229" y="367"/>
                  </a:lnTo>
                  <a:lnTo>
                    <a:pt x="3059" y="254"/>
                  </a:lnTo>
                  <a:lnTo>
                    <a:pt x="2876" y="170"/>
                  </a:lnTo>
                  <a:lnTo>
                    <a:pt x="2693" y="99"/>
                  </a:lnTo>
                  <a:lnTo>
                    <a:pt x="2496" y="43"/>
                  </a:lnTo>
                  <a:lnTo>
                    <a:pt x="2284" y="15"/>
                  </a:lnTo>
                  <a:lnTo>
                    <a:pt x="2073" y="1"/>
                  </a:lnTo>
                  <a:lnTo>
                    <a:pt x="2073" y="1"/>
                  </a:lnTo>
                  <a:lnTo>
                    <a:pt x="1861" y="15"/>
                  </a:lnTo>
                  <a:lnTo>
                    <a:pt x="1664" y="43"/>
                  </a:lnTo>
                  <a:lnTo>
                    <a:pt x="1453" y="99"/>
                  </a:lnTo>
                  <a:lnTo>
                    <a:pt x="1269" y="170"/>
                  </a:lnTo>
                  <a:lnTo>
                    <a:pt x="1086" y="254"/>
                  </a:lnTo>
                  <a:lnTo>
                    <a:pt x="917" y="367"/>
                  </a:lnTo>
                  <a:lnTo>
                    <a:pt x="762" y="480"/>
                  </a:lnTo>
                  <a:lnTo>
                    <a:pt x="607" y="621"/>
                  </a:lnTo>
                  <a:lnTo>
                    <a:pt x="480" y="762"/>
                  </a:lnTo>
                  <a:lnTo>
                    <a:pt x="353" y="917"/>
                  </a:lnTo>
                  <a:lnTo>
                    <a:pt x="255" y="1100"/>
                  </a:lnTo>
                  <a:lnTo>
                    <a:pt x="156" y="1269"/>
                  </a:lnTo>
                  <a:lnTo>
                    <a:pt x="100" y="1467"/>
                  </a:lnTo>
                  <a:lnTo>
                    <a:pt x="43" y="1664"/>
                  </a:lnTo>
                  <a:lnTo>
                    <a:pt x="15" y="1875"/>
                  </a:lnTo>
                  <a:lnTo>
                    <a:pt x="1" y="2087"/>
                  </a:lnTo>
                  <a:lnTo>
                    <a:pt x="1" y="2087"/>
                  </a:lnTo>
                  <a:lnTo>
                    <a:pt x="15" y="2298"/>
                  </a:lnTo>
                  <a:lnTo>
                    <a:pt x="43" y="2496"/>
                  </a:lnTo>
                  <a:lnTo>
                    <a:pt x="100" y="2693"/>
                  </a:lnTo>
                  <a:lnTo>
                    <a:pt x="156" y="2890"/>
                  </a:lnTo>
                  <a:lnTo>
                    <a:pt x="255" y="3074"/>
                  </a:lnTo>
                  <a:lnTo>
                    <a:pt x="353" y="3243"/>
                  </a:lnTo>
                  <a:lnTo>
                    <a:pt x="480" y="3398"/>
                  </a:lnTo>
                  <a:lnTo>
                    <a:pt x="607" y="3553"/>
                  </a:lnTo>
                  <a:lnTo>
                    <a:pt x="762" y="3680"/>
                  </a:lnTo>
                  <a:lnTo>
                    <a:pt x="917" y="3806"/>
                  </a:lnTo>
                  <a:lnTo>
                    <a:pt x="1086" y="3905"/>
                  </a:lnTo>
                  <a:lnTo>
                    <a:pt x="1269" y="3990"/>
                  </a:lnTo>
                  <a:lnTo>
                    <a:pt x="1453" y="4060"/>
                  </a:lnTo>
                  <a:lnTo>
                    <a:pt x="1664" y="4117"/>
                  </a:lnTo>
                  <a:lnTo>
                    <a:pt x="1861" y="4145"/>
                  </a:lnTo>
                  <a:lnTo>
                    <a:pt x="2073" y="4159"/>
                  </a:lnTo>
                  <a:lnTo>
                    <a:pt x="2073" y="41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5"/>
            <p:cNvSpPr/>
            <p:nvPr/>
          </p:nvSpPr>
          <p:spPr>
            <a:xfrm flipH="1">
              <a:off x="2191841" y="1651076"/>
              <a:ext cx="32722" cy="32701"/>
            </a:xfrm>
            <a:custGeom>
              <a:avLst/>
              <a:gdLst/>
              <a:ahLst/>
              <a:cxnLst/>
              <a:rect l="l" t="t" r="r" b="b"/>
              <a:pathLst>
                <a:path w="1580" h="1579" extrusionOk="0">
                  <a:moveTo>
                    <a:pt x="790" y="1579"/>
                  </a:moveTo>
                  <a:lnTo>
                    <a:pt x="790" y="1579"/>
                  </a:lnTo>
                  <a:lnTo>
                    <a:pt x="945" y="1565"/>
                  </a:lnTo>
                  <a:lnTo>
                    <a:pt x="1100" y="1522"/>
                  </a:lnTo>
                  <a:lnTo>
                    <a:pt x="1227" y="1452"/>
                  </a:lnTo>
                  <a:lnTo>
                    <a:pt x="1354" y="1353"/>
                  </a:lnTo>
                  <a:lnTo>
                    <a:pt x="1452" y="1241"/>
                  </a:lnTo>
                  <a:lnTo>
                    <a:pt x="1523" y="1100"/>
                  </a:lnTo>
                  <a:lnTo>
                    <a:pt x="1565" y="959"/>
                  </a:lnTo>
                  <a:lnTo>
                    <a:pt x="1579" y="790"/>
                  </a:lnTo>
                  <a:lnTo>
                    <a:pt x="1579" y="790"/>
                  </a:lnTo>
                  <a:lnTo>
                    <a:pt x="1565" y="634"/>
                  </a:lnTo>
                  <a:lnTo>
                    <a:pt x="1523" y="479"/>
                  </a:lnTo>
                  <a:lnTo>
                    <a:pt x="1452" y="353"/>
                  </a:lnTo>
                  <a:lnTo>
                    <a:pt x="1354" y="240"/>
                  </a:lnTo>
                  <a:lnTo>
                    <a:pt x="1227" y="141"/>
                  </a:lnTo>
                  <a:lnTo>
                    <a:pt x="1100" y="57"/>
                  </a:lnTo>
                  <a:lnTo>
                    <a:pt x="945" y="14"/>
                  </a:lnTo>
                  <a:lnTo>
                    <a:pt x="790" y="0"/>
                  </a:lnTo>
                  <a:lnTo>
                    <a:pt x="790" y="0"/>
                  </a:lnTo>
                  <a:lnTo>
                    <a:pt x="635" y="14"/>
                  </a:lnTo>
                  <a:lnTo>
                    <a:pt x="480" y="57"/>
                  </a:lnTo>
                  <a:lnTo>
                    <a:pt x="353" y="141"/>
                  </a:lnTo>
                  <a:lnTo>
                    <a:pt x="226" y="240"/>
                  </a:lnTo>
                  <a:lnTo>
                    <a:pt x="128" y="353"/>
                  </a:lnTo>
                  <a:lnTo>
                    <a:pt x="57" y="479"/>
                  </a:lnTo>
                  <a:lnTo>
                    <a:pt x="15" y="634"/>
                  </a:lnTo>
                  <a:lnTo>
                    <a:pt x="1" y="790"/>
                  </a:lnTo>
                  <a:lnTo>
                    <a:pt x="1" y="790"/>
                  </a:lnTo>
                  <a:lnTo>
                    <a:pt x="15" y="959"/>
                  </a:lnTo>
                  <a:lnTo>
                    <a:pt x="57" y="1100"/>
                  </a:lnTo>
                  <a:lnTo>
                    <a:pt x="128" y="1241"/>
                  </a:lnTo>
                  <a:lnTo>
                    <a:pt x="226" y="1353"/>
                  </a:lnTo>
                  <a:lnTo>
                    <a:pt x="353" y="1452"/>
                  </a:lnTo>
                  <a:lnTo>
                    <a:pt x="480" y="1522"/>
                  </a:lnTo>
                  <a:lnTo>
                    <a:pt x="635" y="1565"/>
                  </a:lnTo>
                  <a:lnTo>
                    <a:pt x="790" y="1579"/>
                  </a:lnTo>
                  <a:lnTo>
                    <a:pt x="790" y="15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5"/>
            <p:cNvSpPr/>
            <p:nvPr/>
          </p:nvSpPr>
          <p:spPr>
            <a:xfrm flipH="1">
              <a:off x="2136380" y="1799068"/>
              <a:ext cx="120284" cy="120284"/>
            </a:xfrm>
            <a:custGeom>
              <a:avLst/>
              <a:gdLst/>
              <a:ahLst/>
              <a:cxnLst/>
              <a:rect l="l" t="t" r="r" b="b"/>
              <a:pathLst>
                <a:path w="5808" h="5808" extrusionOk="0">
                  <a:moveTo>
                    <a:pt x="2904" y="5808"/>
                  </a:moveTo>
                  <a:lnTo>
                    <a:pt x="2904" y="5808"/>
                  </a:lnTo>
                  <a:lnTo>
                    <a:pt x="3200" y="5793"/>
                  </a:lnTo>
                  <a:lnTo>
                    <a:pt x="3496" y="5751"/>
                  </a:lnTo>
                  <a:lnTo>
                    <a:pt x="3764" y="5681"/>
                  </a:lnTo>
                  <a:lnTo>
                    <a:pt x="4031" y="5582"/>
                  </a:lnTo>
                  <a:lnTo>
                    <a:pt x="4285" y="5455"/>
                  </a:lnTo>
                  <a:lnTo>
                    <a:pt x="4525" y="5314"/>
                  </a:lnTo>
                  <a:lnTo>
                    <a:pt x="4750" y="5145"/>
                  </a:lnTo>
                  <a:lnTo>
                    <a:pt x="4962" y="4948"/>
                  </a:lnTo>
                  <a:lnTo>
                    <a:pt x="5145" y="4750"/>
                  </a:lnTo>
                  <a:lnTo>
                    <a:pt x="5314" y="4525"/>
                  </a:lnTo>
                  <a:lnTo>
                    <a:pt x="5455" y="4285"/>
                  </a:lnTo>
                  <a:lnTo>
                    <a:pt x="5582" y="4032"/>
                  </a:lnTo>
                  <a:lnTo>
                    <a:pt x="5681" y="3764"/>
                  </a:lnTo>
                  <a:lnTo>
                    <a:pt x="5751" y="3482"/>
                  </a:lnTo>
                  <a:lnTo>
                    <a:pt x="5793" y="3200"/>
                  </a:lnTo>
                  <a:lnTo>
                    <a:pt x="5807" y="2904"/>
                  </a:lnTo>
                  <a:lnTo>
                    <a:pt x="5807" y="2904"/>
                  </a:lnTo>
                  <a:lnTo>
                    <a:pt x="5793" y="2608"/>
                  </a:lnTo>
                  <a:lnTo>
                    <a:pt x="5751" y="2326"/>
                  </a:lnTo>
                  <a:lnTo>
                    <a:pt x="5681" y="2044"/>
                  </a:lnTo>
                  <a:lnTo>
                    <a:pt x="5582" y="1776"/>
                  </a:lnTo>
                  <a:lnTo>
                    <a:pt x="5455" y="1523"/>
                  </a:lnTo>
                  <a:lnTo>
                    <a:pt x="5314" y="1283"/>
                  </a:lnTo>
                  <a:lnTo>
                    <a:pt x="5145" y="1058"/>
                  </a:lnTo>
                  <a:lnTo>
                    <a:pt x="4962" y="846"/>
                  </a:lnTo>
                  <a:lnTo>
                    <a:pt x="4750" y="663"/>
                  </a:lnTo>
                  <a:lnTo>
                    <a:pt x="4525" y="494"/>
                  </a:lnTo>
                  <a:lnTo>
                    <a:pt x="4285" y="353"/>
                  </a:lnTo>
                  <a:lnTo>
                    <a:pt x="4031" y="226"/>
                  </a:lnTo>
                  <a:lnTo>
                    <a:pt x="3764" y="127"/>
                  </a:lnTo>
                  <a:lnTo>
                    <a:pt x="3496" y="57"/>
                  </a:lnTo>
                  <a:lnTo>
                    <a:pt x="3200" y="15"/>
                  </a:lnTo>
                  <a:lnTo>
                    <a:pt x="2904" y="0"/>
                  </a:lnTo>
                  <a:lnTo>
                    <a:pt x="2904" y="0"/>
                  </a:lnTo>
                  <a:lnTo>
                    <a:pt x="2608" y="15"/>
                  </a:lnTo>
                  <a:lnTo>
                    <a:pt x="2326" y="57"/>
                  </a:lnTo>
                  <a:lnTo>
                    <a:pt x="2044" y="127"/>
                  </a:lnTo>
                  <a:lnTo>
                    <a:pt x="1776" y="226"/>
                  </a:lnTo>
                  <a:lnTo>
                    <a:pt x="1522" y="353"/>
                  </a:lnTo>
                  <a:lnTo>
                    <a:pt x="1283" y="494"/>
                  </a:lnTo>
                  <a:lnTo>
                    <a:pt x="1057" y="663"/>
                  </a:lnTo>
                  <a:lnTo>
                    <a:pt x="860" y="846"/>
                  </a:lnTo>
                  <a:lnTo>
                    <a:pt x="663" y="1058"/>
                  </a:lnTo>
                  <a:lnTo>
                    <a:pt x="494" y="1283"/>
                  </a:lnTo>
                  <a:lnTo>
                    <a:pt x="353" y="1523"/>
                  </a:lnTo>
                  <a:lnTo>
                    <a:pt x="226" y="1776"/>
                  </a:lnTo>
                  <a:lnTo>
                    <a:pt x="127" y="2044"/>
                  </a:lnTo>
                  <a:lnTo>
                    <a:pt x="57" y="2326"/>
                  </a:lnTo>
                  <a:lnTo>
                    <a:pt x="14" y="2608"/>
                  </a:lnTo>
                  <a:lnTo>
                    <a:pt x="0" y="2904"/>
                  </a:lnTo>
                  <a:lnTo>
                    <a:pt x="0" y="2904"/>
                  </a:lnTo>
                  <a:lnTo>
                    <a:pt x="14" y="3200"/>
                  </a:lnTo>
                  <a:lnTo>
                    <a:pt x="57" y="3482"/>
                  </a:lnTo>
                  <a:lnTo>
                    <a:pt x="127" y="3764"/>
                  </a:lnTo>
                  <a:lnTo>
                    <a:pt x="226" y="4032"/>
                  </a:lnTo>
                  <a:lnTo>
                    <a:pt x="353" y="4285"/>
                  </a:lnTo>
                  <a:lnTo>
                    <a:pt x="494" y="4525"/>
                  </a:lnTo>
                  <a:lnTo>
                    <a:pt x="663" y="4750"/>
                  </a:lnTo>
                  <a:lnTo>
                    <a:pt x="860" y="4948"/>
                  </a:lnTo>
                  <a:lnTo>
                    <a:pt x="1057" y="5145"/>
                  </a:lnTo>
                  <a:lnTo>
                    <a:pt x="1283" y="5314"/>
                  </a:lnTo>
                  <a:lnTo>
                    <a:pt x="1522" y="5455"/>
                  </a:lnTo>
                  <a:lnTo>
                    <a:pt x="1776" y="5582"/>
                  </a:lnTo>
                  <a:lnTo>
                    <a:pt x="2044" y="5681"/>
                  </a:lnTo>
                  <a:lnTo>
                    <a:pt x="2326" y="5751"/>
                  </a:lnTo>
                  <a:lnTo>
                    <a:pt x="2608" y="5793"/>
                  </a:lnTo>
                  <a:lnTo>
                    <a:pt x="2904" y="5808"/>
                  </a:lnTo>
                  <a:lnTo>
                    <a:pt x="2904" y="58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5"/>
            <p:cNvSpPr/>
            <p:nvPr/>
          </p:nvSpPr>
          <p:spPr>
            <a:xfrm flipH="1">
              <a:off x="2153611" y="1816299"/>
              <a:ext cx="85843" cy="85822"/>
            </a:xfrm>
            <a:custGeom>
              <a:avLst/>
              <a:gdLst/>
              <a:ahLst/>
              <a:cxnLst/>
              <a:rect l="l" t="t" r="r" b="b"/>
              <a:pathLst>
                <a:path w="4145" h="4144" extrusionOk="0">
                  <a:moveTo>
                    <a:pt x="2073" y="4144"/>
                  </a:moveTo>
                  <a:lnTo>
                    <a:pt x="2073" y="4144"/>
                  </a:lnTo>
                  <a:lnTo>
                    <a:pt x="2284" y="4130"/>
                  </a:lnTo>
                  <a:lnTo>
                    <a:pt x="2496" y="4102"/>
                  </a:lnTo>
                  <a:lnTo>
                    <a:pt x="2693" y="4059"/>
                  </a:lnTo>
                  <a:lnTo>
                    <a:pt x="2876" y="3989"/>
                  </a:lnTo>
                  <a:lnTo>
                    <a:pt x="3059" y="3890"/>
                  </a:lnTo>
                  <a:lnTo>
                    <a:pt x="3229" y="3792"/>
                  </a:lnTo>
                  <a:lnTo>
                    <a:pt x="3398" y="3665"/>
                  </a:lnTo>
                  <a:lnTo>
                    <a:pt x="3539" y="3538"/>
                  </a:lnTo>
                  <a:lnTo>
                    <a:pt x="3680" y="3397"/>
                  </a:lnTo>
                  <a:lnTo>
                    <a:pt x="3792" y="3228"/>
                  </a:lnTo>
                  <a:lnTo>
                    <a:pt x="3905" y="3059"/>
                  </a:lnTo>
                  <a:lnTo>
                    <a:pt x="3990" y="2875"/>
                  </a:lnTo>
                  <a:lnTo>
                    <a:pt x="4060" y="2692"/>
                  </a:lnTo>
                  <a:lnTo>
                    <a:pt x="4103" y="2495"/>
                  </a:lnTo>
                  <a:lnTo>
                    <a:pt x="4145" y="2283"/>
                  </a:lnTo>
                  <a:lnTo>
                    <a:pt x="4145" y="2072"/>
                  </a:lnTo>
                  <a:lnTo>
                    <a:pt x="4145" y="2072"/>
                  </a:lnTo>
                  <a:lnTo>
                    <a:pt x="4145" y="1861"/>
                  </a:lnTo>
                  <a:lnTo>
                    <a:pt x="4103" y="1649"/>
                  </a:lnTo>
                  <a:lnTo>
                    <a:pt x="4060" y="1452"/>
                  </a:lnTo>
                  <a:lnTo>
                    <a:pt x="3990" y="1269"/>
                  </a:lnTo>
                  <a:lnTo>
                    <a:pt x="3905" y="1085"/>
                  </a:lnTo>
                  <a:lnTo>
                    <a:pt x="3792" y="916"/>
                  </a:lnTo>
                  <a:lnTo>
                    <a:pt x="3680" y="747"/>
                  </a:lnTo>
                  <a:lnTo>
                    <a:pt x="3539" y="606"/>
                  </a:lnTo>
                  <a:lnTo>
                    <a:pt x="3398" y="465"/>
                  </a:lnTo>
                  <a:lnTo>
                    <a:pt x="3229" y="352"/>
                  </a:lnTo>
                  <a:lnTo>
                    <a:pt x="3059" y="240"/>
                  </a:lnTo>
                  <a:lnTo>
                    <a:pt x="2876" y="155"/>
                  </a:lnTo>
                  <a:lnTo>
                    <a:pt x="2693" y="85"/>
                  </a:lnTo>
                  <a:lnTo>
                    <a:pt x="2496" y="42"/>
                  </a:lnTo>
                  <a:lnTo>
                    <a:pt x="2284" y="0"/>
                  </a:lnTo>
                  <a:lnTo>
                    <a:pt x="2073" y="0"/>
                  </a:lnTo>
                  <a:lnTo>
                    <a:pt x="2073" y="0"/>
                  </a:lnTo>
                  <a:lnTo>
                    <a:pt x="1861" y="0"/>
                  </a:lnTo>
                  <a:lnTo>
                    <a:pt x="1664" y="42"/>
                  </a:lnTo>
                  <a:lnTo>
                    <a:pt x="1453" y="85"/>
                  </a:lnTo>
                  <a:lnTo>
                    <a:pt x="1269" y="155"/>
                  </a:lnTo>
                  <a:lnTo>
                    <a:pt x="1086" y="240"/>
                  </a:lnTo>
                  <a:lnTo>
                    <a:pt x="917" y="352"/>
                  </a:lnTo>
                  <a:lnTo>
                    <a:pt x="762" y="465"/>
                  </a:lnTo>
                  <a:lnTo>
                    <a:pt x="607" y="606"/>
                  </a:lnTo>
                  <a:lnTo>
                    <a:pt x="480" y="747"/>
                  </a:lnTo>
                  <a:lnTo>
                    <a:pt x="353" y="916"/>
                  </a:lnTo>
                  <a:lnTo>
                    <a:pt x="255" y="1085"/>
                  </a:lnTo>
                  <a:lnTo>
                    <a:pt x="156" y="1269"/>
                  </a:lnTo>
                  <a:lnTo>
                    <a:pt x="100" y="1452"/>
                  </a:lnTo>
                  <a:lnTo>
                    <a:pt x="43" y="1649"/>
                  </a:lnTo>
                  <a:lnTo>
                    <a:pt x="15" y="1861"/>
                  </a:lnTo>
                  <a:lnTo>
                    <a:pt x="1" y="2072"/>
                  </a:lnTo>
                  <a:lnTo>
                    <a:pt x="1" y="2072"/>
                  </a:lnTo>
                  <a:lnTo>
                    <a:pt x="15" y="2283"/>
                  </a:lnTo>
                  <a:lnTo>
                    <a:pt x="43" y="2495"/>
                  </a:lnTo>
                  <a:lnTo>
                    <a:pt x="100" y="2692"/>
                  </a:lnTo>
                  <a:lnTo>
                    <a:pt x="156" y="2875"/>
                  </a:lnTo>
                  <a:lnTo>
                    <a:pt x="255" y="3059"/>
                  </a:lnTo>
                  <a:lnTo>
                    <a:pt x="353" y="3228"/>
                  </a:lnTo>
                  <a:lnTo>
                    <a:pt x="480" y="3397"/>
                  </a:lnTo>
                  <a:lnTo>
                    <a:pt x="607" y="3538"/>
                  </a:lnTo>
                  <a:lnTo>
                    <a:pt x="762" y="3665"/>
                  </a:lnTo>
                  <a:lnTo>
                    <a:pt x="917" y="3792"/>
                  </a:lnTo>
                  <a:lnTo>
                    <a:pt x="1086" y="3890"/>
                  </a:lnTo>
                  <a:lnTo>
                    <a:pt x="1269" y="3989"/>
                  </a:lnTo>
                  <a:lnTo>
                    <a:pt x="1453" y="4059"/>
                  </a:lnTo>
                  <a:lnTo>
                    <a:pt x="1664" y="4102"/>
                  </a:lnTo>
                  <a:lnTo>
                    <a:pt x="1861" y="4130"/>
                  </a:lnTo>
                  <a:lnTo>
                    <a:pt x="2073" y="4144"/>
                  </a:lnTo>
                  <a:lnTo>
                    <a:pt x="2073" y="4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5"/>
            <p:cNvSpPr/>
            <p:nvPr/>
          </p:nvSpPr>
          <p:spPr>
            <a:xfrm flipH="1">
              <a:off x="2191841" y="1832639"/>
              <a:ext cx="32722" cy="33012"/>
            </a:xfrm>
            <a:custGeom>
              <a:avLst/>
              <a:gdLst/>
              <a:ahLst/>
              <a:cxnLst/>
              <a:rect l="l" t="t" r="r" b="b"/>
              <a:pathLst>
                <a:path w="1580" h="1594" extrusionOk="0">
                  <a:moveTo>
                    <a:pt x="790" y="1593"/>
                  </a:moveTo>
                  <a:lnTo>
                    <a:pt x="790" y="1593"/>
                  </a:lnTo>
                  <a:lnTo>
                    <a:pt x="945" y="1579"/>
                  </a:lnTo>
                  <a:lnTo>
                    <a:pt x="1100" y="1523"/>
                  </a:lnTo>
                  <a:lnTo>
                    <a:pt x="1227" y="1452"/>
                  </a:lnTo>
                  <a:lnTo>
                    <a:pt x="1354" y="1353"/>
                  </a:lnTo>
                  <a:lnTo>
                    <a:pt x="1452" y="1241"/>
                  </a:lnTo>
                  <a:lnTo>
                    <a:pt x="1523" y="1100"/>
                  </a:lnTo>
                  <a:lnTo>
                    <a:pt x="1565" y="959"/>
                  </a:lnTo>
                  <a:lnTo>
                    <a:pt x="1579" y="804"/>
                  </a:lnTo>
                  <a:lnTo>
                    <a:pt x="1579" y="804"/>
                  </a:lnTo>
                  <a:lnTo>
                    <a:pt x="1565" y="635"/>
                  </a:lnTo>
                  <a:lnTo>
                    <a:pt x="1523" y="494"/>
                  </a:lnTo>
                  <a:lnTo>
                    <a:pt x="1452" y="353"/>
                  </a:lnTo>
                  <a:lnTo>
                    <a:pt x="1354" y="240"/>
                  </a:lnTo>
                  <a:lnTo>
                    <a:pt x="1227" y="141"/>
                  </a:lnTo>
                  <a:lnTo>
                    <a:pt x="1100" y="71"/>
                  </a:lnTo>
                  <a:lnTo>
                    <a:pt x="945" y="29"/>
                  </a:lnTo>
                  <a:lnTo>
                    <a:pt x="790" y="0"/>
                  </a:lnTo>
                  <a:lnTo>
                    <a:pt x="790" y="0"/>
                  </a:lnTo>
                  <a:lnTo>
                    <a:pt x="635" y="29"/>
                  </a:lnTo>
                  <a:lnTo>
                    <a:pt x="480" y="71"/>
                  </a:lnTo>
                  <a:lnTo>
                    <a:pt x="353" y="141"/>
                  </a:lnTo>
                  <a:lnTo>
                    <a:pt x="226" y="240"/>
                  </a:lnTo>
                  <a:lnTo>
                    <a:pt x="128" y="353"/>
                  </a:lnTo>
                  <a:lnTo>
                    <a:pt x="57" y="494"/>
                  </a:lnTo>
                  <a:lnTo>
                    <a:pt x="15" y="635"/>
                  </a:lnTo>
                  <a:lnTo>
                    <a:pt x="1" y="804"/>
                  </a:lnTo>
                  <a:lnTo>
                    <a:pt x="1" y="804"/>
                  </a:lnTo>
                  <a:lnTo>
                    <a:pt x="15" y="959"/>
                  </a:lnTo>
                  <a:lnTo>
                    <a:pt x="57" y="1100"/>
                  </a:lnTo>
                  <a:lnTo>
                    <a:pt x="128" y="1241"/>
                  </a:lnTo>
                  <a:lnTo>
                    <a:pt x="226" y="1353"/>
                  </a:lnTo>
                  <a:lnTo>
                    <a:pt x="353" y="1452"/>
                  </a:lnTo>
                  <a:lnTo>
                    <a:pt x="480" y="1523"/>
                  </a:lnTo>
                  <a:lnTo>
                    <a:pt x="635" y="1579"/>
                  </a:lnTo>
                  <a:lnTo>
                    <a:pt x="790" y="1593"/>
                  </a:lnTo>
                  <a:lnTo>
                    <a:pt x="790" y="15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5"/>
            <p:cNvSpPr/>
            <p:nvPr/>
          </p:nvSpPr>
          <p:spPr>
            <a:xfrm flipH="1">
              <a:off x="2625319" y="1987341"/>
              <a:ext cx="120304" cy="120284"/>
            </a:xfrm>
            <a:custGeom>
              <a:avLst/>
              <a:gdLst/>
              <a:ahLst/>
              <a:cxnLst/>
              <a:rect l="l" t="t" r="r" b="b"/>
              <a:pathLst>
                <a:path w="5809" h="5808" extrusionOk="0">
                  <a:moveTo>
                    <a:pt x="2905" y="5808"/>
                  </a:moveTo>
                  <a:lnTo>
                    <a:pt x="2905" y="5808"/>
                  </a:lnTo>
                  <a:lnTo>
                    <a:pt x="3201" y="5794"/>
                  </a:lnTo>
                  <a:lnTo>
                    <a:pt x="3482" y="5752"/>
                  </a:lnTo>
                  <a:lnTo>
                    <a:pt x="3764" y="5681"/>
                  </a:lnTo>
                  <a:lnTo>
                    <a:pt x="4032" y="5582"/>
                  </a:lnTo>
                  <a:lnTo>
                    <a:pt x="4286" y="5456"/>
                  </a:lnTo>
                  <a:lnTo>
                    <a:pt x="4525" y="5315"/>
                  </a:lnTo>
                  <a:lnTo>
                    <a:pt x="4751" y="5145"/>
                  </a:lnTo>
                  <a:lnTo>
                    <a:pt x="4948" y="4962"/>
                  </a:lnTo>
                  <a:lnTo>
                    <a:pt x="5146" y="4751"/>
                  </a:lnTo>
                  <a:lnTo>
                    <a:pt x="5301" y="4525"/>
                  </a:lnTo>
                  <a:lnTo>
                    <a:pt x="5456" y="4286"/>
                  </a:lnTo>
                  <a:lnTo>
                    <a:pt x="5583" y="4032"/>
                  </a:lnTo>
                  <a:lnTo>
                    <a:pt x="5667" y="3764"/>
                  </a:lnTo>
                  <a:lnTo>
                    <a:pt x="5752" y="3496"/>
                  </a:lnTo>
                  <a:lnTo>
                    <a:pt x="5794" y="3200"/>
                  </a:lnTo>
                  <a:lnTo>
                    <a:pt x="5808" y="2904"/>
                  </a:lnTo>
                  <a:lnTo>
                    <a:pt x="5808" y="2904"/>
                  </a:lnTo>
                  <a:lnTo>
                    <a:pt x="5794" y="2608"/>
                  </a:lnTo>
                  <a:lnTo>
                    <a:pt x="5752" y="2326"/>
                  </a:lnTo>
                  <a:lnTo>
                    <a:pt x="5667" y="2045"/>
                  </a:lnTo>
                  <a:lnTo>
                    <a:pt x="5583" y="1777"/>
                  </a:lnTo>
                  <a:lnTo>
                    <a:pt x="5456" y="1523"/>
                  </a:lnTo>
                  <a:lnTo>
                    <a:pt x="5301" y="1283"/>
                  </a:lnTo>
                  <a:lnTo>
                    <a:pt x="5146" y="1058"/>
                  </a:lnTo>
                  <a:lnTo>
                    <a:pt x="4948" y="861"/>
                  </a:lnTo>
                  <a:lnTo>
                    <a:pt x="4751" y="663"/>
                  </a:lnTo>
                  <a:lnTo>
                    <a:pt x="4525" y="508"/>
                  </a:lnTo>
                  <a:lnTo>
                    <a:pt x="4286" y="353"/>
                  </a:lnTo>
                  <a:lnTo>
                    <a:pt x="4032" y="226"/>
                  </a:lnTo>
                  <a:lnTo>
                    <a:pt x="3764" y="142"/>
                  </a:lnTo>
                  <a:lnTo>
                    <a:pt x="3482" y="57"/>
                  </a:lnTo>
                  <a:lnTo>
                    <a:pt x="3201" y="15"/>
                  </a:lnTo>
                  <a:lnTo>
                    <a:pt x="2905" y="1"/>
                  </a:lnTo>
                  <a:lnTo>
                    <a:pt x="2905" y="1"/>
                  </a:lnTo>
                  <a:lnTo>
                    <a:pt x="2609" y="15"/>
                  </a:lnTo>
                  <a:lnTo>
                    <a:pt x="2313" y="57"/>
                  </a:lnTo>
                  <a:lnTo>
                    <a:pt x="2045" y="142"/>
                  </a:lnTo>
                  <a:lnTo>
                    <a:pt x="1777" y="226"/>
                  </a:lnTo>
                  <a:lnTo>
                    <a:pt x="1523" y="353"/>
                  </a:lnTo>
                  <a:lnTo>
                    <a:pt x="1284" y="508"/>
                  </a:lnTo>
                  <a:lnTo>
                    <a:pt x="1058" y="663"/>
                  </a:lnTo>
                  <a:lnTo>
                    <a:pt x="847" y="861"/>
                  </a:lnTo>
                  <a:lnTo>
                    <a:pt x="663" y="1058"/>
                  </a:lnTo>
                  <a:lnTo>
                    <a:pt x="494" y="1283"/>
                  </a:lnTo>
                  <a:lnTo>
                    <a:pt x="353" y="1523"/>
                  </a:lnTo>
                  <a:lnTo>
                    <a:pt x="226" y="1777"/>
                  </a:lnTo>
                  <a:lnTo>
                    <a:pt x="128" y="2045"/>
                  </a:lnTo>
                  <a:lnTo>
                    <a:pt x="57" y="2326"/>
                  </a:lnTo>
                  <a:lnTo>
                    <a:pt x="15" y="2608"/>
                  </a:lnTo>
                  <a:lnTo>
                    <a:pt x="1" y="2904"/>
                  </a:lnTo>
                  <a:lnTo>
                    <a:pt x="1" y="2904"/>
                  </a:lnTo>
                  <a:lnTo>
                    <a:pt x="15" y="3200"/>
                  </a:lnTo>
                  <a:lnTo>
                    <a:pt x="57" y="3496"/>
                  </a:lnTo>
                  <a:lnTo>
                    <a:pt x="128" y="3764"/>
                  </a:lnTo>
                  <a:lnTo>
                    <a:pt x="226" y="4032"/>
                  </a:lnTo>
                  <a:lnTo>
                    <a:pt x="353" y="4286"/>
                  </a:lnTo>
                  <a:lnTo>
                    <a:pt x="494" y="4525"/>
                  </a:lnTo>
                  <a:lnTo>
                    <a:pt x="663" y="4751"/>
                  </a:lnTo>
                  <a:lnTo>
                    <a:pt x="847" y="4962"/>
                  </a:lnTo>
                  <a:lnTo>
                    <a:pt x="1058" y="5145"/>
                  </a:lnTo>
                  <a:lnTo>
                    <a:pt x="1284" y="5315"/>
                  </a:lnTo>
                  <a:lnTo>
                    <a:pt x="1523" y="5456"/>
                  </a:lnTo>
                  <a:lnTo>
                    <a:pt x="1777" y="5582"/>
                  </a:lnTo>
                  <a:lnTo>
                    <a:pt x="2045" y="5681"/>
                  </a:lnTo>
                  <a:lnTo>
                    <a:pt x="2313" y="5752"/>
                  </a:lnTo>
                  <a:lnTo>
                    <a:pt x="2609" y="5794"/>
                  </a:lnTo>
                  <a:lnTo>
                    <a:pt x="2905" y="5808"/>
                  </a:lnTo>
                  <a:lnTo>
                    <a:pt x="2905" y="58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5"/>
            <p:cNvSpPr/>
            <p:nvPr/>
          </p:nvSpPr>
          <p:spPr>
            <a:xfrm flipH="1">
              <a:off x="2642549" y="2004571"/>
              <a:ext cx="85843" cy="85843"/>
            </a:xfrm>
            <a:custGeom>
              <a:avLst/>
              <a:gdLst/>
              <a:ahLst/>
              <a:cxnLst/>
              <a:rect l="l" t="t" r="r" b="b"/>
              <a:pathLst>
                <a:path w="4145" h="4145" extrusionOk="0">
                  <a:moveTo>
                    <a:pt x="2073" y="4144"/>
                  </a:moveTo>
                  <a:lnTo>
                    <a:pt x="2073" y="4144"/>
                  </a:lnTo>
                  <a:lnTo>
                    <a:pt x="2284" y="4144"/>
                  </a:lnTo>
                  <a:lnTo>
                    <a:pt x="2481" y="4102"/>
                  </a:lnTo>
                  <a:lnTo>
                    <a:pt x="2693" y="4060"/>
                  </a:lnTo>
                  <a:lnTo>
                    <a:pt x="2876" y="3989"/>
                  </a:lnTo>
                  <a:lnTo>
                    <a:pt x="3059" y="3905"/>
                  </a:lnTo>
                  <a:lnTo>
                    <a:pt x="3228" y="3792"/>
                  </a:lnTo>
                  <a:lnTo>
                    <a:pt x="3383" y="3679"/>
                  </a:lnTo>
                  <a:lnTo>
                    <a:pt x="3538" y="3538"/>
                  </a:lnTo>
                  <a:lnTo>
                    <a:pt x="3665" y="3397"/>
                  </a:lnTo>
                  <a:lnTo>
                    <a:pt x="3792" y="3228"/>
                  </a:lnTo>
                  <a:lnTo>
                    <a:pt x="3891" y="3059"/>
                  </a:lnTo>
                  <a:lnTo>
                    <a:pt x="3989" y="2876"/>
                  </a:lnTo>
                  <a:lnTo>
                    <a:pt x="4046" y="2693"/>
                  </a:lnTo>
                  <a:lnTo>
                    <a:pt x="4102" y="2495"/>
                  </a:lnTo>
                  <a:lnTo>
                    <a:pt x="4130" y="2284"/>
                  </a:lnTo>
                  <a:lnTo>
                    <a:pt x="4145" y="2072"/>
                  </a:lnTo>
                  <a:lnTo>
                    <a:pt x="4145" y="2072"/>
                  </a:lnTo>
                  <a:lnTo>
                    <a:pt x="4130" y="1861"/>
                  </a:lnTo>
                  <a:lnTo>
                    <a:pt x="4102" y="1664"/>
                  </a:lnTo>
                  <a:lnTo>
                    <a:pt x="4046" y="1452"/>
                  </a:lnTo>
                  <a:lnTo>
                    <a:pt x="3989" y="1269"/>
                  </a:lnTo>
                  <a:lnTo>
                    <a:pt x="3891" y="1086"/>
                  </a:lnTo>
                  <a:lnTo>
                    <a:pt x="3792" y="917"/>
                  </a:lnTo>
                  <a:lnTo>
                    <a:pt x="3665" y="761"/>
                  </a:lnTo>
                  <a:lnTo>
                    <a:pt x="3538" y="606"/>
                  </a:lnTo>
                  <a:lnTo>
                    <a:pt x="3383" y="480"/>
                  </a:lnTo>
                  <a:lnTo>
                    <a:pt x="3228" y="353"/>
                  </a:lnTo>
                  <a:lnTo>
                    <a:pt x="3059" y="254"/>
                  </a:lnTo>
                  <a:lnTo>
                    <a:pt x="2876" y="155"/>
                  </a:lnTo>
                  <a:lnTo>
                    <a:pt x="2693" y="99"/>
                  </a:lnTo>
                  <a:lnTo>
                    <a:pt x="2481" y="43"/>
                  </a:lnTo>
                  <a:lnTo>
                    <a:pt x="2284" y="14"/>
                  </a:lnTo>
                  <a:lnTo>
                    <a:pt x="2073" y="0"/>
                  </a:lnTo>
                  <a:lnTo>
                    <a:pt x="2073" y="0"/>
                  </a:lnTo>
                  <a:lnTo>
                    <a:pt x="1861" y="14"/>
                  </a:lnTo>
                  <a:lnTo>
                    <a:pt x="1650" y="43"/>
                  </a:lnTo>
                  <a:lnTo>
                    <a:pt x="1452" y="99"/>
                  </a:lnTo>
                  <a:lnTo>
                    <a:pt x="1269" y="155"/>
                  </a:lnTo>
                  <a:lnTo>
                    <a:pt x="1086" y="254"/>
                  </a:lnTo>
                  <a:lnTo>
                    <a:pt x="917" y="353"/>
                  </a:lnTo>
                  <a:lnTo>
                    <a:pt x="748" y="480"/>
                  </a:lnTo>
                  <a:lnTo>
                    <a:pt x="607" y="606"/>
                  </a:lnTo>
                  <a:lnTo>
                    <a:pt x="466" y="761"/>
                  </a:lnTo>
                  <a:lnTo>
                    <a:pt x="353" y="917"/>
                  </a:lnTo>
                  <a:lnTo>
                    <a:pt x="240" y="1086"/>
                  </a:lnTo>
                  <a:lnTo>
                    <a:pt x="156" y="1269"/>
                  </a:lnTo>
                  <a:lnTo>
                    <a:pt x="85" y="1452"/>
                  </a:lnTo>
                  <a:lnTo>
                    <a:pt x="43" y="1664"/>
                  </a:lnTo>
                  <a:lnTo>
                    <a:pt x="1" y="1861"/>
                  </a:lnTo>
                  <a:lnTo>
                    <a:pt x="1" y="2072"/>
                  </a:lnTo>
                  <a:lnTo>
                    <a:pt x="1" y="2072"/>
                  </a:lnTo>
                  <a:lnTo>
                    <a:pt x="1" y="2284"/>
                  </a:lnTo>
                  <a:lnTo>
                    <a:pt x="43" y="2495"/>
                  </a:lnTo>
                  <a:lnTo>
                    <a:pt x="85" y="2693"/>
                  </a:lnTo>
                  <a:lnTo>
                    <a:pt x="156" y="2876"/>
                  </a:lnTo>
                  <a:lnTo>
                    <a:pt x="240" y="3059"/>
                  </a:lnTo>
                  <a:lnTo>
                    <a:pt x="353" y="3228"/>
                  </a:lnTo>
                  <a:lnTo>
                    <a:pt x="466" y="3397"/>
                  </a:lnTo>
                  <a:lnTo>
                    <a:pt x="607" y="3538"/>
                  </a:lnTo>
                  <a:lnTo>
                    <a:pt x="748" y="3679"/>
                  </a:lnTo>
                  <a:lnTo>
                    <a:pt x="917" y="3792"/>
                  </a:lnTo>
                  <a:lnTo>
                    <a:pt x="1086" y="3905"/>
                  </a:lnTo>
                  <a:lnTo>
                    <a:pt x="1269" y="3989"/>
                  </a:lnTo>
                  <a:lnTo>
                    <a:pt x="1452" y="4060"/>
                  </a:lnTo>
                  <a:lnTo>
                    <a:pt x="1650" y="4102"/>
                  </a:lnTo>
                  <a:lnTo>
                    <a:pt x="1861" y="4144"/>
                  </a:lnTo>
                  <a:lnTo>
                    <a:pt x="2073" y="4144"/>
                  </a:lnTo>
                  <a:lnTo>
                    <a:pt x="2073" y="4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5"/>
            <p:cNvSpPr/>
            <p:nvPr/>
          </p:nvSpPr>
          <p:spPr>
            <a:xfrm flipH="1">
              <a:off x="2680780" y="2021201"/>
              <a:ext cx="33012" cy="32722"/>
            </a:xfrm>
            <a:custGeom>
              <a:avLst/>
              <a:gdLst/>
              <a:ahLst/>
              <a:cxnLst/>
              <a:rect l="l" t="t" r="r" b="b"/>
              <a:pathLst>
                <a:path w="1594" h="1580" extrusionOk="0">
                  <a:moveTo>
                    <a:pt x="804" y="1579"/>
                  </a:moveTo>
                  <a:lnTo>
                    <a:pt x="804" y="1579"/>
                  </a:lnTo>
                  <a:lnTo>
                    <a:pt x="959" y="1565"/>
                  </a:lnTo>
                  <a:lnTo>
                    <a:pt x="1100" y="1523"/>
                  </a:lnTo>
                  <a:lnTo>
                    <a:pt x="1241" y="1438"/>
                  </a:lnTo>
                  <a:lnTo>
                    <a:pt x="1353" y="1340"/>
                  </a:lnTo>
                  <a:lnTo>
                    <a:pt x="1452" y="1227"/>
                  </a:lnTo>
                  <a:lnTo>
                    <a:pt x="1523" y="1100"/>
                  </a:lnTo>
                  <a:lnTo>
                    <a:pt x="1579" y="945"/>
                  </a:lnTo>
                  <a:lnTo>
                    <a:pt x="1593" y="790"/>
                  </a:lnTo>
                  <a:lnTo>
                    <a:pt x="1593" y="790"/>
                  </a:lnTo>
                  <a:lnTo>
                    <a:pt x="1579" y="635"/>
                  </a:lnTo>
                  <a:lnTo>
                    <a:pt x="1523" y="480"/>
                  </a:lnTo>
                  <a:lnTo>
                    <a:pt x="1452" y="339"/>
                  </a:lnTo>
                  <a:lnTo>
                    <a:pt x="1353" y="226"/>
                  </a:lnTo>
                  <a:lnTo>
                    <a:pt x="1241" y="128"/>
                  </a:lnTo>
                  <a:lnTo>
                    <a:pt x="1100" y="57"/>
                  </a:lnTo>
                  <a:lnTo>
                    <a:pt x="959" y="15"/>
                  </a:lnTo>
                  <a:lnTo>
                    <a:pt x="804" y="1"/>
                  </a:lnTo>
                  <a:lnTo>
                    <a:pt x="804" y="1"/>
                  </a:lnTo>
                  <a:lnTo>
                    <a:pt x="635" y="15"/>
                  </a:lnTo>
                  <a:lnTo>
                    <a:pt x="494" y="57"/>
                  </a:lnTo>
                  <a:lnTo>
                    <a:pt x="353" y="128"/>
                  </a:lnTo>
                  <a:lnTo>
                    <a:pt x="240" y="226"/>
                  </a:lnTo>
                  <a:lnTo>
                    <a:pt x="141" y="339"/>
                  </a:lnTo>
                  <a:lnTo>
                    <a:pt x="71" y="480"/>
                  </a:lnTo>
                  <a:lnTo>
                    <a:pt x="28" y="635"/>
                  </a:lnTo>
                  <a:lnTo>
                    <a:pt x="0" y="790"/>
                  </a:lnTo>
                  <a:lnTo>
                    <a:pt x="0" y="790"/>
                  </a:lnTo>
                  <a:lnTo>
                    <a:pt x="28" y="945"/>
                  </a:lnTo>
                  <a:lnTo>
                    <a:pt x="71" y="1100"/>
                  </a:lnTo>
                  <a:lnTo>
                    <a:pt x="141" y="1227"/>
                  </a:lnTo>
                  <a:lnTo>
                    <a:pt x="240" y="1340"/>
                  </a:lnTo>
                  <a:lnTo>
                    <a:pt x="353" y="1438"/>
                  </a:lnTo>
                  <a:lnTo>
                    <a:pt x="494" y="1523"/>
                  </a:lnTo>
                  <a:lnTo>
                    <a:pt x="635" y="1565"/>
                  </a:lnTo>
                  <a:lnTo>
                    <a:pt x="804" y="1579"/>
                  </a:lnTo>
                  <a:lnTo>
                    <a:pt x="804" y="15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5"/>
            <p:cNvSpPr/>
            <p:nvPr/>
          </p:nvSpPr>
          <p:spPr>
            <a:xfrm flipH="1">
              <a:off x="2460986" y="1987341"/>
              <a:ext cx="120284" cy="120284"/>
            </a:xfrm>
            <a:custGeom>
              <a:avLst/>
              <a:gdLst/>
              <a:ahLst/>
              <a:cxnLst/>
              <a:rect l="l" t="t" r="r" b="b"/>
              <a:pathLst>
                <a:path w="5808" h="5808" extrusionOk="0">
                  <a:moveTo>
                    <a:pt x="2904" y="5808"/>
                  </a:moveTo>
                  <a:lnTo>
                    <a:pt x="2904" y="5808"/>
                  </a:lnTo>
                  <a:lnTo>
                    <a:pt x="3200" y="5794"/>
                  </a:lnTo>
                  <a:lnTo>
                    <a:pt x="3496" y="5752"/>
                  </a:lnTo>
                  <a:lnTo>
                    <a:pt x="3778" y="5681"/>
                  </a:lnTo>
                  <a:lnTo>
                    <a:pt x="4032" y="5582"/>
                  </a:lnTo>
                  <a:lnTo>
                    <a:pt x="4285" y="5456"/>
                  </a:lnTo>
                  <a:lnTo>
                    <a:pt x="4525" y="5315"/>
                  </a:lnTo>
                  <a:lnTo>
                    <a:pt x="4751" y="5145"/>
                  </a:lnTo>
                  <a:lnTo>
                    <a:pt x="4962" y="4962"/>
                  </a:lnTo>
                  <a:lnTo>
                    <a:pt x="5145" y="4751"/>
                  </a:lnTo>
                  <a:lnTo>
                    <a:pt x="5314" y="4525"/>
                  </a:lnTo>
                  <a:lnTo>
                    <a:pt x="5455" y="4286"/>
                  </a:lnTo>
                  <a:lnTo>
                    <a:pt x="5582" y="4032"/>
                  </a:lnTo>
                  <a:lnTo>
                    <a:pt x="5681" y="3764"/>
                  </a:lnTo>
                  <a:lnTo>
                    <a:pt x="5751" y="3496"/>
                  </a:lnTo>
                  <a:lnTo>
                    <a:pt x="5794" y="3200"/>
                  </a:lnTo>
                  <a:lnTo>
                    <a:pt x="5808" y="2904"/>
                  </a:lnTo>
                  <a:lnTo>
                    <a:pt x="5808" y="2904"/>
                  </a:lnTo>
                  <a:lnTo>
                    <a:pt x="5794" y="2608"/>
                  </a:lnTo>
                  <a:lnTo>
                    <a:pt x="5751" y="2326"/>
                  </a:lnTo>
                  <a:lnTo>
                    <a:pt x="5681" y="2045"/>
                  </a:lnTo>
                  <a:lnTo>
                    <a:pt x="5582" y="1777"/>
                  </a:lnTo>
                  <a:lnTo>
                    <a:pt x="5455" y="1523"/>
                  </a:lnTo>
                  <a:lnTo>
                    <a:pt x="5314" y="1283"/>
                  </a:lnTo>
                  <a:lnTo>
                    <a:pt x="5145" y="1058"/>
                  </a:lnTo>
                  <a:lnTo>
                    <a:pt x="4962" y="861"/>
                  </a:lnTo>
                  <a:lnTo>
                    <a:pt x="4751" y="663"/>
                  </a:lnTo>
                  <a:lnTo>
                    <a:pt x="4525" y="494"/>
                  </a:lnTo>
                  <a:lnTo>
                    <a:pt x="4285" y="353"/>
                  </a:lnTo>
                  <a:lnTo>
                    <a:pt x="4032" y="226"/>
                  </a:lnTo>
                  <a:lnTo>
                    <a:pt x="3778" y="142"/>
                  </a:lnTo>
                  <a:lnTo>
                    <a:pt x="3496" y="57"/>
                  </a:lnTo>
                  <a:lnTo>
                    <a:pt x="3200" y="15"/>
                  </a:lnTo>
                  <a:lnTo>
                    <a:pt x="2904" y="1"/>
                  </a:lnTo>
                  <a:lnTo>
                    <a:pt x="2904" y="1"/>
                  </a:lnTo>
                  <a:lnTo>
                    <a:pt x="2608" y="15"/>
                  </a:lnTo>
                  <a:lnTo>
                    <a:pt x="2326" y="57"/>
                  </a:lnTo>
                  <a:lnTo>
                    <a:pt x="2044" y="142"/>
                  </a:lnTo>
                  <a:lnTo>
                    <a:pt x="1776" y="226"/>
                  </a:lnTo>
                  <a:lnTo>
                    <a:pt x="1523" y="353"/>
                  </a:lnTo>
                  <a:lnTo>
                    <a:pt x="1283" y="494"/>
                  </a:lnTo>
                  <a:lnTo>
                    <a:pt x="1072" y="663"/>
                  </a:lnTo>
                  <a:lnTo>
                    <a:pt x="860" y="861"/>
                  </a:lnTo>
                  <a:lnTo>
                    <a:pt x="677" y="1058"/>
                  </a:lnTo>
                  <a:lnTo>
                    <a:pt x="508" y="1283"/>
                  </a:lnTo>
                  <a:lnTo>
                    <a:pt x="353" y="1523"/>
                  </a:lnTo>
                  <a:lnTo>
                    <a:pt x="240" y="1777"/>
                  </a:lnTo>
                  <a:lnTo>
                    <a:pt x="141" y="2045"/>
                  </a:lnTo>
                  <a:lnTo>
                    <a:pt x="71" y="2326"/>
                  </a:lnTo>
                  <a:lnTo>
                    <a:pt x="29" y="2608"/>
                  </a:lnTo>
                  <a:lnTo>
                    <a:pt x="0" y="2904"/>
                  </a:lnTo>
                  <a:lnTo>
                    <a:pt x="0" y="2904"/>
                  </a:lnTo>
                  <a:lnTo>
                    <a:pt x="29" y="3200"/>
                  </a:lnTo>
                  <a:lnTo>
                    <a:pt x="71" y="3496"/>
                  </a:lnTo>
                  <a:lnTo>
                    <a:pt x="141" y="3764"/>
                  </a:lnTo>
                  <a:lnTo>
                    <a:pt x="240" y="4032"/>
                  </a:lnTo>
                  <a:lnTo>
                    <a:pt x="353" y="4286"/>
                  </a:lnTo>
                  <a:lnTo>
                    <a:pt x="508" y="4525"/>
                  </a:lnTo>
                  <a:lnTo>
                    <a:pt x="677" y="4751"/>
                  </a:lnTo>
                  <a:lnTo>
                    <a:pt x="860" y="4962"/>
                  </a:lnTo>
                  <a:lnTo>
                    <a:pt x="1072" y="5145"/>
                  </a:lnTo>
                  <a:lnTo>
                    <a:pt x="1283" y="5315"/>
                  </a:lnTo>
                  <a:lnTo>
                    <a:pt x="1523" y="5456"/>
                  </a:lnTo>
                  <a:lnTo>
                    <a:pt x="1776" y="5582"/>
                  </a:lnTo>
                  <a:lnTo>
                    <a:pt x="2044" y="5681"/>
                  </a:lnTo>
                  <a:lnTo>
                    <a:pt x="2326" y="5752"/>
                  </a:lnTo>
                  <a:lnTo>
                    <a:pt x="2608" y="5794"/>
                  </a:lnTo>
                  <a:lnTo>
                    <a:pt x="2904" y="5808"/>
                  </a:lnTo>
                  <a:lnTo>
                    <a:pt x="2904" y="58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5"/>
            <p:cNvSpPr/>
            <p:nvPr/>
          </p:nvSpPr>
          <p:spPr>
            <a:xfrm flipH="1">
              <a:off x="2477906" y="2004571"/>
              <a:ext cx="86133" cy="85843"/>
            </a:xfrm>
            <a:custGeom>
              <a:avLst/>
              <a:gdLst/>
              <a:ahLst/>
              <a:cxnLst/>
              <a:rect l="l" t="t" r="r" b="b"/>
              <a:pathLst>
                <a:path w="4159" h="4145" extrusionOk="0">
                  <a:moveTo>
                    <a:pt x="2072" y="4144"/>
                  </a:moveTo>
                  <a:lnTo>
                    <a:pt x="2072" y="4144"/>
                  </a:lnTo>
                  <a:lnTo>
                    <a:pt x="2283" y="4144"/>
                  </a:lnTo>
                  <a:lnTo>
                    <a:pt x="2495" y="4102"/>
                  </a:lnTo>
                  <a:lnTo>
                    <a:pt x="2692" y="4060"/>
                  </a:lnTo>
                  <a:lnTo>
                    <a:pt x="2890" y="3989"/>
                  </a:lnTo>
                  <a:lnTo>
                    <a:pt x="3059" y="3905"/>
                  </a:lnTo>
                  <a:lnTo>
                    <a:pt x="3242" y="3792"/>
                  </a:lnTo>
                  <a:lnTo>
                    <a:pt x="3397" y="3679"/>
                  </a:lnTo>
                  <a:lnTo>
                    <a:pt x="3538" y="3538"/>
                  </a:lnTo>
                  <a:lnTo>
                    <a:pt x="3679" y="3397"/>
                  </a:lnTo>
                  <a:lnTo>
                    <a:pt x="3792" y="3228"/>
                  </a:lnTo>
                  <a:lnTo>
                    <a:pt x="3904" y="3059"/>
                  </a:lnTo>
                  <a:lnTo>
                    <a:pt x="3989" y="2876"/>
                  </a:lnTo>
                  <a:lnTo>
                    <a:pt x="4059" y="2693"/>
                  </a:lnTo>
                  <a:lnTo>
                    <a:pt x="4116" y="2495"/>
                  </a:lnTo>
                  <a:lnTo>
                    <a:pt x="4144" y="2284"/>
                  </a:lnTo>
                  <a:lnTo>
                    <a:pt x="4158" y="2072"/>
                  </a:lnTo>
                  <a:lnTo>
                    <a:pt x="4158" y="2072"/>
                  </a:lnTo>
                  <a:lnTo>
                    <a:pt x="4144" y="1861"/>
                  </a:lnTo>
                  <a:lnTo>
                    <a:pt x="4116" y="1664"/>
                  </a:lnTo>
                  <a:lnTo>
                    <a:pt x="4059" y="1452"/>
                  </a:lnTo>
                  <a:lnTo>
                    <a:pt x="3989" y="1269"/>
                  </a:lnTo>
                  <a:lnTo>
                    <a:pt x="3904" y="1086"/>
                  </a:lnTo>
                  <a:lnTo>
                    <a:pt x="3792" y="917"/>
                  </a:lnTo>
                  <a:lnTo>
                    <a:pt x="3679" y="761"/>
                  </a:lnTo>
                  <a:lnTo>
                    <a:pt x="3538" y="606"/>
                  </a:lnTo>
                  <a:lnTo>
                    <a:pt x="3397" y="480"/>
                  </a:lnTo>
                  <a:lnTo>
                    <a:pt x="3242" y="353"/>
                  </a:lnTo>
                  <a:lnTo>
                    <a:pt x="3059" y="254"/>
                  </a:lnTo>
                  <a:lnTo>
                    <a:pt x="2890" y="155"/>
                  </a:lnTo>
                  <a:lnTo>
                    <a:pt x="2692" y="99"/>
                  </a:lnTo>
                  <a:lnTo>
                    <a:pt x="2495" y="43"/>
                  </a:lnTo>
                  <a:lnTo>
                    <a:pt x="2283" y="14"/>
                  </a:lnTo>
                  <a:lnTo>
                    <a:pt x="2072" y="0"/>
                  </a:lnTo>
                  <a:lnTo>
                    <a:pt x="2072" y="0"/>
                  </a:lnTo>
                  <a:lnTo>
                    <a:pt x="1861" y="14"/>
                  </a:lnTo>
                  <a:lnTo>
                    <a:pt x="1663" y="43"/>
                  </a:lnTo>
                  <a:lnTo>
                    <a:pt x="1466" y="99"/>
                  </a:lnTo>
                  <a:lnTo>
                    <a:pt x="1269" y="155"/>
                  </a:lnTo>
                  <a:lnTo>
                    <a:pt x="1085" y="254"/>
                  </a:lnTo>
                  <a:lnTo>
                    <a:pt x="916" y="353"/>
                  </a:lnTo>
                  <a:lnTo>
                    <a:pt x="761" y="480"/>
                  </a:lnTo>
                  <a:lnTo>
                    <a:pt x="606" y="606"/>
                  </a:lnTo>
                  <a:lnTo>
                    <a:pt x="479" y="761"/>
                  </a:lnTo>
                  <a:lnTo>
                    <a:pt x="352" y="917"/>
                  </a:lnTo>
                  <a:lnTo>
                    <a:pt x="254" y="1086"/>
                  </a:lnTo>
                  <a:lnTo>
                    <a:pt x="169" y="1269"/>
                  </a:lnTo>
                  <a:lnTo>
                    <a:pt x="99" y="1452"/>
                  </a:lnTo>
                  <a:lnTo>
                    <a:pt x="42" y="1664"/>
                  </a:lnTo>
                  <a:lnTo>
                    <a:pt x="14" y="1861"/>
                  </a:lnTo>
                  <a:lnTo>
                    <a:pt x="0" y="2072"/>
                  </a:lnTo>
                  <a:lnTo>
                    <a:pt x="0" y="2072"/>
                  </a:lnTo>
                  <a:lnTo>
                    <a:pt x="14" y="2284"/>
                  </a:lnTo>
                  <a:lnTo>
                    <a:pt x="42" y="2495"/>
                  </a:lnTo>
                  <a:lnTo>
                    <a:pt x="99" y="2693"/>
                  </a:lnTo>
                  <a:lnTo>
                    <a:pt x="169" y="2876"/>
                  </a:lnTo>
                  <a:lnTo>
                    <a:pt x="254" y="3059"/>
                  </a:lnTo>
                  <a:lnTo>
                    <a:pt x="352" y="3228"/>
                  </a:lnTo>
                  <a:lnTo>
                    <a:pt x="479" y="3397"/>
                  </a:lnTo>
                  <a:lnTo>
                    <a:pt x="606" y="3538"/>
                  </a:lnTo>
                  <a:lnTo>
                    <a:pt x="761" y="3679"/>
                  </a:lnTo>
                  <a:lnTo>
                    <a:pt x="916" y="3792"/>
                  </a:lnTo>
                  <a:lnTo>
                    <a:pt x="1085" y="3905"/>
                  </a:lnTo>
                  <a:lnTo>
                    <a:pt x="1269" y="3989"/>
                  </a:lnTo>
                  <a:lnTo>
                    <a:pt x="1466" y="4060"/>
                  </a:lnTo>
                  <a:lnTo>
                    <a:pt x="1663" y="4102"/>
                  </a:lnTo>
                  <a:lnTo>
                    <a:pt x="1861" y="4144"/>
                  </a:lnTo>
                  <a:lnTo>
                    <a:pt x="2072" y="4144"/>
                  </a:lnTo>
                  <a:lnTo>
                    <a:pt x="2072" y="41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5"/>
            <p:cNvSpPr/>
            <p:nvPr/>
          </p:nvSpPr>
          <p:spPr>
            <a:xfrm flipH="1">
              <a:off x="2516448" y="2021201"/>
              <a:ext cx="32722" cy="32722"/>
            </a:xfrm>
            <a:custGeom>
              <a:avLst/>
              <a:gdLst/>
              <a:ahLst/>
              <a:cxnLst/>
              <a:rect l="l" t="t" r="r" b="b"/>
              <a:pathLst>
                <a:path w="1580" h="1580" extrusionOk="0">
                  <a:moveTo>
                    <a:pt x="790" y="1579"/>
                  </a:moveTo>
                  <a:lnTo>
                    <a:pt x="790" y="1579"/>
                  </a:lnTo>
                  <a:lnTo>
                    <a:pt x="945" y="1565"/>
                  </a:lnTo>
                  <a:lnTo>
                    <a:pt x="1100" y="1523"/>
                  </a:lnTo>
                  <a:lnTo>
                    <a:pt x="1241" y="1438"/>
                  </a:lnTo>
                  <a:lnTo>
                    <a:pt x="1354" y="1340"/>
                  </a:lnTo>
                  <a:lnTo>
                    <a:pt x="1453" y="1227"/>
                  </a:lnTo>
                  <a:lnTo>
                    <a:pt x="1523" y="1100"/>
                  </a:lnTo>
                  <a:lnTo>
                    <a:pt x="1565" y="945"/>
                  </a:lnTo>
                  <a:lnTo>
                    <a:pt x="1580" y="790"/>
                  </a:lnTo>
                  <a:lnTo>
                    <a:pt x="1580" y="790"/>
                  </a:lnTo>
                  <a:lnTo>
                    <a:pt x="1565" y="635"/>
                  </a:lnTo>
                  <a:lnTo>
                    <a:pt x="1523" y="480"/>
                  </a:lnTo>
                  <a:lnTo>
                    <a:pt x="1453" y="339"/>
                  </a:lnTo>
                  <a:lnTo>
                    <a:pt x="1354" y="226"/>
                  </a:lnTo>
                  <a:lnTo>
                    <a:pt x="1241" y="128"/>
                  </a:lnTo>
                  <a:lnTo>
                    <a:pt x="1100" y="57"/>
                  </a:lnTo>
                  <a:lnTo>
                    <a:pt x="945" y="15"/>
                  </a:lnTo>
                  <a:lnTo>
                    <a:pt x="790" y="1"/>
                  </a:lnTo>
                  <a:lnTo>
                    <a:pt x="790" y="1"/>
                  </a:lnTo>
                  <a:lnTo>
                    <a:pt x="635" y="15"/>
                  </a:lnTo>
                  <a:lnTo>
                    <a:pt x="480" y="57"/>
                  </a:lnTo>
                  <a:lnTo>
                    <a:pt x="353" y="128"/>
                  </a:lnTo>
                  <a:lnTo>
                    <a:pt x="241" y="226"/>
                  </a:lnTo>
                  <a:lnTo>
                    <a:pt x="142" y="339"/>
                  </a:lnTo>
                  <a:lnTo>
                    <a:pt x="57" y="480"/>
                  </a:lnTo>
                  <a:lnTo>
                    <a:pt x="15" y="635"/>
                  </a:lnTo>
                  <a:lnTo>
                    <a:pt x="1" y="790"/>
                  </a:lnTo>
                  <a:lnTo>
                    <a:pt x="1" y="790"/>
                  </a:lnTo>
                  <a:lnTo>
                    <a:pt x="15" y="945"/>
                  </a:lnTo>
                  <a:lnTo>
                    <a:pt x="57" y="1100"/>
                  </a:lnTo>
                  <a:lnTo>
                    <a:pt x="142" y="1227"/>
                  </a:lnTo>
                  <a:lnTo>
                    <a:pt x="241" y="1340"/>
                  </a:lnTo>
                  <a:lnTo>
                    <a:pt x="353" y="1438"/>
                  </a:lnTo>
                  <a:lnTo>
                    <a:pt x="480" y="1523"/>
                  </a:lnTo>
                  <a:lnTo>
                    <a:pt x="635" y="1565"/>
                  </a:lnTo>
                  <a:lnTo>
                    <a:pt x="790" y="1579"/>
                  </a:lnTo>
                  <a:lnTo>
                    <a:pt x="790" y="15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5"/>
            <p:cNvSpPr/>
            <p:nvPr/>
          </p:nvSpPr>
          <p:spPr>
            <a:xfrm flipH="1">
              <a:off x="2296343" y="1987341"/>
              <a:ext cx="120284" cy="120284"/>
            </a:xfrm>
            <a:custGeom>
              <a:avLst/>
              <a:gdLst/>
              <a:ahLst/>
              <a:cxnLst/>
              <a:rect l="l" t="t" r="r" b="b"/>
              <a:pathLst>
                <a:path w="5808" h="5808" extrusionOk="0">
                  <a:moveTo>
                    <a:pt x="2904" y="5808"/>
                  </a:moveTo>
                  <a:lnTo>
                    <a:pt x="2904" y="5808"/>
                  </a:lnTo>
                  <a:lnTo>
                    <a:pt x="3200" y="5794"/>
                  </a:lnTo>
                  <a:lnTo>
                    <a:pt x="3482" y="5752"/>
                  </a:lnTo>
                  <a:lnTo>
                    <a:pt x="3764" y="5681"/>
                  </a:lnTo>
                  <a:lnTo>
                    <a:pt x="4031" y="5582"/>
                  </a:lnTo>
                  <a:lnTo>
                    <a:pt x="4285" y="5456"/>
                  </a:lnTo>
                  <a:lnTo>
                    <a:pt x="4525" y="5315"/>
                  </a:lnTo>
                  <a:lnTo>
                    <a:pt x="4750" y="5145"/>
                  </a:lnTo>
                  <a:lnTo>
                    <a:pt x="4947" y="4962"/>
                  </a:lnTo>
                  <a:lnTo>
                    <a:pt x="5145" y="4751"/>
                  </a:lnTo>
                  <a:lnTo>
                    <a:pt x="5314" y="4525"/>
                  </a:lnTo>
                  <a:lnTo>
                    <a:pt x="5455" y="4286"/>
                  </a:lnTo>
                  <a:lnTo>
                    <a:pt x="5582" y="4032"/>
                  </a:lnTo>
                  <a:lnTo>
                    <a:pt x="5680" y="3764"/>
                  </a:lnTo>
                  <a:lnTo>
                    <a:pt x="5751" y="3496"/>
                  </a:lnTo>
                  <a:lnTo>
                    <a:pt x="5793" y="3200"/>
                  </a:lnTo>
                  <a:lnTo>
                    <a:pt x="5807" y="2904"/>
                  </a:lnTo>
                  <a:lnTo>
                    <a:pt x="5807" y="2904"/>
                  </a:lnTo>
                  <a:lnTo>
                    <a:pt x="5793" y="2608"/>
                  </a:lnTo>
                  <a:lnTo>
                    <a:pt x="5751" y="2326"/>
                  </a:lnTo>
                  <a:lnTo>
                    <a:pt x="5680" y="2045"/>
                  </a:lnTo>
                  <a:lnTo>
                    <a:pt x="5582" y="1777"/>
                  </a:lnTo>
                  <a:lnTo>
                    <a:pt x="5455" y="1523"/>
                  </a:lnTo>
                  <a:lnTo>
                    <a:pt x="5314" y="1283"/>
                  </a:lnTo>
                  <a:lnTo>
                    <a:pt x="5145" y="1058"/>
                  </a:lnTo>
                  <a:lnTo>
                    <a:pt x="4947" y="861"/>
                  </a:lnTo>
                  <a:lnTo>
                    <a:pt x="4750" y="663"/>
                  </a:lnTo>
                  <a:lnTo>
                    <a:pt x="4525" y="494"/>
                  </a:lnTo>
                  <a:lnTo>
                    <a:pt x="4285" y="353"/>
                  </a:lnTo>
                  <a:lnTo>
                    <a:pt x="4031" y="226"/>
                  </a:lnTo>
                  <a:lnTo>
                    <a:pt x="3764" y="142"/>
                  </a:lnTo>
                  <a:lnTo>
                    <a:pt x="3482" y="57"/>
                  </a:lnTo>
                  <a:lnTo>
                    <a:pt x="3200" y="15"/>
                  </a:lnTo>
                  <a:lnTo>
                    <a:pt x="2904" y="1"/>
                  </a:lnTo>
                  <a:lnTo>
                    <a:pt x="2904" y="1"/>
                  </a:lnTo>
                  <a:lnTo>
                    <a:pt x="2608" y="15"/>
                  </a:lnTo>
                  <a:lnTo>
                    <a:pt x="2326" y="57"/>
                  </a:lnTo>
                  <a:lnTo>
                    <a:pt x="2044" y="142"/>
                  </a:lnTo>
                  <a:lnTo>
                    <a:pt x="1776" y="226"/>
                  </a:lnTo>
                  <a:lnTo>
                    <a:pt x="1522" y="353"/>
                  </a:lnTo>
                  <a:lnTo>
                    <a:pt x="1283" y="494"/>
                  </a:lnTo>
                  <a:lnTo>
                    <a:pt x="1057" y="663"/>
                  </a:lnTo>
                  <a:lnTo>
                    <a:pt x="846" y="861"/>
                  </a:lnTo>
                  <a:lnTo>
                    <a:pt x="663" y="1058"/>
                  </a:lnTo>
                  <a:lnTo>
                    <a:pt x="493" y="1283"/>
                  </a:lnTo>
                  <a:lnTo>
                    <a:pt x="352" y="1523"/>
                  </a:lnTo>
                  <a:lnTo>
                    <a:pt x="226" y="1777"/>
                  </a:lnTo>
                  <a:lnTo>
                    <a:pt x="127" y="2045"/>
                  </a:lnTo>
                  <a:lnTo>
                    <a:pt x="56" y="2326"/>
                  </a:lnTo>
                  <a:lnTo>
                    <a:pt x="14" y="2608"/>
                  </a:lnTo>
                  <a:lnTo>
                    <a:pt x="0" y="2904"/>
                  </a:lnTo>
                  <a:lnTo>
                    <a:pt x="0" y="2904"/>
                  </a:lnTo>
                  <a:lnTo>
                    <a:pt x="14" y="3200"/>
                  </a:lnTo>
                  <a:lnTo>
                    <a:pt x="56" y="3496"/>
                  </a:lnTo>
                  <a:lnTo>
                    <a:pt x="127" y="3764"/>
                  </a:lnTo>
                  <a:lnTo>
                    <a:pt x="226" y="4032"/>
                  </a:lnTo>
                  <a:lnTo>
                    <a:pt x="352" y="4286"/>
                  </a:lnTo>
                  <a:lnTo>
                    <a:pt x="493" y="4525"/>
                  </a:lnTo>
                  <a:lnTo>
                    <a:pt x="663" y="4751"/>
                  </a:lnTo>
                  <a:lnTo>
                    <a:pt x="846" y="4962"/>
                  </a:lnTo>
                  <a:lnTo>
                    <a:pt x="1057" y="5145"/>
                  </a:lnTo>
                  <a:lnTo>
                    <a:pt x="1283" y="5315"/>
                  </a:lnTo>
                  <a:lnTo>
                    <a:pt x="1522" y="5456"/>
                  </a:lnTo>
                  <a:lnTo>
                    <a:pt x="1776" y="5582"/>
                  </a:lnTo>
                  <a:lnTo>
                    <a:pt x="2044" y="5681"/>
                  </a:lnTo>
                  <a:lnTo>
                    <a:pt x="2326" y="5752"/>
                  </a:lnTo>
                  <a:lnTo>
                    <a:pt x="2608" y="5794"/>
                  </a:lnTo>
                  <a:lnTo>
                    <a:pt x="2904" y="5808"/>
                  </a:lnTo>
                  <a:lnTo>
                    <a:pt x="2904" y="58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5"/>
            <p:cNvSpPr/>
            <p:nvPr/>
          </p:nvSpPr>
          <p:spPr>
            <a:xfrm flipH="1">
              <a:off x="2313573" y="2004571"/>
              <a:ext cx="85843" cy="85843"/>
            </a:xfrm>
            <a:custGeom>
              <a:avLst/>
              <a:gdLst/>
              <a:ahLst/>
              <a:cxnLst/>
              <a:rect l="l" t="t" r="r" b="b"/>
              <a:pathLst>
                <a:path w="4145" h="4145" extrusionOk="0">
                  <a:moveTo>
                    <a:pt x="2073" y="4144"/>
                  </a:moveTo>
                  <a:lnTo>
                    <a:pt x="2073" y="4144"/>
                  </a:lnTo>
                  <a:lnTo>
                    <a:pt x="2284" y="4144"/>
                  </a:lnTo>
                  <a:lnTo>
                    <a:pt x="2496" y="4102"/>
                  </a:lnTo>
                  <a:lnTo>
                    <a:pt x="2693" y="4060"/>
                  </a:lnTo>
                  <a:lnTo>
                    <a:pt x="2876" y="3989"/>
                  </a:lnTo>
                  <a:lnTo>
                    <a:pt x="3059" y="3905"/>
                  </a:lnTo>
                  <a:lnTo>
                    <a:pt x="3228" y="3792"/>
                  </a:lnTo>
                  <a:lnTo>
                    <a:pt x="3398" y="3679"/>
                  </a:lnTo>
                  <a:lnTo>
                    <a:pt x="3539" y="3538"/>
                  </a:lnTo>
                  <a:lnTo>
                    <a:pt x="3665" y="3397"/>
                  </a:lnTo>
                  <a:lnTo>
                    <a:pt x="3792" y="3228"/>
                  </a:lnTo>
                  <a:lnTo>
                    <a:pt x="3891" y="3059"/>
                  </a:lnTo>
                  <a:lnTo>
                    <a:pt x="3990" y="2876"/>
                  </a:lnTo>
                  <a:lnTo>
                    <a:pt x="4060" y="2693"/>
                  </a:lnTo>
                  <a:lnTo>
                    <a:pt x="4102" y="2495"/>
                  </a:lnTo>
                  <a:lnTo>
                    <a:pt x="4131" y="2284"/>
                  </a:lnTo>
                  <a:lnTo>
                    <a:pt x="4145" y="2072"/>
                  </a:lnTo>
                  <a:lnTo>
                    <a:pt x="4145" y="2072"/>
                  </a:lnTo>
                  <a:lnTo>
                    <a:pt x="4131" y="1861"/>
                  </a:lnTo>
                  <a:lnTo>
                    <a:pt x="4102" y="1664"/>
                  </a:lnTo>
                  <a:lnTo>
                    <a:pt x="4060" y="1452"/>
                  </a:lnTo>
                  <a:lnTo>
                    <a:pt x="3990" y="1269"/>
                  </a:lnTo>
                  <a:lnTo>
                    <a:pt x="3891" y="1086"/>
                  </a:lnTo>
                  <a:lnTo>
                    <a:pt x="3792" y="917"/>
                  </a:lnTo>
                  <a:lnTo>
                    <a:pt x="3665" y="761"/>
                  </a:lnTo>
                  <a:lnTo>
                    <a:pt x="3539" y="606"/>
                  </a:lnTo>
                  <a:lnTo>
                    <a:pt x="3398" y="480"/>
                  </a:lnTo>
                  <a:lnTo>
                    <a:pt x="3228" y="353"/>
                  </a:lnTo>
                  <a:lnTo>
                    <a:pt x="3059" y="254"/>
                  </a:lnTo>
                  <a:lnTo>
                    <a:pt x="2876" y="155"/>
                  </a:lnTo>
                  <a:lnTo>
                    <a:pt x="2693" y="99"/>
                  </a:lnTo>
                  <a:lnTo>
                    <a:pt x="2496" y="43"/>
                  </a:lnTo>
                  <a:lnTo>
                    <a:pt x="2284" y="14"/>
                  </a:lnTo>
                  <a:lnTo>
                    <a:pt x="2073" y="0"/>
                  </a:lnTo>
                  <a:lnTo>
                    <a:pt x="2073" y="0"/>
                  </a:lnTo>
                  <a:lnTo>
                    <a:pt x="1861" y="14"/>
                  </a:lnTo>
                  <a:lnTo>
                    <a:pt x="1650" y="43"/>
                  </a:lnTo>
                  <a:lnTo>
                    <a:pt x="1453" y="99"/>
                  </a:lnTo>
                  <a:lnTo>
                    <a:pt x="1269" y="155"/>
                  </a:lnTo>
                  <a:lnTo>
                    <a:pt x="1086" y="254"/>
                  </a:lnTo>
                  <a:lnTo>
                    <a:pt x="917" y="353"/>
                  </a:lnTo>
                  <a:lnTo>
                    <a:pt x="748" y="480"/>
                  </a:lnTo>
                  <a:lnTo>
                    <a:pt x="607" y="606"/>
                  </a:lnTo>
                  <a:lnTo>
                    <a:pt x="466" y="761"/>
                  </a:lnTo>
                  <a:lnTo>
                    <a:pt x="353" y="917"/>
                  </a:lnTo>
                  <a:lnTo>
                    <a:pt x="240" y="1086"/>
                  </a:lnTo>
                  <a:lnTo>
                    <a:pt x="156" y="1269"/>
                  </a:lnTo>
                  <a:lnTo>
                    <a:pt x="85" y="1452"/>
                  </a:lnTo>
                  <a:lnTo>
                    <a:pt x="43" y="1664"/>
                  </a:lnTo>
                  <a:lnTo>
                    <a:pt x="1" y="1861"/>
                  </a:lnTo>
                  <a:lnTo>
                    <a:pt x="1" y="2072"/>
                  </a:lnTo>
                  <a:lnTo>
                    <a:pt x="1" y="2072"/>
                  </a:lnTo>
                  <a:lnTo>
                    <a:pt x="1" y="2284"/>
                  </a:lnTo>
                  <a:lnTo>
                    <a:pt x="43" y="2495"/>
                  </a:lnTo>
                  <a:lnTo>
                    <a:pt x="85" y="2693"/>
                  </a:lnTo>
                  <a:lnTo>
                    <a:pt x="156" y="2876"/>
                  </a:lnTo>
                  <a:lnTo>
                    <a:pt x="240" y="3059"/>
                  </a:lnTo>
                  <a:lnTo>
                    <a:pt x="353" y="3228"/>
                  </a:lnTo>
                  <a:lnTo>
                    <a:pt x="466" y="3397"/>
                  </a:lnTo>
                  <a:lnTo>
                    <a:pt x="607" y="3538"/>
                  </a:lnTo>
                  <a:lnTo>
                    <a:pt x="748" y="3679"/>
                  </a:lnTo>
                  <a:lnTo>
                    <a:pt x="917" y="3792"/>
                  </a:lnTo>
                  <a:lnTo>
                    <a:pt x="1086" y="3905"/>
                  </a:lnTo>
                  <a:lnTo>
                    <a:pt x="1269" y="3989"/>
                  </a:lnTo>
                  <a:lnTo>
                    <a:pt x="1453" y="4060"/>
                  </a:lnTo>
                  <a:lnTo>
                    <a:pt x="1650" y="4102"/>
                  </a:lnTo>
                  <a:lnTo>
                    <a:pt x="1861" y="4144"/>
                  </a:lnTo>
                  <a:lnTo>
                    <a:pt x="2073" y="4144"/>
                  </a:lnTo>
                  <a:lnTo>
                    <a:pt x="2073" y="4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5"/>
            <p:cNvSpPr/>
            <p:nvPr/>
          </p:nvSpPr>
          <p:spPr>
            <a:xfrm flipH="1">
              <a:off x="2351804" y="2021201"/>
              <a:ext cx="32722" cy="32722"/>
            </a:xfrm>
            <a:custGeom>
              <a:avLst/>
              <a:gdLst/>
              <a:ahLst/>
              <a:cxnLst/>
              <a:rect l="l" t="t" r="r" b="b"/>
              <a:pathLst>
                <a:path w="1580" h="1580" extrusionOk="0">
                  <a:moveTo>
                    <a:pt x="790" y="1579"/>
                  </a:moveTo>
                  <a:lnTo>
                    <a:pt x="790" y="1579"/>
                  </a:lnTo>
                  <a:lnTo>
                    <a:pt x="945" y="1565"/>
                  </a:lnTo>
                  <a:lnTo>
                    <a:pt x="1100" y="1523"/>
                  </a:lnTo>
                  <a:lnTo>
                    <a:pt x="1227" y="1438"/>
                  </a:lnTo>
                  <a:lnTo>
                    <a:pt x="1340" y="1340"/>
                  </a:lnTo>
                  <a:lnTo>
                    <a:pt x="1438" y="1227"/>
                  </a:lnTo>
                  <a:lnTo>
                    <a:pt x="1509" y="1100"/>
                  </a:lnTo>
                  <a:lnTo>
                    <a:pt x="1565" y="945"/>
                  </a:lnTo>
                  <a:lnTo>
                    <a:pt x="1579" y="790"/>
                  </a:lnTo>
                  <a:lnTo>
                    <a:pt x="1579" y="790"/>
                  </a:lnTo>
                  <a:lnTo>
                    <a:pt x="1565" y="635"/>
                  </a:lnTo>
                  <a:lnTo>
                    <a:pt x="1509" y="480"/>
                  </a:lnTo>
                  <a:lnTo>
                    <a:pt x="1438" y="339"/>
                  </a:lnTo>
                  <a:lnTo>
                    <a:pt x="1340" y="226"/>
                  </a:lnTo>
                  <a:lnTo>
                    <a:pt x="1227" y="128"/>
                  </a:lnTo>
                  <a:lnTo>
                    <a:pt x="1100" y="57"/>
                  </a:lnTo>
                  <a:lnTo>
                    <a:pt x="945" y="15"/>
                  </a:lnTo>
                  <a:lnTo>
                    <a:pt x="790" y="1"/>
                  </a:lnTo>
                  <a:lnTo>
                    <a:pt x="790" y="1"/>
                  </a:lnTo>
                  <a:lnTo>
                    <a:pt x="621" y="15"/>
                  </a:lnTo>
                  <a:lnTo>
                    <a:pt x="480" y="57"/>
                  </a:lnTo>
                  <a:lnTo>
                    <a:pt x="339" y="128"/>
                  </a:lnTo>
                  <a:lnTo>
                    <a:pt x="226" y="226"/>
                  </a:lnTo>
                  <a:lnTo>
                    <a:pt x="127" y="339"/>
                  </a:lnTo>
                  <a:lnTo>
                    <a:pt x="57" y="480"/>
                  </a:lnTo>
                  <a:lnTo>
                    <a:pt x="15" y="635"/>
                  </a:lnTo>
                  <a:lnTo>
                    <a:pt x="1" y="790"/>
                  </a:lnTo>
                  <a:lnTo>
                    <a:pt x="1" y="790"/>
                  </a:lnTo>
                  <a:lnTo>
                    <a:pt x="15" y="945"/>
                  </a:lnTo>
                  <a:lnTo>
                    <a:pt x="57" y="1100"/>
                  </a:lnTo>
                  <a:lnTo>
                    <a:pt x="127" y="1227"/>
                  </a:lnTo>
                  <a:lnTo>
                    <a:pt x="226" y="1340"/>
                  </a:lnTo>
                  <a:lnTo>
                    <a:pt x="339" y="1438"/>
                  </a:lnTo>
                  <a:lnTo>
                    <a:pt x="480" y="1523"/>
                  </a:lnTo>
                  <a:lnTo>
                    <a:pt x="621" y="1565"/>
                  </a:lnTo>
                  <a:lnTo>
                    <a:pt x="790" y="1579"/>
                  </a:lnTo>
                  <a:lnTo>
                    <a:pt x="790" y="15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5"/>
            <p:cNvSpPr/>
            <p:nvPr/>
          </p:nvSpPr>
          <p:spPr>
            <a:xfrm flipH="1">
              <a:off x="2136380" y="1987341"/>
              <a:ext cx="120284" cy="120284"/>
            </a:xfrm>
            <a:custGeom>
              <a:avLst/>
              <a:gdLst/>
              <a:ahLst/>
              <a:cxnLst/>
              <a:rect l="l" t="t" r="r" b="b"/>
              <a:pathLst>
                <a:path w="5808" h="5808" extrusionOk="0">
                  <a:moveTo>
                    <a:pt x="2904" y="5808"/>
                  </a:moveTo>
                  <a:lnTo>
                    <a:pt x="2904" y="5808"/>
                  </a:lnTo>
                  <a:lnTo>
                    <a:pt x="3200" y="5794"/>
                  </a:lnTo>
                  <a:lnTo>
                    <a:pt x="3496" y="5752"/>
                  </a:lnTo>
                  <a:lnTo>
                    <a:pt x="3764" y="5681"/>
                  </a:lnTo>
                  <a:lnTo>
                    <a:pt x="4031" y="5582"/>
                  </a:lnTo>
                  <a:lnTo>
                    <a:pt x="4285" y="5456"/>
                  </a:lnTo>
                  <a:lnTo>
                    <a:pt x="4525" y="5315"/>
                  </a:lnTo>
                  <a:lnTo>
                    <a:pt x="4750" y="5145"/>
                  </a:lnTo>
                  <a:lnTo>
                    <a:pt x="4962" y="4962"/>
                  </a:lnTo>
                  <a:lnTo>
                    <a:pt x="5145" y="4751"/>
                  </a:lnTo>
                  <a:lnTo>
                    <a:pt x="5314" y="4525"/>
                  </a:lnTo>
                  <a:lnTo>
                    <a:pt x="5455" y="4286"/>
                  </a:lnTo>
                  <a:lnTo>
                    <a:pt x="5582" y="4032"/>
                  </a:lnTo>
                  <a:lnTo>
                    <a:pt x="5681" y="3764"/>
                  </a:lnTo>
                  <a:lnTo>
                    <a:pt x="5751" y="3496"/>
                  </a:lnTo>
                  <a:lnTo>
                    <a:pt x="5793" y="3200"/>
                  </a:lnTo>
                  <a:lnTo>
                    <a:pt x="5807" y="2904"/>
                  </a:lnTo>
                  <a:lnTo>
                    <a:pt x="5807" y="2904"/>
                  </a:lnTo>
                  <a:lnTo>
                    <a:pt x="5793" y="2608"/>
                  </a:lnTo>
                  <a:lnTo>
                    <a:pt x="5751" y="2326"/>
                  </a:lnTo>
                  <a:lnTo>
                    <a:pt x="5681" y="2045"/>
                  </a:lnTo>
                  <a:lnTo>
                    <a:pt x="5582" y="1777"/>
                  </a:lnTo>
                  <a:lnTo>
                    <a:pt x="5455" y="1523"/>
                  </a:lnTo>
                  <a:lnTo>
                    <a:pt x="5314" y="1283"/>
                  </a:lnTo>
                  <a:lnTo>
                    <a:pt x="5145" y="1058"/>
                  </a:lnTo>
                  <a:lnTo>
                    <a:pt x="4962" y="861"/>
                  </a:lnTo>
                  <a:lnTo>
                    <a:pt x="4750" y="663"/>
                  </a:lnTo>
                  <a:lnTo>
                    <a:pt x="4525" y="508"/>
                  </a:lnTo>
                  <a:lnTo>
                    <a:pt x="4285" y="353"/>
                  </a:lnTo>
                  <a:lnTo>
                    <a:pt x="4031" y="226"/>
                  </a:lnTo>
                  <a:lnTo>
                    <a:pt x="3764" y="142"/>
                  </a:lnTo>
                  <a:lnTo>
                    <a:pt x="3496" y="57"/>
                  </a:lnTo>
                  <a:lnTo>
                    <a:pt x="3200" y="15"/>
                  </a:lnTo>
                  <a:lnTo>
                    <a:pt x="2904" y="1"/>
                  </a:lnTo>
                  <a:lnTo>
                    <a:pt x="2904" y="1"/>
                  </a:lnTo>
                  <a:lnTo>
                    <a:pt x="2608" y="15"/>
                  </a:lnTo>
                  <a:lnTo>
                    <a:pt x="2326" y="57"/>
                  </a:lnTo>
                  <a:lnTo>
                    <a:pt x="2044" y="142"/>
                  </a:lnTo>
                  <a:lnTo>
                    <a:pt x="1776" y="226"/>
                  </a:lnTo>
                  <a:lnTo>
                    <a:pt x="1522" y="353"/>
                  </a:lnTo>
                  <a:lnTo>
                    <a:pt x="1283" y="508"/>
                  </a:lnTo>
                  <a:lnTo>
                    <a:pt x="1057" y="663"/>
                  </a:lnTo>
                  <a:lnTo>
                    <a:pt x="860" y="861"/>
                  </a:lnTo>
                  <a:lnTo>
                    <a:pt x="663" y="1058"/>
                  </a:lnTo>
                  <a:lnTo>
                    <a:pt x="494" y="1283"/>
                  </a:lnTo>
                  <a:lnTo>
                    <a:pt x="353" y="1523"/>
                  </a:lnTo>
                  <a:lnTo>
                    <a:pt x="226" y="1777"/>
                  </a:lnTo>
                  <a:lnTo>
                    <a:pt x="127" y="2045"/>
                  </a:lnTo>
                  <a:lnTo>
                    <a:pt x="57" y="2326"/>
                  </a:lnTo>
                  <a:lnTo>
                    <a:pt x="14" y="2608"/>
                  </a:lnTo>
                  <a:lnTo>
                    <a:pt x="0" y="2904"/>
                  </a:lnTo>
                  <a:lnTo>
                    <a:pt x="0" y="2904"/>
                  </a:lnTo>
                  <a:lnTo>
                    <a:pt x="14" y="3200"/>
                  </a:lnTo>
                  <a:lnTo>
                    <a:pt x="57" y="3496"/>
                  </a:lnTo>
                  <a:lnTo>
                    <a:pt x="127" y="3764"/>
                  </a:lnTo>
                  <a:lnTo>
                    <a:pt x="226" y="4032"/>
                  </a:lnTo>
                  <a:lnTo>
                    <a:pt x="353" y="4286"/>
                  </a:lnTo>
                  <a:lnTo>
                    <a:pt x="494" y="4525"/>
                  </a:lnTo>
                  <a:lnTo>
                    <a:pt x="663" y="4751"/>
                  </a:lnTo>
                  <a:lnTo>
                    <a:pt x="860" y="4962"/>
                  </a:lnTo>
                  <a:lnTo>
                    <a:pt x="1057" y="5145"/>
                  </a:lnTo>
                  <a:lnTo>
                    <a:pt x="1283" y="5315"/>
                  </a:lnTo>
                  <a:lnTo>
                    <a:pt x="1522" y="5456"/>
                  </a:lnTo>
                  <a:lnTo>
                    <a:pt x="1776" y="5582"/>
                  </a:lnTo>
                  <a:lnTo>
                    <a:pt x="2044" y="5681"/>
                  </a:lnTo>
                  <a:lnTo>
                    <a:pt x="2326" y="5752"/>
                  </a:lnTo>
                  <a:lnTo>
                    <a:pt x="2608" y="5794"/>
                  </a:lnTo>
                  <a:lnTo>
                    <a:pt x="2904" y="5808"/>
                  </a:lnTo>
                  <a:lnTo>
                    <a:pt x="2904" y="58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5"/>
            <p:cNvSpPr/>
            <p:nvPr/>
          </p:nvSpPr>
          <p:spPr>
            <a:xfrm flipH="1">
              <a:off x="2153611" y="2004571"/>
              <a:ext cx="85843" cy="85843"/>
            </a:xfrm>
            <a:custGeom>
              <a:avLst/>
              <a:gdLst/>
              <a:ahLst/>
              <a:cxnLst/>
              <a:rect l="l" t="t" r="r" b="b"/>
              <a:pathLst>
                <a:path w="4145" h="4145" extrusionOk="0">
                  <a:moveTo>
                    <a:pt x="2073" y="4144"/>
                  </a:moveTo>
                  <a:lnTo>
                    <a:pt x="2073" y="4144"/>
                  </a:lnTo>
                  <a:lnTo>
                    <a:pt x="2284" y="4144"/>
                  </a:lnTo>
                  <a:lnTo>
                    <a:pt x="2496" y="4102"/>
                  </a:lnTo>
                  <a:lnTo>
                    <a:pt x="2693" y="4060"/>
                  </a:lnTo>
                  <a:lnTo>
                    <a:pt x="2876" y="3989"/>
                  </a:lnTo>
                  <a:lnTo>
                    <a:pt x="3059" y="3905"/>
                  </a:lnTo>
                  <a:lnTo>
                    <a:pt x="3229" y="3792"/>
                  </a:lnTo>
                  <a:lnTo>
                    <a:pt x="3398" y="3679"/>
                  </a:lnTo>
                  <a:lnTo>
                    <a:pt x="3539" y="3538"/>
                  </a:lnTo>
                  <a:lnTo>
                    <a:pt x="3680" y="3397"/>
                  </a:lnTo>
                  <a:lnTo>
                    <a:pt x="3792" y="3228"/>
                  </a:lnTo>
                  <a:lnTo>
                    <a:pt x="3905" y="3059"/>
                  </a:lnTo>
                  <a:lnTo>
                    <a:pt x="3990" y="2876"/>
                  </a:lnTo>
                  <a:lnTo>
                    <a:pt x="4060" y="2693"/>
                  </a:lnTo>
                  <a:lnTo>
                    <a:pt x="4103" y="2495"/>
                  </a:lnTo>
                  <a:lnTo>
                    <a:pt x="4145" y="2284"/>
                  </a:lnTo>
                  <a:lnTo>
                    <a:pt x="4145" y="2072"/>
                  </a:lnTo>
                  <a:lnTo>
                    <a:pt x="4145" y="2072"/>
                  </a:lnTo>
                  <a:lnTo>
                    <a:pt x="4145" y="1861"/>
                  </a:lnTo>
                  <a:lnTo>
                    <a:pt x="4103" y="1664"/>
                  </a:lnTo>
                  <a:lnTo>
                    <a:pt x="4060" y="1452"/>
                  </a:lnTo>
                  <a:lnTo>
                    <a:pt x="3990" y="1269"/>
                  </a:lnTo>
                  <a:lnTo>
                    <a:pt x="3905" y="1086"/>
                  </a:lnTo>
                  <a:lnTo>
                    <a:pt x="3792" y="917"/>
                  </a:lnTo>
                  <a:lnTo>
                    <a:pt x="3680" y="761"/>
                  </a:lnTo>
                  <a:lnTo>
                    <a:pt x="3539" y="606"/>
                  </a:lnTo>
                  <a:lnTo>
                    <a:pt x="3398" y="480"/>
                  </a:lnTo>
                  <a:lnTo>
                    <a:pt x="3229" y="353"/>
                  </a:lnTo>
                  <a:lnTo>
                    <a:pt x="3059" y="254"/>
                  </a:lnTo>
                  <a:lnTo>
                    <a:pt x="2876" y="155"/>
                  </a:lnTo>
                  <a:lnTo>
                    <a:pt x="2693" y="99"/>
                  </a:lnTo>
                  <a:lnTo>
                    <a:pt x="2496" y="43"/>
                  </a:lnTo>
                  <a:lnTo>
                    <a:pt x="2284" y="14"/>
                  </a:lnTo>
                  <a:lnTo>
                    <a:pt x="2073" y="0"/>
                  </a:lnTo>
                  <a:lnTo>
                    <a:pt x="2073" y="0"/>
                  </a:lnTo>
                  <a:lnTo>
                    <a:pt x="1861" y="14"/>
                  </a:lnTo>
                  <a:lnTo>
                    <a:pt x="1664" y="43"/>
                  </a:lnTo>
                  <a:lnTo>
                    <a:pt x="1453" y="99"/>
                  </a:lnTo>
                  <a:lnTo>
                    <a:pt x="1269" y="155"/>
                  </a:lnTo>
                  <a:lnTo>
                    <a:pt x="1086" y="254"/>
                  </a:lnTo>
                  <a:lnTo>
                    <a:pt x="917" y="353"/>
                  </a:lnTo>
                  <a:lnTo>
                    <a:pt x="762" y="480"/>
                  </a:lnTo>
                  <a:lnTo>
                    <a:pt x="607" y="606"/>
                  </a:lnTo>
                  <a:lnTo>
                    <a:pt x="480" y="761"/>
                  </a:lnTo>
                  <a:lnTo>
                    <a:pt x="353" y="917"/>
                  </a:lnTo>
                  <a:lnTo>
                    <a:pt x="255" y="1086"/>
                  </a:lnTo>
                  <a:lnTo>
                    <a:pt x="156" y="1269"/>
                  </a:lnTo>
                  <a:lnTo>
                    <a:pt x="100" y="1452"/>
                  </a:lnTo>
                  <a:lnTo>
                    <a:pt x="43" y="1664"/>
                  </a:lnTo>
                  <a:lnTo>
                    <a:pt x="15" y="1861"/>
                  </a:lnTo>
                  <a:lnTo>
                    <a:pt x="1" y="2072"/>
                  </a:lnTo>
                  <a:lnTo>
                    <a:pt x="1" y="2072"/>
                  </a:lnTo>
                  <a:lnTo>
                    <a:pt x="15" y="2284"/>
                  </a:lnTo>
                  <a:lnTo>
                    <a:pt x="43" y="2495"/>
                  </a:lnTo>
                  <a:lnTo>
                    <a:pt x="100" y="2693"/>
                  </a:lnTo>
                  <a:lnTo>
                    <a:pt x="156" y="2876"/>
                  </a:lnTo>
                  <a:lnTo>
                    <a:pt x="255" y="3059"/>
                  </a:lnTo>
                  <a:lnTo>
                    <a:pt x="353" y="3228"/>
                  </a:lnTo>
                  <a:lnTo>
                    <a:pt x="480" y="3397"/>
                  </a:lnTo>
                  <a:lnTo>
                    <a:pt x="607" y="3538"/>
                  </a:lnTo>
                  <a:lnTo>
                    <a:pt x="762" y="3679"/>
                  </a:lnTo>
                  <a:lnTo>
                    <a:pt x="917" y="3792"/>
                  </a:lnTo>
                  <a:lnTo>
                    <a:pt x="1086" y="3905"/>
                  </a:lnTo>
                  <a:lnTo>
                    <a:pt x="1269" y="3989"/>
                  </a:lnTo>
                  <a:lnTo>
                    <a:pt x="1453" y="4060"/>
                  </a:lnTo>
                  <a:lnTo>
                    <a:pt x="1664" y="4102"/>
                  </a:lnTo>
                  <a:lnTo>
                    <a:pt x="1861" y="4144"/>
                  </a:lnTo>
                  <a:lnTo>
                    <a:pt x="2073" y="4144"/>
                  </a:lnTo>
                  <a:lnTo>
                    <a:pt x="2073" y="41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5"/>
            <p:cNvSpPr/>
            <p:nvPr/>
          </p:nvSpPr>
          <p:spPr>
            <a:xfrm flipH="1">
              <a:off x="2191841" y="2021201"/>
              <a:ext cx="32722" cy="32722"/>
            </a:xfrm>
            <a:custGeom>
              <a:avLst/>
              <a:gdLst/>
              <a:ahLst/>
              <a:cxnLst/>
              <a:rect l="l" t="t" r="r" b="b"/>
              <a:pathLst>
                <a:path w="1580" h="1580" extrusionOk="0">
                  <a:moveTo>
                    <a:pt x="790" y="1579"/>
                  </a:moveTo>
                  <a:lnTo>
                    <a:pt x="790" y="1579"/>
                  </a:lnTo>
                  <a:lnTo>
                    <a:pt x="945" y="1565"/>
                  </a:lnTo>
                  <a:lnTo>
                    <a:pt x="1100" y="1523"/>
                  </a:lnTo>
                  <a:lnTo>
                    <a:pt x="1227" y="1438"/>
                  </a:lnTo>
                  <a:lnTo>
                    <a:pt x="1354" y="1340"/>
                  </a:lnTo>
                  <a:lnTo>
                    <a:pt x="1452" y="1227"/>
                  </a:lnTo>
                  <a:lnTo>
                    <a:pt x="1523" y="1100"/>
                  </a:lnTo>
                  <a:lnTo>
                    <a:pt x="1565" y="945"/>
                  </a:lnTo>
                  <a:lnTo>
                    <a:pt x="1579" y="790"/>
                  </a:lnTo>
                  <a:lnTo>
                    <a:pt x="1579" y="790"/>
                  </a:lnTo>
                  <a:lnTo>
                    <a:pt x="1565" y="635"/>
                  </a:lnTo>
                  <a:lnTo>
                    <a:pt x="1523" y="480"/>
                  </a:lnTo>
                  <a:lnTo>
                    <a:pt x="1452" y="339"/>
                  </a:lnTo>
                  <a:lnTo>
                    <a:pt x="1354" y="226"/>
                  </a:lnTo>
                  <a:lnTo>
                    <a:pt x="1227" y="128"/>
                  </a:lnTo>
                  <a:lnTo>
                    <a:pt x="1100" y="57"/>
                  </a:lnTo>
                  <a:lnTo>
                    <a:pt x="945" y="15"/>
                  </a:lnTo>
                  <a:lnTo>
                    <a:pt x="790" y="1"/>
                  </a:lnTo>
                  <a:lnTo>
                    <a:pt x="790" y="1"/>
                  </a:lnTo>
                  <a:lnTo>
                    <a:pt x="635" y="15"/>
                  </a:lnTo>
                  <a:lnTo>
                    <a:pt x="480" y="57"/>
                  </a:lnTo>
                  <a:lnTo>
                    <a:pt x="353" y="128"/>
                  </a:lnTo>
                  <a:lnTo>
                    <a:pt x="226" y="226"/>
                  </a:lnTo>
                  <a:lnTo>
                    <a:pt x="128" y="339"/>
                  </a:lnTo>
                  <a:lnTo>
                    <a:pt x="57" y="480"/>
                  </a:lnTo>
                  <a:lnTo>
                    <a:pt x="15" y="635"/>
                  </a:lnTo>
                  <a:lnTo>
                    <a:pt x="1" y="790"/>
                  </a:lnTo>
                  <a:lnTo>
                    <a:pt x="1" y="790"/>
                  </a:lnTo>
                  <a:lnTo>
                    <a:pt x="15" y="945"/>
                  </a:lnTo>
                  <a:lnTo>
                    <a:pt x="57" y="1100"/>
                  </a:lnTo>
                  <a:lnTo>
                    <a:pt x="128" y="1227"/>
                  </a:lnTo>
                  <a:lnTo>
                    <a:pt x="226" y="1340"/>
                  </a:lnTo>
                  <a:lnTo>
                    <a:pt x="353" y="1438"/>
                  </a:lnTo>
                  <a:lnTo>
                    <a:pt x="480" y="1523"/>
                  </a:lnTo>
                  <a:lnTo>
                    <a:pt x="635" y="1565"/>
                  </a:lnTo>
                  <a:lnTo>
                    <a:pt x="790" y="1579"/>
                  </a:lnTo>
                  <a:lnTo>
                    <a:pt x="790" y="15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5"/>
            <p:cNvSpPr/>
            <p:nvPr/>
          </p:nvSpPr>
          <p:spPr>
            <a:xfrm flipH="1">
              <a:off x="2247007" y="2784834"/>
              <a:ext cx="858823" cy="381830"/>
            </a:xfrm>
            <a:custGeom>
              <a:avLst/>
              <a:gdLst/>
              <a:ahLst/>
              <a:cxnLst/>
              <a:rect l="l" t="t" r="r" b="b"/>
              <a:pathLst>
                <a:path w="41469" h="18437" extrusionOk="0">
                  <a:moveTo>
                    <a:pt x="4610" y="1"/>
                  </a:moveTo>
                  <a:lnTo>
                    <a:pt x="36859" y="1"/>
                  </a:lnTo>
                  <a:lnTo>
                    <a:pt x="36859" y="1"/>
                  </a:lnTo>
                  <a:lnTo>
                    <a:pt x="37099" y="15"/>
                  </a:lnTo>
                  <a:lnTo>
                    <a:pt x="37324" y="29"/>
                  </a:lnTo>
                  <a:lnTo>
                    <a:pt x="37564" y="57"/>
                  </a:lnTo>
                  <a:lnTo>
                    <a:pt x="37790" y="99"/>
                  </a:lnTo>
                  <a:lnTo>
                    <a:pt x="38015" y="156"/>
                  </a:lnTo>
                  <a:lnTo>
                    <a:pt x="38226" y="212"/>
                  </a:lnTo>
                  <a:lnTo>
                    <a:pt x="38438" y="282"/>
                  </a:lnTo>
                  <a:lnTo>
                    <a:pt x="38649" y="367"/>
                  </a:lnTo>
                  <a:lnTo>
                    <a:pt x="38861" y="466"/>
                  </a:lnTo>
                  <a:lnTo>
                    <a:pt x="39058" y="564"/>
                  </a:lnTo>
                  <a:lnTo>
                    <a:pt x="39241" y="677"/>
                  </a:lnTo>
                  <a:lnTo>
                    <a:pt x="39439" y="790"/>
                  </a:lnTo>
                  <a:lnTo>
                    <a:pt x="39608" y="917"/>
                  </a:lnTo>
                  <a:lnTo>
                    <a:pt x="39791" y="1058"/>
                  </a:lnTo>
                  <a:lnTo>
                    <a:pt x="39960" y="1213"/>
                  </a:lnTo>
                  <a:lnTo>
                    <a:pt x="40115" y="1354"/>
                  </a:lnTo>
                  <a:lnTo>
                    <a:pt x="40270" y="1523"/>
                  </a:lnTo>
                  <a:lnTo>
                    <a:pt x="40411" y="1692"/>
                  </a:lnTo>
                  <a:lnTo>
                    <a:pt x="40552" y="1861"/>
                  </a:lnTo>
                  <a:lnTo>
                    <a:pt x="40679" y="2044"/>
                  </a:lnTo>
                  <a:lnTo>
                    <a:pt x="40806" y="2228"/>
                  </a:lnTo>
                  <a:lnTo>
                    <a:pt x="40919" y="2425"/>
                  </a:lnTo>
                  <a:lnTo>
                    <a:pt x="41017" y="2622"/>
                  </a:lnTo>
                  <a:lnTo>
                    <a:pt x="41102" y="2820"/>
                  </a:lnTo>
                  <a:lnTo>
                    <a:pt x="41186" y="3031"/>
                  </a:lnTo>
                  <a:lnTo>
                    <a:pt x="41257" y="3242"/>
                  </a:lnTo>
                  <a:lnTo>
                    <a:pt x="41327" y="3468"/>
                  </a:lnTo>
                  <a:lnTo>
                    <a:pt x="41370" y="3693"/>
                  </a:lnTo>
                  <a:lnTo>
                    <a:pt x="41412" y="3919"/>
                  </a:lnTo>
                  <a:lnTo>
                    <a:pt x="41440" y="4144"/>
                  </a:lnTo>
                  <a:lnTo>
                    <a:pt x="41468" y="4384"/>
                  </a:lnTo>
                  <a:lnTo>
                    <a:pt x="41468" y="4610"/>
                  </a:lnTo>
                  <a:lnTo>
                    <a:pt x="41468" y="13828"/>
                  </a:lnTo>
                  <a:lnTo>
                    <a:pt x="41468" y="13828"/>
                  </a:lnTo>
                  <a:lnTo>
                    <a:pt x="41468" y="14067"/>
                  </a:lnTo>
                  <a:lnTo>
                    <a:pt x="41440" y="14307"/>
                  </a:lnTo>
                  <a:lnTo>
                    <a:pt x="41412" y="14533"/>
                  </a:lnTo>
                  <a:lnTo>
                    <a:pt x="41370" y="14758"/>
                  </a:lnTo>
                  <a:lnTo>
                    <a:pt x="41327" y="14984"/>
                  </a:lnTo>
                  <a:lnTo>
                    <a:pt x="41257" y="15195"/>
                  </a:lnTo>
                  <a:lnTo>
                    <a:pt x="41186" y="15406"/>
                  </a:lnTo>
                  <a:lnTo>
                    <a:pt x="41102" y="15618"/>
                  </a:lnTo>
                  <a:lnTo>
                    <a:pt x="41017" y="15829"/>
                  </a:lnTo>
                  <a:lnTo>
                    <a:pt x="40919" y="16027"/>
                  </a:lnTo>
                  <a:lnTo>
                    <a:pt x="40806" y="16224"/>
                  </a:lnTo>
                  <a:lnTo>
                    <a:pt x="40679" y="16407"/>
                  </a:lnTo>
                  <a:lnTo>
                    <a:pt x="40552" y="16590"/>
                  </a:lnTo>
                  <a:lnTo>
                    <a:pt x="40411" y="16760"/>
                  </a:lnTo>
                  <a:lnTo>
                    <a:pt x="40270" y="16929"/>
                  </a:lnTo>
                  <a:lnTo>
                    <a:pt x="40115" y="17084"/>
                  </a:lnTo>
                  <a:lnTo>
                    <a:pt x="39960" y="17239"/>
                  </a:lnTo>
                  <a:lnTo>
                    <a:pt x="39791" y="17380"/>
                  </a:lnTo>
                  <a:lnTo>
                    <a:pt x="39608" y="17521"/>
                  </a:lnTo>
                  <a:lnTo>
                    <a:pt x="39439" y="17648"/>
                  </a:lnTo>
                  <a:lnTo>
                    <a:pt x="39241" y="17774"/>
                  </a:lnTo>
                  <a:lnTo>
                    <a:pt x="39058" y="17887"/>
                  </a:lnTo>
                  <a:lnTo>
                    <a:pt x="38861" y="17986"/>
                  </a:lnTo>
                  <a:lnTo>
                    <a:pt x="38649" y="18085"/>
                  </a:lnTo>
                  <a:lnTo>
                    <a:pt x="38438" y="18155"/>
                  </a:lnTo>
                  <a:lnTo>
                    <a:pt x="38226" y="18240"/>
                  </a:lnTo>
                  <a:lnTo>
                    <a:pt x="38015" y="18296"/>
                  </a:lnTo>
                  <a:lnTo>
                    <a:pt x="37790" y="18352"/>
                  </a:lnTo>
                  <a:lnTo>
                    <a:pt x="37564" y="18395"/>
                  </a:lnTo>
                  <a:lnTo>
                    <a:pt x="37324" y="18423"/>
                  </a:lnTo>
                  <a:lnTo>
                    <a:pt x="37099" y="18437"/>
                  </a:lnTo>
                  <a:lnTo>
                    <a:pt x="36859" y="18437"/>
                  </a:lnTo>
                  <a:lnTo>
                    <a:pt x="4610" y="18437"/>
                  </a:lnTo>
                  <a:lnTo>
                    <a:pt x="4610" y="18437"/>
                  </a:lnTo>
                  <a:lnTo>
                    <a:pt x="4370" y="18437"/>
                  </a:lnTo>
                  <a:lnTo>
                    <a:pt x="4130" y="18423"/>
                  </a:lnTo>
                  <a:lnTo>
                    <a:pt x="3905" y="18395"/>
                  </a:lnTo>
                  <a:lnTo>
                    <a:pt x="3679" y="18352"/>
                  </a:lnTo>
                  <a:lnTo>
                    <a:pt x="3454" y="18296"/>
                  </a:lnTo>
                  <a:lnTo>
                    <a:pt x="3242" y="18240"/>
                  </a:lnTo>
                  <a:lnTo>
                    <a:pt x="3031" y="18155"/>
                  </a:lnTo>
                  <a:lnTo>
                    <a:pt x="2820" y="18085"/>
                  </a:lnTo>
                  <a:lnTo>
                    <a:pt x="2608" y="17986"/>
                  </a:lnTo>
                  <a:lnTo>
                    <a:pt x="2411" y="17887"/>
                  </a:lnTo>
                  <a:lnTo>
                    <a:pt x="2214" y="17774"/>
                  </a:lnTo>
                  <a:lnTo>
                    <a:pt x="2030" y="17648"/>
                  </a:lnTo>
                  <a:lnTo>
                    <a:pt x="1847" y="17521"/>
                  </a:lnTo>
                  <a:lnTo>
                    <a:pt x="1678" y="17380"/>
                  </a:lnTo>
                  <a:lnTo>
                    <a:pt x="1509" y="17239"/>
                  </a:lnTo>
                  <a:lnTo>
                    <a:pt x="1354" y="17084"/>
                  </a:lnTo>
                  <a:lnTo>
                    <a:pt x="1199" y="16929"/>
                  </a:lnTo>
                  <a:lnTo>
                    <a:pt x="1058" y="16760"/>
                  </a:lnTo>
                  <a:lnTo>
                    <a:pt x="917" y="16590"/>
                  </a:lnTo>
                  <a:lnTo>
                    <a:pt x="790" y="16407"/>
                  </a:lnTo>
                  <a:lnTo>
                    <a:pt x="663" y="16224"/>
                  </a:lnTo>
                  <a:lnTo>
                    <a:pt x="550" y="16027"/>
                  </a:lnTo>
                  <a:lnTo>
                    <a:pt x="452" y="15829"/>
                  </a:lnTo>
                  <a:lnTo>
                    <a:pt x="367" y="15618"/>
                  </a:lnTo>
                  <a:lnTo>
                    <a:pt x="282" y="15406"/>
                  </a:lnTo>
                  <a:lnTo>
                    <a:pt x="198" y="15195"/>
                  </a:lnTo>
                  <a:lnTo>
                    <a:pt x="142" y="14984"/>
                  </a:lnTo>
                  <a:lnTo>
                    <a:pt x="85" y="14758"/>
                  </a:lnTo>
                  <a:lnTo>
                    <a:pt x="57" y="14533"/>
                  </a:lnTo>
                  <a:lnTo>
                    <a:pt x="15" y="14307"/>
                  </a:lnTo>
                  <a:lnTo>
                    <a:pt x="1" y="14067"/>
                  </a:lnTo>
                  <a:lnTo>
                    <a:pt x="1" y="13828"/>
                  </a:lnTo>
                  <a:lnTo>
                    <a:pt x="1" y="4610"/>
                  </a:lnTo>
                  <a:lnTo>
                    <a:pt x="1" y="4610"/>
                  </a:lnTo>
                  <a:lnTo>
                    <a:pt x="1" y="4384"/>
                  </a:lnTo>
                  <a:lnTo>
                    <a:pt x="15" y="4144"/>
                  </a:lnTo>
                  <a:lnTo>
                    <a:pt x="57" y="3919"/>
                  </a:lnTo>
                  <a:lnTo>
                    <a:pt x="85" y="3693"/>
                  </a:lnTo>
                  <a:lnTo>
                    <a:pt x="142" y="3468"/>
                  </a:lnTo>
                  <a:lnTo>
                    <a:pt x="198" y="3242"/>
                  </a:lnTo>
                  <a:lnTo>
                    <a:pt x="282" y="3031"/>
                  </a:lnTo>
                  <a:lnTo>
                    <a:pt x="367" y="2820"/>
                  </a:lnTo>
                  <a:lnTo>
                    <a:pt x="452" y="2622"/>
                  </a:lnTo>
                  <a:lnTo>
                    <a:pt x="550" y="2425"/>
                  </a:lnTo>
                  <a:lnTo>
                    <a:pt x="663" y="2228"/>
                  </a:lnTo>
                  <a:lnTo>
                    <a:pt x="790" y="2044"/>
                  </a:lnTo>
                  <a:lnTo>
                    <a:pt x="917" y="1861"/>
                  </a:lnTo>
                  <a:lnTo>
                    <a:pt x="1058" y="1692"/>
                  </a:lnTo>
                  <a:lnTo>
                    <a:pt x="1199" y="1523"/>
                  </a:lnTo>
                  <a:lnTo>
                    <a:pt x="1354" y="1354"/>
                  </a:lnTo>
                  <a:lnTo>
                    <a:pt x="1509" y="1213"/>
                  </a:lnTo>
                  <a:lnTo>
                    <a:pt x="1678" y="1058"/>
                  </a:lnTo>
                  <a:lnTo>
                    <a:pt x="1847" y="917"/>
                  </a:lnTo>
                  <a:lnTo>
                    <a:pt x="2030" y="790"/>
                  </a:lnTo>
                  <a:lnTo>
                    <a:pt x="2214" y="677"/>
                  </a:lnTo>
                  <a:lnTo>
                    <a:pt x="2411" y="564"/>
                  </a:lnTo>
                  <a:lnTo>
                    <a:pt x="2608" y="466"/>
                  </a:lnTo>
                  <a:lnTo>
                    <a:pt x="2820" y="367"/>
                  </a:lnTo>
                  <a:lnTo>
                    <a:pt x="3031" y="282"/>
                  </a:lnTo>
                  <a:lnTo>
                    <a:pt x="3242" y="212"/>
                  </a:lnTo>
                  <a:lnTo>
                    <a:pt x="3454" y="156"/>
                  </a:lnTo>
                  <a:lnTo>
                    <a:pt x="3679" y="99"/>
                  </a:lnTo>
                  <a:lnTo>
                    <a:pt x="3905" y="57"/>
                  </a:lnTo>
                  <a:lnTo>
                    <a:pt x="4130" y="29"/>
                  </a:lnTo>
                  <a:lnTo>
                    <a:pt x="4370" y="15"/>
                  </a:lnTo>
                  <a:lnTo>
                    <a:pt x="4610" y="1"/>
                  </a:lnTo>
                  <a:lnTo>
                    <a:pt x="46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5"/>
            <p:cNvSpPr/>
            <p:nvPr/>
          </p:nvSpPr>
          <p:spPr>
            <a:xfrm flipH="1">
              <a:off x="2993126" y="2919986"/>
              <a:ext cx="46432" cy="87293"/>
            </a:xfrm>
            <a:custGeom>
              <a:avLst/>
              <a:gdLst/>
              <a:ahLst/>
              <a:cxnLst/>
              <a:rect l="l" t="t" r="r" b="b"/>
              <a:pathLst>
                <a:path w="2242" h="4215" extrusionOk="0">
                  <a:moveTo>
                    <a:pt x="1128" y="1"/>
                  </a:moveTo>
                  <a:lnTo>
                    <a:pt x="1128" y="1"/>
                  </a:lnTo>
                  <a:lnTo>
                    <a:pt x="1241" y="1"/>
                  </a:lnTo>
                  <a:lnTo>
                    <a:pt x="1353" y="29"/>
                  </a:lnTo>
                  <a:lnTo>
                    <a:pt x="1452" y="43"/>
                  </a:lnTo>
                  <a:lnTo>
                    <a:pt x="1565" y="85"/>
                  </a:lnTo>
                  <a:lnTo>
                    <a:pt x="1649" y="127"/>
                  </a:lnTo>
                  <a:lnTo>
                    <a:pt x="1748" y="184"/>
                  </a:lnTo>
                  <a:lnTo>
                    <a:pt x="1833" y="254"/>
                  </a:lnTo>
                  <a:lnTo>
                    <a:pt x="1917" y="325"/>
                  </a:lnTo>
                  <a:lnTo>
                    <a:pt x="1988" y="409"/>
                  </a:lnTo>
                  <a:lnTo>
                    <a:pt x="2044" y="494"/>
                  </a:lnTo>
                  <a:lnTo>
                    <a:pt x="2100" y="578"/>
                  </a:lnTo>
                  <a:lnTo>
                    <a:pt x="2157" y="677"/>
                  </a:lnTo>
                  <a:lnTo>
                    <a:pt x="2185" y="790"/>
                  </a:lnTo>
                  <a:lnTo>
                    <a:pt x="2213" y="889"/>
                  </a:lnTo>
                  <a:lnTo>
                    <a:pt x="2241" y="1001"/>
                  </a:lnTo>
                  <a:lnTo>
                    <a:pt x="2241" y="1114"/>
                  </a:lnTo>
                  <a:lnTo>
                    <a:pt x="2241" y="1114"/>
                  </a:lnTo>
                  <a:lnTo>
                    <a:pt x="2227" y="1283"/>
                  </a:lnTo>
                  <a:lnTo>
                    <a:pt x="2185" y="1452"/>
                  </a:lnTo>
                  <a:lnTo>
                    <a:pt x="2129" y="1607"/>
                  </a:lnTo>
                  <a:lnTo>
                    <a:pt x="2044" y="1748"/>
                  </a:lnTo>
                  <a:lnTo>
                    <a:pt x="1945" y="1875"/>
                  </a:lnTo>
                  <a:lnTo>
                    <a:pt x="1833" y="1988"/>
                  </a:lnTo>
                  <a:lnTo>
                    <a:pt x="1692" y="2073"/>
                  </a:lnTo>
                  <a:lnTo>
                    <a:pt x="1551" y="2157"/>
                  </a:lnTo>
                  <a:lnTo>
                    <a:pt x="1706" y="2608"/>
                  </a:lnTo>
                  <a:lnTo>
                    <a:pt x="2241" y="4215"/>
                  </a:lnTo>
                  <a:lnTo>
                    <a:pt x="1170" y="4215"/>
                  </a:lnTo>
                  <a:lnTo>
                    <a:pt x="99" y="4215"/>
                  </a:lnTo>
                  <a:lnTo>
                    <a:pt x="634" y="2608"/>
                  </a:lnTo>
                  <a:lnTo>
                    <a:pt x="775" y="2171"/>
                  </a:lnTo>
                  <a:lnTo>
                    <a:pt x="775" y="2171"/>
                  </a:lnTo>
                  <a:lnTo>
                    <a:pt x="606" y="2115"/>
                  </a:lnTo>
                  <a:lnTo>
                    <a:pt x="465" y="2016"/>
                  </a:lnTo>
                  <a:lnTo>
                    <a:pt x="338" y="1903"/>
                  </a:lnTo>
                  <a:lnTo>
                    <a:pt x="226" y="1777"/>
                  </a:lnTo>
                  <a:lnTo>
                    <a:pt x="127" y="1636"/>
                  </a:lnTo>
                  <a:lnTo>
                    <a:pt x="71" y="1466"/>
                  </a:lnTo>
                  <a:lnTo>
                    <a:pt x="14" y="1297"/>
                  </a:lnTo>
                  <a:lnTo>
                    <a:pt x="0" y="1114"/>
                  </a:lnTo>
                  <a:lnTo>
                    <a:pt x="0" y="1114"/>
                  </a:lnTo>
                  <a:lnTo>
                    <a:pt x="14" y="1001"/>
                  </a:lnTo>
                  <a:lnTo>
                    <a:pt x="28" y="889"/>
                  </a:lnTo>
                  <a:lnTo>
                    <a:pt x="57" y="790"/>
                  </a:lnTo>
                  <a:lnTo>
                    <a:pt x="99" y="677"/>
                  </a:lnTo>
                  <a:lnTo>
                    <a:pt x="141" y="578"/>
                  </a:lnTo>
                  <a:lnTo>
                    <a:pt x="197" y="494"/>
                  </a:lnTo>
                  <a:lnTo>
                    <a:pt x="268" y="409"/>
                  </a:lnTo>
                  <a:lnTo>
                    <a:pt x="338" y="325"/>
                  </a:lnTo>
                  <a:lnTo>
                    <a:pt x="409" y="254"/>
                  </a:lnTo>
                  <a:lnTo>
                    <a:pt x="493" y="184"/>
                  </a:lnTo>
                  <a:lnTo>
                    <a:pt x="592" y="127"/>
                  </a:lnTo>
                  <a:lnTo>
                    <a:pt x="691" y="85"/>
                  </a:lnTo>
                  <a:lnTo>
                    <a:pt x="789" y="43"/>
                  </a:lnTo>
                  <a:lnTo>
                    <a:pt x="902" y="29"/>
                  </a:lnTo>
                  <a:lnTo>
                    <a:pt x="1015" y="1"/>
                  </a:lnTo>
                  <a:lnTo>
                    <a:pt x="1128" y="1"/>
                  </a:lnTo>
                  <a:lnTo>
                    <a:pt x="11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5"/>
            <p:cNvSpPr/>
            <p:nvPr/>
          </p:nvSpPr>
          <p:spPr>
            <a:xfrm flipH="1">
              <a:off x="1290998" y="2567349"/>
              <a:ext cx="60452" cy="740241"/>
            </a:xfrm>
            <a:custGeom>
              <a:avLst/>
              <a:gdLst/>
              <a:ahLst/>
              <a:cxnLst/>
              <a:rect l="l" t="t" r="r" b="b"/>
              <a:pathLst>
                <a:path w="2919" h="32885" extrusionOk="0">
                  <a:moveTo>
                    <a:pt x="0" y="32885"/>
                  </a:moveTo>
                  <a:lnTo>
                    <a:pt x="2918" y="32885"/>
                  </a:lnTo>
                  <a:lnTo>
                    <a:pt x="2918" y="1"/>
                  </a:lnTo>
                  <a:lnTo>
                    <a:pt x="0" y="1"/>
                  </a:lnTo>
                  <a:lnTo>
                    <a:pt x="0" y="3288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 flipH="1">
              <a:off x="1151187" y="2562990"/>
              <a:ext cx="340100" cy="40882"/>
            </a:xfrm>
            <a:custGeom>
              <a:avLst/>
              <a:gdLst/>
              <a:ahLst/>
              <a:cxnLst/>
              <a:rect l="l" t="t" r="r" b="b"/>
              <a:pathLst>
                <a:path w="16422" h="1974" extrusionOk="0">
                  <a:moveTo>
                    <a:pt x="973" y="0"/>
                  </a:moveTo>
                  <a:lnTo>
                    <a:pt x="15449" y="0"/>
                  </a:lnTo>
                  <a:lnTo>
                    <a:pt x="15449" y="0"/>
                  </a:lnTo>
                  <a:lnTo>
                    <a:pt x="15562" y="14"/>
                  </a:lnTo>
                  <a:lnTo>
                    <a:pt x="15675" y="28"/>
                  </a:lnTo>
                  <a:lnTo>
                    <a:pt x="15773" y="57"/>
                  </a:lnTo>
                  <a:lnTo>
                    <a:pt x="15872" y="85"/>
                  </a:lnTo>
                  <a:lnTo>
                    <a:pt x="15957" y="127"/>
                  </a:lnTo>
                  <a:lnTo>
                    <a:pt x="16041" y="183"/>
                  </a:lnTo>
                  <a:lnTo>
                    <a:pt x="16112" y="240"/>
                  </a:lnTo>
                  <a:lnTo>
                    <a:pt x="16182" y="310"/>
                  </a:lnTo>
                  <a:lnTo>
                    <a:pt x="16238" y="381"/>
                  </a:lnTo>
                  <a:lnTo>
                    <a:pt x="16281" y="465"/>
                  </a:lnTo>
                  <a:lnTo>
                    <a:pt x="16323" y="536"/>
                  </a:lnTo>
                  <a:lnTo>
                    <a:pt x="16365" y="620"/>
                  </a:lnTo>
                  <a:lnTo>
                    <a:pt x="16408" y="804"/>
                  </a:lnTo>
                  <a:lnTo>
                    <a:pt x="16422" y="987"/>
                  </a:lnTo>
                  <a:lnTo>
                    <a:pt x="16408" y="1170"/>
                  </a:lnTo>
                  <a:lnTo>
                    <a:pt x="16365" y="1353"/>
                  </a:lnTo>
                  <a:lnTo>
                    <a:pt x="16323" y="1438"/>
                  </a:lnTo>
                  <a:lnTo>
                    <a:pt x="16281" y="1508"/>
                  </a:lnTo>
                  <a:lnTo>
                    <a:pt x="16238" y="1593"/>
                  </a:lnTo>
                  <a:lnTo>
                    <a:pt x="16182" y="1663"/>
                  </a:lnTo>
                  <a:lnTo>
                    <a:pt x="16112" y="1734"/>
                  </a:lnTo>
                  <a:lnTo>
                    <a:pt x="16041" y="1790"/>
                  </a:lnTo>
                  <a:lnTo>
                    <a:pt x="15957" y="1847"/>
                  </a:lnTo>
                  <a:lnTo>
                    <a:pt x="15872" y="1889"/>
                  </a:lnTo>
                  <a:lnTo>
                    <a:pt x="15773" y="1917"/>
                  </a:lnTo>
                  <a:lnTo>
                    <a:pt x="15675" y="1945"/>
                  </a:lnTo>
                  <a:lnTo>
                    <a:pt x="15562" y="1974"/>
                  </a:lnTo>
                  <a:lnTo>
                    <a:pt x="15449" y="1974"/>
                  </a:lnTo>
                  <a:lnTo>
                    <a:pt x="973" y="1974"/>
                  </a:lnTo>
                  <a:lnTo>
                    <a:pt x="973" y="1974"/>
                  </a:lnTo>
                  <a:lnTo>
                    <a:pt x="861" y="1974"/>
                  </a:lnTo>
                  <a:lnTo>
                    <a:pt x="748" y="1945"/>
                  </a:lnTo>
                  <a:lnTo>
                    <a:pt x="649" y="1917"/>
                  </a:lnTo>
                  <a:lnTo>
                    <a:pt x="551" y="1889"/>
                  </a:lnTo>
                  <a:lnTo>
                    <a:pt x="466" y="1847"/>
                  </a:lnTo>
                  <a:lnTo>
                    <a:pt x="381" y="1790"/>
                  </a:lnTo>
                  <a:lnTo>
                    <a:pt x="311" y="1734"/>
                  </a:lnTo>
                  <a:lnTo>
                    <a:pt x="241" y="1663"/>
                  </a:lnTo>
                  <a:lnTo>
                    <a:pt x="184" y="1593"/>
                  </a:lnTo>
                  <a:lnTo>
                    <a:pt x="142" y="1508"/>
                  </a:lnTo>
                  <a:lnTo>
                    <a:pt x="100" y="1438"/>
                  </a:lnTo>
                  <a:lnTo>
                    <a:pt x="57" y="1353"/>
                  </a:lnTo>
                  <a:lnTo>
                    <a:pt x="15" y="1170"/>
                  </a:lnTo>
                  <a:lnTo>
                    <a:pt x="1" y="987"/>
                  </a:lnTo>
                  <a:lnTo>
                    <a:pt x="15" y="804"/>
                  </a:lnTo>
                  <a:lnTo>
                    <a:pt x="57" y="620"/>
                  </a:lnTo>
                  <a:lnTo>
                    <a:pt x="100" y="536"/>
                  </a:lnTo>
                  <a:lnTo>
                    <a:pt x="142" y="465"/>
                  </a:lnTo>
                  <a:lnTo>
                    <a:pt x="184" y="381"/>
                  </a:lnTo>
                  <a:lnTo>
                    <a:pt x="241" y="310"/>
                  </a:lnTo>
                  <a:lnTo>
                    <a:pt x="311" y="240"/>
                  </a:lnTo>
                  <a:lnTo>
                    <a:pt x="381" y="183"/>
                  </a:lnTo>
                  <a:lnTo>
                    <a:pt x="466" y="127"/>
                  </a:lnTo>
                  <a:lnTo>
                    <a:pt x="551" y="85"/>
                  </a:lnTo>
                  <a:lnTo>
                    <a:pt x="649" y="57"/>
                  </a:lnTo>
                  <a:lnTo>
                    <a:pt x="748" y="28"/>
                  </a:lnTo>
                  <a:lnTo>
                    <a:pt x="861" y="14"/>
                  </a:lnTo>
                  <a:lnTo>
                    <a:pt x="973" y="0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 flipH="1">
              <a:off x="909778" y="3262075"/>
              <a:ext cx="3351848" cy="122958"/>
            </a:xfrm>
            <a:custGeom>
              <a:avLst/>
              <a:gdLst/>
              <a:ahLst/>
              <a:cxnLst/>
              <a:rect l="l" t="t" r="r" b="b"/>
              <a:pathLst>
                <a:path w="285750" h="15110" extrusionOk="0">
                  <a:moveTo>
                    <a:pt x="0" y="15110"/>
                  </a:moveTo>
                  <a:lnTo>
                    <a:pt x="285750" y="15110"/>
                  </a:lnTo>
                  <a:lnTo>
                    <a:pt x="285750" y="0"/>
                  </a:lnTo>
                  <a:lnTo>
                    <a:pt x="0" y="0"/>
                  </a:lnTo>
                  <a:lnTo>
                    <a:pt x="0" y="1511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 flipH="1">
              <a:off x="4060200" y="1918750"/>
              <a:ext cx="62192" cy="25121"/>
            </a:xfrm>
            <a:custGeom>
              <a:avLst/>
              <a:gdLst/>
              <a:ahLst/>
              <a:cxnLst/>
              <a:rect l="l" t="t" r="r" b="b"/>
              <a:pathLst>
                <a:path w="3003" h="1213" extrusionOk="0">
                  <a:moveTo>
                    <a:pt x="1" y="1213"/>
                  </a:moveTo>
                  <a:lnTo>
                    <a:pt x="3003" y="1213"/>
                  </a:lnTo>
                  <a:lnTo>
                    <a:pt x="3003" y="0"/>
                  </a:lnTo>
                  <a:lnTo>
                    <a:pt x="1" y="0"/>
                  </a:lnTo>
                  <a:lnTo>
                    <a:pt x="1" y="1213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 flipH="1">
              <a:off x="3599261" y="1919040"/>
              <a:ext cx="62213" cy="25121"/>
            </a:xfrm>
            <a:custGeom>
              <a:avLst/>
              <a:gdLst/>
              <a:ahLst/>
              <a:cxnLst/>
              <a:rect l="l" t="t" r="r" b="b"/>
              <a:pathLst>
                <a:path w="3004" h="1213" extrusionOk="0">
                  <a:moveTo>
                    <a:pt x="1" y="1213"/>
                  </a:moveTo>
                  <a:lnTo>
                    <a:pt x="3003" y="1213"/>
                  </a:lnTo>
                  <a:lnTo>
                    <a:pt x="3003" y="0"/>
                  </a:lnTo>
                  <a:lnTo>
                    <a:pt x="1" y="0"/>
                  </a:lnTo>
                  <a:lnTo>
                    <a:pt x="1" y="1213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5"/>
            <p:cNvSpPr/>
            <p:nvPr/>
          </p:nvSpPr>
          <p:spPr>
            <a:xfrm flipH="1">
              <a:off x="4094641" y="1903280"/>
              <a:ext cx="59852" cy="59852"/>
            </a:xfrm>
            <a:custGeom>
              <a:avLst/>
              <a:gdLst/>
              <a:ahLst/>
              <a:cxnLst/>
              <a:rect l="l" t="t" r="r" b="b"/>
              <a:pathLst>
                <a:path w="2890" h="2890" extrusionOk="0">
                  <a:moveTo>
                    <a:pt x="1438" y="2890"/>
                  </a:moveTo>
                  <a:lnTo>
                    <a:pt x="1438" y="2890"/>
                  </a:lnTo>
                  <a:lnTo>
                    <a:pt x="1593" y="2890"/>
                  </a:lnTo>
                  <a:lnTo>
                    <a:pt x="1734" y="2862"/>
                  </a:lnTo>
                  <a:lnTo>
                    <a:pt x="1875" y="2833"/>
                  </a:lnTo>
                  <a:lnTo>
                    <a:pt x="2002" y="2777"/>
                  </a:lnTo>
                  <a:lnTo>
                    <a:pt x="2129" y="2721"/>
                  </a:lnTo>
                  <a:lnTo>
                    <a:pt x="2255" y="2650"/>
                  </a:lnTo>
                  <a:lnTo>
                    <a:pt x="2354" y="2566"/>
                  </a:lnTo>
                  <a:lnTo>
                    <a:pt x="2467" y="2467"/>
                  </a:lnTo>
                  <a:lnTo>
                    <a:pt x="2551" y="2368"/>
                  </a:lnTo>
                  <a:lnTo>
                    <a:pt x="2636" y="2256"/>
                  </a:lnTo>
                  <a:lnTo>
                    <a:pt x="2707" y="2143"/>
                  </a:lnTo>
                  <a:lnTo>
                    <a:pt x="2777" y="2016"/>
                  </a:lnTo>
                  <a:lnTo>
                    <a:pt x="2819" y="1875"/>
                  </a:lnTo>
                  <a:lnTo>
                    <a:pt x="2862" y="1734"/>
                  </a:lnTo>
                  <a:lnTo>
                    <a:pt x="2876" y="1593"/>
                  </a:lnTo>
                  <a:lnTo>
                    <a:pt x="2890" y="1452"/>
                  </a:lnTo>
                  <a:lnTo>
                    <a:pt x="2890" y="1452"/>
                  </a:lnTo>
                  <a:lnTo>
                    <a:pt x="2876" y="1297"/>
                  </a:lnTo>
                  <a:lnTo>
                    <a:pt x="2862" y="1156"/>
                  </a:lnTo>
                  <a:lnTo>
                    <a:pt x="2819" y="1015"/>
                  </a:lnTo>
                  <a:lnTo>
                    <a:pt x="2777" y="888"/>
                  </a:lnTo>
                  <a:lnTo>
                    <a:pt x="2707" y="761"/>
                  </a:lnTo>
                  <a:lnTo>
                    <a:pt x="2636" y="649"/>
                  </a:lnTo>
                  <a:lnTo>
                    <a:pt x="2551" y="536"/>
                  </a:lnTo>
                  <a:lnTo>
                    <a:pt x="2467" y="423"/>
                  </a:lnTo>
                  <a:lnTo>
                    <a:pt x="2354" y="339"/>
                  </a:lnTo>
                  <a:lnTo>
                    <a:pt x="2255" y="254"/>
                  </a:lnTo>
                  <a:lnTo>
                    <a:pt x="2129" y="184"/>
                  </a:lnTo>
                  <a:lnTo>
                    <a:pt x="2002" y="113"/>
                  </a:lnTo>
                  <a:lnTo>
                    <a:pt x="1875" y="71"/>
                  </a:lnTo>
                  <a:lnTo>
                    <a:pt x="1734" y="29"/>
                  </a:lnTo>
                  <a:lnTo>
                    <a:pt x="1593" y="14"/>
                  </a:lnTo>
                  <a:lnTo>
                    <a:pt x="1438" y="0"/>
                  </a:lnTo>
                  <a:lnTo>
                    <a:pt x="1438" y="0"/>
                  </a:lnTo>
                  <a:lnTo>
                    <a:pt x="1297" y="14"/>
                  </a:lnTo>
                  <a:lnTo>
                    <a:pt x="1156" y="29"/>
                  </a:lnTo>
                  <a:lnTo>
                    <a:pt x="1015" y="71"/>
                  </a:lnTo>
                  <a:lnTo>
                    <a:pt x="874" y="113"/>
                  </a:lnTo>
                  <a:lnTo>
                    <a:pt x="747" y="184"/>
                  </a:lnTo>
                  <a:lnTo>
                    <a:pt x="635" y="254"/>
                  </a:lnTo>
                  <a:lnTo>
                    <a:pt x="522" y="339"/>
                  </a:lnTo>
                  <a:lnTo>
                    <a:pt x="423" y="423"/>
                  </a:lnTo>
                  <a:lnTo>
                    <a:pt x="324" y="536"/>
                  </a:lnTo>
                  <a:lnTo>
                    <a:pt x="240" y="649"/>
                  </a:lnTo>
                  <a:lnTo>
                    <a:pt x="169" y="761"/>
                  </a:lnTo>
                  <a:lnTo>
                    <a:pt x="113" y="888"/>
                  </a:lnTo>
                  <a:lnTo>
                    <a:pt x="57" y="1015"/>
                  </a:lnTo>
                  <a:lnTo>
                    <a:pt x="28" y="1156"/>
                  </a:lnTo>
                  <a:lnTo>
                    <a:pt x="0" y="1297"/>
                  </a:lnTo>
                  <a:lnTo>
                    <a:pt x="0" y="1452"/>
                  </a:lnTo>
                  <a:lnTo>
                    <a:pt x="0" y="1452"/>
                  </a:lnTo>
                  <a:lnTo>
                    <a:pt x="0" y="1593"/>
                  </a:lnTo>
                  <a:lnTo>
                    <a:pt x="28" y="1734"/>
                  </a:lnTo>
                  <a:lnTo>
                    <a:pt x="57" y="1875"/>
                  </a:lnTo>
                  <a:lnTo>
                    <a:pt x="113" y="2016"/>
                  </a:lnTo>
                  <a:lnTo>
                    <a:pt x="169" y="2143"/>
                  </a:lnTo>
                  <a:lnTo>
                    <a:pt x="240" y="2256"/>
                  </a:lnTo>
                  <a:lnTo>
                    <a:pt x="324" y="2368"/>
                  </a:lnTo>
                  <a:lnTo>
                    <a:pt x="423" y="2467"/>
                  </a:lnTo>
                  <a:lnTo>
                    <a:pt x="522" y="2566"/>
                  </a:lnTo>
                  <a:lnTo>
                    <a:pt x="635" y="2650"/>
                  </a:lnTo>
                  <a:lnTo>
                    <a:pt x="747" y="2721"/>
                  </a:lnTo>
                  <a:lnTo>
                    <a:pt x="874" y="2777"/>
                  </a:lnTo>
                  <a:lnTo>
                    <a:pt x="1015" y="2833"/>
                  </a:lnTo>
                  <a:lnTo>
                    <a:pt x="1156" y="2862"/>
                  </a:lnTo>
                  <a:lnTo>
                    <a:pt x="1297" y="2890"/>
                  </a:lnTo>
                  <a:lnTo>
                    <a:pt x="1438" y="2890"/>
                  </a:lnTo>
                  <a:lnTo>
                    <a:pt x="1438" y="289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5"/>
            <p:cNvSpPr/>
            <p:nvPr/>
          </p:nvSpPr>
          <p:spPr>
            <a:xfrm flipH="1">
              <a:off x="3640430" y="1578385"/>
              <a:ext cx="441972" cy="380381"/>
            </a:xfrm>
            <a:custGeom>
              <a:avLst/>
              <a:gdLst/>
              <a:ahLst/>
              <a:cxnLst/>
              <a:rect l="l" t="t" r="r" b="b"/>
              <a:pathLst>
                <a:path w="21341" h="18367" extrusionOk="0">
                  <a:moveTo>
                    <a:pt x="1" y="1"/>
                  </a:moveTo>
                  <a:lnTo>
                    <a:pt x="21341" y="1"/>
                  </a:lnTo>
                  <a:lnTo>
                    <a:pt x="17394" y="18366"/>
                  </a:lnTo>
                  <a:lnTo>
                    <a:pt x="3736" y="1836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5"/>
            <p:cNvSpPr/>
            <p:nvPr/>
          </p:nvSpPr>
          <p:spPr>
            <a:xfrm flipH="1">
              <a:off x="3689181" y="1589485"/>
              <a:ext cx="351469" cy="302428"/>
            </a:xfrm>
            <a:custGeom>
              <a:avLst/>
              <a:gdLst/>
              <a:ahLst/>
              <a:cxnLst/>
              <a:rect l="l" t="t" r="r" b="b"/>
              <a:pathLst>
                <a:path w="16971" h="14603" extrusionOk="0">
                  <a:moveTo>
                    <a:pt x="0" y="0"/>
                  </a:moveTo>
                  <a:lnTo>
                    <a:pt x="7710" y="0"/>
                  </a:lnTo>
                  <a:lnTo>
                    <a:pt x="7710" y="14603"/>
                  </a:lnTo>
                  <a:lnTo>
                    <a:pt x="2974" y="14603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9261" y="0"/>
                  </a:moveTo>
                  <a:lnTo>
                    <a:pt x="16971" y="0"/>
                  </a:lnTo>
                  <a:lnTo>
                    <a:pt x="13828" y="14603"/>
                  </a:lnTo>
                  <a:lnTo>
                    <a:pt x="9261" y="14603"/>
                  </a:lnTo>
                  <a:lnTo>
                    <a:pt x="92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5"/>
            <p:cNvSpPr/>
            <p:nvPr/>
          </p:nvSpPr>
          <p:spPr>
            <a:xfrm flipH="1">
              <a:off x="3603938" y="1535764"/>
              <a:ext cx="514954" cy="49932"/>
            </a:xfrm>
            <a:custGeom>
              <a:avLst/>
              <a:gdLst/>
              <a:ahLst/>
              <a:cxnLst/>
              <a:rect l="l" t="t" r="r" b="b"/>
              <a:pathLst>
                <a:path w="24865" h="2411" extrusionOk="0">
                  <a:moveTo>
                    <a:pt x="1" y="2411"/>
                  </a:moveTo>
                  <a:lnTo>
                    <a:pt x="24865" y="2411"/>
                  </a:lnTo>
                  <a:lnTo>
                    <a:pt x="24865" y="1"/>
                  </a:lnTo>
                  <a:lnTo>
                    <a:pt x="1" y="1"/>
                  </a:lnTo>
                  <a:lnTo>
                    <a:pt x="1" y="241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5"/>
            <p:cNvSpPr/>
            <p:nvPr/>
          </p:nvSpPr>
          <p:spPr>
            <a:xfrm flipH="1">
              <a:off x="3645980" y="1892759"/>
              <a:ext cx="430872" cy="77683"/>
            </a:xfrm>
            <a:custGeom>
              <a:avLst/>
              <a:gdLst/>
              <a:ahLst/>
              <a:cxnLst/>
              <a:rect l="l" t="t" r="r" b="b"/>
              <a:pathLst>
                <a:path w="20805" h="3751" extrusionOk="0">
                  <a:moveTo>
                    <a:pt x="1" y="3750"/>
                  </a:moveTo>
                  <a:lnTo>
                    <a:pt x="20805" y="3750"/>
                  </a:lnTo>
                  <a:lnTo>
                    <a:pt x="20805" y="1"/>
                  </a:lnTo>
                  <a:lnTo>
                    <a:pt x="1" y="1"/>
                  </a:lnTo>
                  <a:lnTo>
                    <a:pt x="1" y="375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5"/>
            <p:cNvSpPr/>
            <p:nvPr/>
          </p:nvSpPr>
          <p:spPr>
            <a:xfrm flipH="1">
              <a:off x="3913947" y="1912330"/>
              <a:ext cx="137224" cy="137204"/>
            </a:xfrm>
            <a:custGeom>
              <a:avLst/>
              <a:gdLst/>
              <a:ahLst/>
              <a:cxnLst/>
              <a:rect l="l" t="t" r="r" b="b"/>
              <a:pathLst>
                <a:path w="6626" h="6625" extrusionOk="0">
                  <a:moveTo>
                    <a:pt x="3313" y="6625"/>
                  </a:moveTo>
                  <a:lnTo>
                    <a:pt x="3313" y="6625"/>
                  </a:lnTo>
                  <a:lnTo>
                    <a:pt x="3482" y="6625"/>
                  </a:lnTo>
                  <a:lnTo>
                    <a:pt x="3652" y="6611"/>
                  </a:lnTo>
                  <a:lnTo>
                    <a:pt x="3990" y="6555"/>
                  </a:lnTo>
                  <a:lnTo>
                    <a:pt x="4300" y="6484"/>
                  </a:lnTo>
                  <a:lnTo>
                    <a:pt x="4610" y="6371"/>
                  </a:lnTo>
                  <a:lnTo>
                    <a:pt x="4892" y="6230"/>
                  </a:lnTo>
                  <a:lnTo>
                    <a:pt x="5174" y="6061"/>
                  </a:lnTo>
                  <a:lnTo>
                    <a:pt x="5428" y="5864"/>
                  </a:lnTo>
                  <a:lnTo>
                    <a:pt x="5653" y="5652"/>
                  </a:lnTo>
                  <a:lnTo>
                    <a:pt x="5879" y="5427"/>
                  </a:lnTo>
                  <a:lnTo>
                    <a:pt x="6062" y="5159"/>
                  </a:lnTo>
                  <a:lnTo>
                    <a:pt x="6231" y="4891"/>
                  </a:lnTo>
                  <a:lnTo>
                    <a:pt x="6372" y="4595"/>
                  </a:lnTo>
                  <a:lnTo>
                    <a:pt x="6485" y="4299"/>
                  </a:lnTo>
                  <a:lnTo>
                    <a:pt x="6569" y="3975"/>
                  </a:lnTo>
                  <a:lnTo>
                    <a:pt x="6612" y="3651"/>
                  </a:lnTo>
                  <a:lnTo>
                    <a:pt x="6626" y="3482"/>
                  </a:lnTo>
                  <a:lnTo>
                    <a:pt x="6626" y="3313"/>
                  </a:lnTo>
                  <a:lnTo>
                    <a:pt x="6626" y="3313"/>
                  </a:lnTo>
                  <a:lnTo>
                    <a:pt x="6626" y="3144"/>
                  </a:lnTo>
                  <a:lnTo>
                    <a:pt x="6612" y="2974"/>
                  </a:lnTo>
                  <a:lnTo>
                    <a:pt x="6569" y="2650"/>
                  </a:lnTo>
                  <a:lnTo>
                    <a:pt x="6485" y="2326"/>
                  </a:lnTo>
                  <a:lnTo>
                    <a:pt x="6372" y="2030"/>
                  </a:lnTo>
                  <a:lnTo>
                    <a:pt x="6231" y="1734"/>
                  </a:lnTo>
                  <a:lnTo>
                    <a:pt x="6062" y="1466"/>
                  </a:lnTo>
                  <a:lnTo>
                    <a:pt x="5879" y="1212"/>
                  </a:lnTo>
                  <a:lnTo>
                    <a:pt x="5653" y="973"/>
                  </a:lnTo>
                  <a:lnTo>
                    <a:pt x="5428" y="761"/>
                  </a:lnTo>
                  <a:lnTo>
                    <a:pt x="5174" y="564"/>
                  </a:lnTo>
                  <a:lnTo>
                    <a:pt x="4892" y="395"/>
                  </a:lnTo>
                  <a:lnTo>
                    <a:pt x="4610" y="254"/>
                  </a:lnTo>
                  <a:lnTo>
                    <a:pt x="4300" y="155"/>
                  </a:lnTo>
                  <a:lnTo>
                    <a:pt x="3990" y="71"/>
                  </a:lnTo>
                  <a:lnTo>
                    <a:pt x="3652" y="14"/>
                  </a:lnTo>
                  <a:lnTo>
                    <a:pt x="3482" y="0"/>
                  </a:lnTo>
                  <a:lnTo>
                    <a:pt x="3313" y="0"/>
                  </a:lnTo>
                  <a:lnTo>
                    <a:pt x="3313" y="0"/>
                  </a:lnTo>
                  <a:lnTo>
                    <a:pt x="3144" y="0"/>
                  </a:lnTo>
                  <a:lnTo>
                    <a:pt x="2975" y="14"/>
                  </a:lnTo>
                  <a:lnTo>
                    <a:pt x="2651" y="71"/>
                  </a:lnTo>
                  <a:lnTo>
                    <a:pt x="2327" y="155"/>
                  </a:lnTo>
                  <a:lnTo>
                    <a:pt x="2031" y="254"/>
                  </a:lnTo>
                  <a:lnTo>
                    <a:pt x="1735" y="395"/>
                  </a:lnTo>
                  <a:lnTo>
                    <a:pt x="1467" y="564"/>
                  </a:lnTo>
                  <a:lnTo>
                    <a:pt x="1213" y="761"/>
                  </a:lnTo>
                  <a:lnTo>
                    <a:pt x="974" y="973"/>
                  </a:lnTo>
                  <a:lnTo>
                    <a:pt x="762" y="1212"/>
                  </a:lnTo>
                  <a:lnTo>
                    <a:pt x="565" y="1466"/>
                  </a:lnTo>
                  <a:lnTo>
                    <a:pt x="410" y="1734"/>
                  </a:lnTo>
                  <a:lnTo>
                    <a:pt x="269" y="2030"/>
                  </a:lnTo>
                  <a:lnTo>
                    <a:pt x="156" y="2326"/>
                  </a:lnTo>
                  <a:lnTo>
                    <a:pt x="71" y="2650"/>
                  </a:lnTo>
                  <a:lnTo>
                    <a:pt x="15" y="2974"/>
                  </a:lnTo>
                  <a:lnTo>
                    <a:pt x="1" y="3144"/>
                  </a:lnTo>
                  <a:lnTo>
                    <a:pt x="1" y="3313"/>
                  </a:lnTo>
                  <a:lnTo>
                    <a:pt x="1" y="3313"/>
                  </a:lnTo>
                  <a:lnTo>
                    <a:pt x="1" y="3482"/>
                  </a:lnTo>
                  <a:lnTo>
                    <a:pt x="15" y="3651"/>
                  </a:lnTo>
                  <a:lnTo>
                    <a:pt x="71" y="3975"/>
                  </a:lnTo>
                  <a:lnTo>
                    <a:pt x="156" y="4299"/>
                  </a:lnTo>
                  <a:lnTo>
                    <a:pt x="269" y="4595"/>
                  </a:lnTo>
                  <a:lnTo>
                    <a:pt x="410" y="4891"/>
                  </a:lnTo>
                  <a:lnTo>
                    <a:pt x="565" y="5159"/>
                  </a:lnTo>
                  <a:lnTo>
                    <a:pt x="762" y="5427"/>
                  </a:lnTo>
                  <a:lnTo>
                    <a:pt x="974" y="5652"/>
                  </a:lnTo>
                  <a:lnTo>
                    <a:pt x="1213" y="5864"/>
                  </a:lnTo>
                  <a:lnTo>
                    <a:pt x="1467" y="6061"/>
                  </a:lnTo>
                  <a:lnTo>
                    <a:pt x="1735" y="6230"/>
                  </a:lnTo>
                  <a:lnTo>
                    <a:pt x="2031" y="6371"/>
                  </a:lnTo>
                  <a:lnTo>
                    <a:pt x="2327" y="6484"/>
                  </a:lnTo>
                  <a:lnTo>
                    <a:pt x="2651" y="6555"/>
                  </a:lnTo>
                  <a:lnTo>
                    <a:pt x="2975" y="6611"/>
                  </a:lnTo>
                  <a:lnTo>
                    <a:pt x="3144" y="6625"/>
                  </a:lnTo>
                  <a:lnTo>
                    <a:pt x="3313" y="6625"/>
                  </a:lnTo>
                  <a:lnTo>
                    <a:pt x="3313" y="662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5"/>
            <p:cNvSpPr/>
            <p:nvPr/>
          </p:nvSpPr>
          <p:spPr>
            <a:xfrm flipH="1">
              <a:off x="3683053" y="1914670"/>
              <a:ext cx="137204" cy="137204"/>
            </a:xfrm>
            <a:custGeom>
              <a:avLst/>
              <a:gdLst/>
              <a:ahLst/>
              <a:cxnLst/>
              <a:rect l="l" t="t" r="r" b="b"/>
              <a:pathLst>
                <a:path w="6625" h="6625" extrusionOk="0">
                  <a:moveTo>
                    <a:pt x="3313" y="6625"/>
                  </a:moveTo>
                  <a:lnTo>
                    <a:pt x="3313" y="6625"/>
                  </a:lnTo>
                  <a:lnTo>
                    <a:pt x="3482" y="6625"/>
                  </a:lnTo>
                  <a:lnTo>
                    <a:pt x="3651" y="6611"/>
                  </a:lnTo>
                  <a:lnTo>
                    <a:pt x="3975" y="6554"/>
                  </a:lnTo>
                  <a:lnTo>
                    <a:pt x="4285" y="6484"/>
                  </a:lnTo>
                  <a:lnTo>
                    <a:pt x="4595" y="6371"/>
                  </a:lnTo>
                  <a:lnTo>
                    <a:pt x="4891" y="6230"/>
                  </a:lnTo>
                  <a:lnTo>
                    <a:pt x="5159" y="6061"/>
                  </a:lnTo>
                  <a:lnTo>
                    <a:pt x="5413" y="5864"/>
                  </a:lnTo>
                  <a:lnTo>
                    <a:pt x="5652" y="5652"/>
                  </a:lnTo>
                  <a:lnTo>
                    <a:pt x="5864" y="5413"/>
                  </a:lnTo>
                  <a:lnTo>
                    <a:pt x="6061" y="5159"/>
                  </a:lnTo>
                  <a:lnTo>
                    <a:pt x="6216" y="4891"/>
                  </a:lnTo>
                  <a:lnTo>
                    <a:pt x="6357" y="4595"/>
                  </a:lnTo>
                  <a:lnTo>
                    <a:pt x="6470" y="4299"/>
                  </a:lnTo>
                  <a:lnTo>
                    <a:pt x="6554" y="3975"/>
                  </a:lnTo>
                  <a:lnTo>
                    <a:pt x="6611" y="3651"/>
                  </a:lnTo>
                  <a:lnTo>
                    <a:pt x="6625" y="3482"/>
                  </a:lnTo>
                  <a:lnTo>
                    <a:pt x="6625" y="3312"/>
                  </a:lnTo>
                  <a:lnTo>
                    <a:pt x="6625" y="3312"/>
                  </a:lnTo>
                  <a:lnTo>
                    <a:pt x="6625" y="3143"/>
                  </a:lnTo>
                  <a:lnTo>
                    <a:pt x="6611" y="2974"/>
                  </a:lnTo>
                  <a:lnTo>
                    <a:pt x="6554" y="2650"/>
                  </a:lnTo>
                  <a:lnTo>
                    <a:pt x="6470" y="2326"/>
                  </a:lnTo>
                  <a:lnTo>
                    <a:pt x="6357" y="2030"/>
                  </a:lnTo>
                  <a:lnTo>
                    <a:pt x="6216" y="1734"/>
                  </a:lnTo>
                  <a:lnTo>
                    <a:pt x="6061" y="1466"/>
                  </a:lnTo>
                  <a:lnTo>
                    <a:pt x="5864" y="1198"/>
                  </a:lnTo>
                  <a:lnTo>
                    <a:pt x="5652" y="973"/>
                  </a:lnTo>
                  <a:lnTo>
                    <a:pt x="5413" y="761"/>
                  </a:lnTo>
                  <a:lnTo>
                    <a:pt x="5159" y="564"/>
                  </a:lnTo>
                  <a:lnTo>
                    <a:pt x="4891" y="395"/>
                  </a:lnTo>
                  <a:lnTo>
                    <a:pt x="4595" y="254"/>
                  </a:lnTo>
                  <a:lnTo>
                    <a:pt x="4285" y="141"/>
                  </a:lnTo>
                  <a:lnTo>
                    <a:pt x="3975" y="71"/>
                  </a:lnTo>
                  <a:lnTo>
                    <a:pt x="3806" y="28"/>
                  </a:lnTo>
                  <a:lnTo>
                    <a:pt x="3651" y="14"/>
                  </a:lnTo>
                  <a:lnTo>
                    <a:pt x="3482" y="0"/>
                  </a:lnTo>
                  <a:lnTo>
                    <a:pt x="3313" y="0"/>
                  </a:lnTo>
                  <a:lnTo>
                    <a:pt x="3313" y="0"/>
                  </a:lnTo>
                  <a:lnTo>
                    <a:pt x="3143" y="0"/>
                  </a:lnTo>
                  <a:lnTo>
                    <a:pt x="2974" y="14"/>
                  </a:lnTo>
                  <a:lnTo>
                    <a:pt x="2805" y="28"/>
                  </a:lnTo>
                  <a:lnTo>
                    <a:pt x="2636" y="71"/>
                  </a:lnTo>
                  <a:lnTo>
                    <a:pt x="2326" y="141"/>
                  </a:lnTo>
                  <a:lnTo>
                    <a:pt x="2016" y="254"/>
                  </a:lnTo>
                  <a:lnTo>
                    <a:pt x="1734" y="395"/>
                  </a:lnTo>
                  <a:lnTo>
                    <a:pt x="1452" y="564"/>
                  </a:lnTo>
                  <a:lnTo>
                    <a:pt x="1198" y="761"/>
                  </a:lnTo>
                  <a:lnTo>
                    <a:pt x="973" y="973"/>
                  </a:lnTo>
                  <a:lnTo>
                    <a:pt x="747" y="1198"/>
                  </a:lnTo>
                  <a:lnTo>
                    <a:pt x="564" y="1466"/>
                  </a:lnTo>
                  <a:lnTo>
                    <a:pt x="395" y="1734"/>
                  </a:lnTo>
                  <a:lnTo>
                    <a:pt x="254" y="2030"/>
                  </a:lnTo>
                  <a:lnTo>
                    <a:pt x="141" y="2326"/>
                  </a:lnTo>
                  <a:lnTo>
                    <a:pt x="57" y="2650"/>
                  </a:lnTo>
                  <a:lnTo>
                    <a:pt x="14" y="2974"/>
                  </a:lnTo>
                  <a:lnTo>
                    <a:pt x="0" y="3143"/>
                  </a:lnTo>
                  <a:lnTo>
                    <a:pt x="0" y="3312"/>
                  </a:lnTo>
                  <a:lnTo>
                    <a:pt x="0" y="3312"/>
                  </a:lnTo>
                  <a:lnTo>
                    <a:pt x="0" y="3482"/>
                  </a:lnTo>
                  <a:lnTo>
                    <a:pt x="14" y="3651"/>
                  </a:lnTo>
                  <a:lnTo>
                    <a:pt x="57" y="3975"/>
                  </a:lnTo>
                  <a:lnTo>
                    <a:pt x="141" y="4299"/>
                  </a:lnTo>
                  <a:lnTo>
                    <a:pt x="254" y="4595"/>
                  </a:lnTo>
                  <a:lnTo>
                    <a:pt x="395" y="4891"/>
                  </a:lnTo>
                  <a:lnTo>
                    <a:pt x="564" y="5159"/>
                  </a:lnTo>
                  <a:lnTo>
                    <a:pt x="747" y="5413"/>
                  </a:lnTo>
                  <a:lnTo>
                    <a:pt x="973" y="5652"/>
                  </a:lnTo>
                  <a:lnTo>
                    <a:pt x="1198" y="5864"/>
                  </a:lnTo>
                  <a:lnTo>
                    <a:pt x="1452" y="6061"/>
                  </a:lnTo>
                  <a:lnTo>
                    <a:pt x="1734" y="6230"/>
                  </a:lnTo>
                  <a:lnTo>
                    <a:pt x="2016" y="6371"/>
                  </a:lnTo>
                  <a:lnTo>
                    <a:pt x="2326" y="6484"/>
                  </a:lnTo>
                  <a:lnTo>
                    <a:pt x="2636" y="6554"/>
                  </a:lnTo>
                  <a:lnTo>
                    <a:pt x="2974" y="6611"/>
                  </a:lnTo>
                  <a:lnTo>
                    <a:pt x="3143" y="6625"/>
                  </a:lnTo>
                  <a:lnTo>
                    <a:pt x="3313" y="6625"/>
                  </a:lnTo>
                  <a:lnTo>
                    <a:pt x="3313" y="662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5"/>
            <p:cNvSpPr/>
            <p:nvPr/>
          </p:nvSpPr>
          <p:spPr>
            <a:xfrm flipH="1">
              <a:off x="3931758" y="1930430"/>
              <a:ext cx="101313" cy="101023"/>
            </a:xfrm>
            <a:custGeom>
              <a:avLst/>
              <a:gdLst/>
              <a:ahLst/>
              <a:cxnLst/>
              <a:rect l="l" t="t" r="r" b="b"/>
              <a:pathLst>
                <a:path w="4892" h="4878" extrusionOk="0">
                  <a:moveTo>
                    <a:pt x="2439" y="4877"/>
                  </a:moveTo>
                  <a:lnTo>
                    <a:pt x="2439" y="4877"/>
                  </a:lnTo>
                  <a:lnTo>
                    <a:pt x="2693" y="4877"/>
                  </a:lnTo>
                  <a:lnTo>
                    <a:pt x="2933" y="4835"/>
                  </a:lnTo>
                  <a:lnTo>
                    <a:pt x="3172" y="4778"/>
                  </a:lnTo>
                  <a:lnTo>
                    <a:pt x="3398" y="4694"/>
                  </a:lnTo>
                  <a:lnTo>
                    <a:pt x="3609" y="4581"/>
                  </a:lnTo>
                  <a:lnTo>
                    <a:pt x="3807" y="4468"/>
                  </a:lnTo>
                  <a:lnTo>
                    <a:pt x="3990" y="4327"/>
                  </a:lnTo>
                  <a:lnTo>
                    <a:pt x="4173" y="4172"/>
                  </a:lnTo>
                  <a:lnTo>
                    <a:pt x="4328" y="3989"/>
                  </a:lnTo>
                  <a:lnTo>
                    <a:pt x="4469" y="3806"/>
                  </a:lnTo>
                  <a:lnTo>
                    <a:pt x="4596" y="3609"/>
                  </a:lnTo>
                  <a:lnTo>
                    <a:pt x="4695" y="3383"/>
                  </a:lnTo>
                  <a:lnTo>
                    <a:pt x="4779" y="3172"/>
                  </a:lnTo>
                  <a:lnTo>
                    <a:pt x="4835" y="2932"/>
                  </a:lnTo>
                  <a:lnTo>
                    <a:pt x="4878" y="2692"/>
                  </a:lnTo>
                  <a:lnTo>
                    <a:pt x="4892" y="2439"/>
                  </a:lnTo>
                  <a:lnTo>
                    <a:pt x="4892" y="2439"/>
                  </a:lnTo>
                  <a:lnTo>
                    <a:pt x="4878" y="2185"/>
                  </a:lnTo>
                  <a:lnTo>
                    <a:pt x="4835" y="1945"/>
                  </a:lnTo>
                  <a:lnTo>
                    <a:pt x="4779" y="1720"/>
                  </a:lnTo>
                  <a:lnTo>
                    <a:pt x="4695" y="1494"/>
                  </a:lnTo>
                  <a:lnTo>
                    <a:pt x="4596" y="1283"/>
                  </a:lnTo>
                  <a:lnTo>
                    <a:pt x="4469" y="1071"/>
                  </a:lnTo>
                  <a:lnTo>
                    <a:pt x="4328" y="888"/>
                  </a:lnTo>
                  <a:lnTo>
                    <a:pt x="4173" y="719"/>
                  </a:lnTo>
                  <a:lnTo>
                    <a:pt x="3990" y="550"/>
                  </a:lnTo>
                  <a:lnTo>
                    <a:pt x="3807" y="409"/>
                  </a:lnTo>
                  <a:lnTo>
                    <a:pt x="3609" y="296"/>
                  </a:lnTo>
                  <a:lnTo>
                    <a:pt x="3398" y="183"/>
                  </a:lnTo>
                  <a:lnTo>
                    <a:pt x="3172" y="113"/>
                  </a:lnTo>
                  <a:lnTo>
                    <a:pt x="2933" y="42"/>
                  </a:lnTo>
                  <a:lnTo>
                    <a:pt x="2693" y="14"/>
                  </a:lnTo>
                  <a:lnTo>
                    <a:pt x="2439" y="0"/>
                  </a:lnTo>
                  <a:lnTo>
                    <a:pt x="2439" y="0"/>
                  </a:lnTo>
                  <a:lnTo>
                    <a:pt x="2200" y="14"/>
                  </a:lnTo>
                  <a:lnTo>
                    <a:pt x="1946" y="42"/>
                  </a:lnTo>
                  <a:lnTo>
                    <a:pt x="1720" y="113"/>
                  </a:lnTo>
                  <a:lnTo>
                    <a:pt x="1495" y="183"/>
                  </a:lnTo>
                  <a:lnTo>
                    <a:pt x="1283" y="296"/>
                  </a:lnTo>
                  <a:lnTo>
                    <a:pt x="1086" y="409"/>
                  </a:lnTo>
                  <a:lnTo>
                    <a:pt x="889" y="550"/>
                  </a:lnTo>
                  <a:lnTo>
                    <a:pt x="720" y="719"/>
                  </a:lnTo>
                  <a:lnTo>
                    <a:pt x="565" y="888"/>
                  </a:lnTo>
                  <a:lnTo>
                    <a:pt x="424" y="1071"/>
                  </a:lnTo>
                  <a:lnTo>
                    <a:pt x="297" y="1283"/>
                  </a:lnTo>
                  <a:lnTo>
                    <a:pt x="198" y="1494"/>
                  </a:lnTo>
                  <a:lnTo>
                    <a:pt x="114" y="1720"/>
                  </a:lnTo>
                  <a:lnTo>
                    <a:pt x="43" y="1945"/>
                  </a:lnTo>
                  <a:lnTo>
                    <a:pt x="15" y="2185"/>
                  </a:lnTo>
                  <a:lnTo>
                    <a:pt x="1" y="2439"/>
                  </a:lnTo>
                  <a:lnTo>
                    <a:pt x="1" y="2439"/>
                  </a:lnTo>
                  <a:lnTo>
                    <a:pt x="15" y="2692"/>
                  </a:lnTo>
                  <a:lnTo>
                    <a:pt x="43" y="2932"/>
                  </a:lnTo>
                  <a:lnTo>
                    <a:pt x="114" y="3172"/>
                  </a:lnTo>
                  <a:lnTo>
                    <a:pt x="198" y="3383"/>
                  </a:lnTo>
                  <a:lnTo>
                    <a:pt x="297" y="3609"/>
                  </a:lnTo>
                  <a:lnTo>
                    <a:pt x="424" y="3806"/>
                  </a:lnTo>
                  <a:lnTo>
                    <a:pt x="565" y="3989"/>
                  </a:lnTo>
                  <a:lnTo>
                    <a:pt x="720" y="4172"/>
                  </a:lnTo>
                  <a:lnTo>
                    <a:pt x="889" y="4327"/>
                  </a:lnTo>
                  <a:lnTo>
                    <a:pt x="1086" y="4468"/>
                  </a:lnTo>
                  <a:lnTo>
                    <a:pt x="1283" y="4581"/>
                  </a:lnTo>
                  <a:lnTo>
                    <a:pt x="1495" y="4694"/>
                  </a:lnTo>
                  <a:lnTo>
                    <a:pt x="1720" y="4778"/>
                  </a:lnTo>
                  <a:lnTo>
                    <a:pt x="1946" y="4835"/>
                  </a:lnTo>
                  <a:lnTo>
                    <a:pt x="2200" y="4877"/>
                  </a:lnTo>
                  <a:lnTo>
                    <a:pt x="2439" y="4877"/>
                  </a:lnTo>
                  <a:lnTo>
                    <a:pt x="2439" y="4877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5"/>
            <p:cNvSpPr/>
            <p:nvPr/>
          </p:nvSpPr>
          <p:spPr>
            <a:xfrm flipH="1">
              <a:off x="3701153" y="1932750"/>
              <a:ext cx="101313" cy="101023"/>
            </a:xfrm>
            <a:custGeom>
              <a:avLst/>
              <a:gdLst/>
              <a:ahLst/>
              <a:cxnLst/>
              <a:rect l="l" t="t" r="r" b="b"/>
              <a:pathLst>
                <a:path w="4892" h="4878" extrusionOk="0">
                  <a:moveTo>
                    <a:pt x="2454" y="4878"/>
                  </a:moveTo>
                  <a:lnTo>
                    <a:pt x="2454" y="4878"/>
                  </a:lnTo>
                  <a:lnTo>
                    <a:pt x="2693" y="4864"/>
                  </a:lnTo>
                  <a:lnTo>
                    <a:pt x="2947" y="4836"/>
                  </a:lnTo>
                  <a:lnTo>
                    <a:pt x="3172" y="4765"/>
                  </a:lnTo>
                  <a:lnTo>
                    <a:pt x="3398" y="4695"/>
                  </a:lnTo>
                  <a:lnTo>
                    <a:pt x="3609" y="4582"/>
                  </a:lnTo>
                  <a:lnTo>
                    <a:pt x="3807" y="4469"/>
                  </a:lnTo>
                  <a:lnTo>
                    <a:pt x="4004" y="4328"/>
                  </a:lnTo>
                  <a:lnTo>
                    <a:pt x="4173" y="4159"/>
                  </a:lnTo>
                  <a:lnTo>
                    <a:pt x="4328" y="3990"/>
                  </a:lnTo>
                  <a:lnTo>
                    <a:pt x="4469" y="3807"/>
                  </a:lnTo>
                  <a:lnTo>
                    <a:pt x="4596" y="3595"/>
                  </a:lnTo>
                  <a:lnTo>
                    <a:pt x="4695" y="3384"/>
                  </a:lnTo>
                  <a:lnTo>
                    <a:pt x="4779" y="3158"/>
                  </a:lnTo>
                  <a:lnTo>
                    <a:pt x="4836" y="2933"/>
                  </a:lnTo>
                  <a:lnTo>
                    <a:pt x="4878" y="2693"/>
                  </a:lnTo>
                  <a:lnTo>
                    <a:pt x="4892" y="2439"/>
                  </a:lnTo>
                  <a:lnTo>
                    <a:pt x="4892" y="2439"/>
                  </a:lnTo>
                  <a:lnTo>
                    <a:pt x="4878" y="2186"/>
                  </a:lnTo>
                  <a:lnTo>
                    <a:pt x="4836" y="1946"/>
                  </a:lnTo>
                  <a:lnTo>
                    <a:pt x="4779" y="1706"/>
                  </a:lnTo>
                  <a:lnTo>
                    <a:pt x="4695" y="1495"/>
                  </a:lnTo>
                  <a:lnTo>
                    <a:pt x="4596" y="1270"/>
                  </a:lnTo>
                  <a:lnTo>
                    <a:pt x="4469" y="1072"/>
                  </a:lnTo>
                  <a:lnTo>
                    <a:pt x="4328" y="889"/>
                  </a:lnTo>
                  <a:lnTo>
                    <a:pt x="4173" y="706"/>
                  </a:lnTo>
                  <a:lnTo>
                    <a:pt x="4004" y="551"/>
                  </a:lnTo>
                  <a:lnTo>
                    <a:pt x="3807" y="410"/>
                  </a:lnTo>
                  <a:lnTo>
                    <a:pt x="3609" y="297"/>
                  </a:lnTo>
                  <a:lnTo>
                    <a:pt x="3398" y="184"/>
                  </a:lnTo>
                  <a:lnTo>
                    <a:pt x="3172" y="100"/>
                  </a:lnTo>
                  <a:lnTo>
                    <a:pt x="2947" y="43"/>
                  </a:lnTo>
                  <a:lnTo>
                    <a:pt x="2693" y="1"/>
                  </a:lnTo>
                  <a:lnTo>
                    <a:pt x="2454" y="1"/>
                  </a:lnTo>
                  <a:lnTo>
                    <a:pt x="2454" y="1"/>
                  </a:lnTo>
                  <a:lnTo>
                    <a:pt x="2200" y="1"/>
                  </a:lnTo>
                  <a:lnTo>
                    <a:pt x="1960" y="43"/>
                  </a:lnTo>
                  <a:lnTo>
                    <a:pt x="1721" y="100"/>
                  </a:lnTo>
                  <a:lnTo>
                    <a:pt x="1495" y="184"/>
                  </a:lnTo>
                  <a:lnTo>
                    <a:pt x="1284" y="297"/>
                  </a:lnTo>
                  <a:lnTo>
                    <a:pt x="1086" y="410"/>
                  </a:lnTo>
                  <a:lnTo>
                    <a:pt x="903" y="551"/>
                  </a:lnTo>
                  <a:lnTo>
                    <a:pt x="720" y="706"/>
                  </a:lnTo>
                  <a:lnTo>
                    <a:pt x="565" y="889"/>
                  </a:lnTo>
                  <a:lnTo>
                    <a:pt x="424" y="1072"/>
                  </a:lnTo>
                  <a:lnTo>
                    <a:pt x="297" y="1270"/>
                  </a:lnTo>
                  <a:lnTo>
                    <a:pt x="198" y="1495"/>
                  </a:lnTo>
                  <a:lnTo>
                    <a:pt x="114" y="1706"/>
                  </a:lnTo>
                  <a:lnTo>
                    <a:pt x="57" y="1946"/>
                  </a:lnTo>
                  <a:lnTo>
                    <a:pt x="15" y="2186"/>
                  </a:lnTo>
                  <a:lnTo>
                    <a:pt x="1" y="2439"/>
                  </a:lnTo>
                  <a:lnTo>
                    <a:pt x="1" y="2439"/>
                  </a:lnTo>
                  <a:lnTo>
                    <a:pt x="15" y="2693"/>
                  </a:lnTo>
                  <a:lnTo>
                    <a:pt x="57" y="2933"/>
                  </a:lnTo>
                  <a:lnTo>
                    <a:pt x="114" y="3158"/>
                  </a:lnTo>
                  <a:lnTo>
                    <a:pt x="198" y="3384"/>
                  </a:lnTo>
                  <a:lnTo>
                    <a:pt x="297" y="3595"/>
                  </a:lnTo>
                  <a:lnTo>
                    <a:pt x="424" y="3807"/>
                  </a:lnTo>
                  <a:lnTo>
                    <a:pt x="565" y="3990"/>
                  </a:lnTo>
                  <a:lnTo>
                    <a:pt x="720" y="4159"/>
                  </a:lnTo>
                  <a:lnTo>
                    <a:pt x="903" y="4328"/>
                  </a:lnTo>
                  <a:lnTo>
                    <a:pt x="1086" y="4469"/>
                  </a:lnTo>
                  <a:lnTo>
                    <a:pt x="1284" y="4582"/>
                  </a:lnTo>
                  <a:lnTo>
                    <a:pt x="1495" y="4695"/>
                  </a:lnTo>
                  <a:lnTo>
                    <a:pt x="1721" y="4765"/>
                  </a:lnTo>
                  <a:lnTo>
                    <a:pt x="1960" y="4836"/>
                  </a:lnTo>
                  <a:lnTo>
                    <a:pt x="2200" y="4864"/>
                  </a:lnTo>
                  <a:lnTo>
                    <a:pt x="2454" y="4878"/>
                  </a:lnTo>
                  <a:lnTo>
                    <a:pt x="2454" y="4878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5"/>
            <p:cNvSpPr/>
            <p:nvPr/>
          </p:nvSpPr>
          <p:spPr>
            <a:xfrm flipH="1">
              <a:off x="3964728" y="1963400"/>
              <a:ext cx="35352" cy="35352"/>
            </a:xfrm>
            <a:custGeom>
              <a:avLst/>
              <a:gdLst/>
              <a:ahLst/>
              <a:cxnLst/>
              <a:rect l="l" t="t" r="r" b="b"/>
              <a:pathLst>
                <a:path w="1707" h="1707" extrusionOk="0">
                  <a:moveTo>
                    <a:pt x="846" y="1706"/>
                  </a:moveTo>
                  <a:lnTo>
                    <a:pt x="846" y="1706"/>
                  </a:lnTo>
                  <a:lnTo>
                    <a:pt x="931" y="1692"/>
                  </a:lnTo>
                  <a:lnTo>
                    <a:pt x="1015" y="1678"/>
                  </a:lnTo>
                  <a:lnTo>
                    <a:pt x="1185" y="1636"/>
                  </a:lnTo>
                  <a:lnTo>
                    <a:pt x="1326" y="1551"/>
                  </a:lnTo>
                  <a:lnTo>
                    <a:pt x="1452" y="1453"/>
                  </a:lnTo>
                  <a:lnTo>
                    <a:pt x="1551" y="1326"/>
                  </a:lnTo>
                  <a:lnTo>
                    <a:pt x="1636" y="1185"/>
                  </a:lnTo>
                  <a:lnTo>
                    <a:pt x="1692" y="1016"/>
                  </a:lnTo>
                  <a:lnTo>
                    <a:pt x="1692" y="931"/>
                  </a:lnTo>
                  <a:lnTo>
                    <a:pt x="1706" y="847"/>
                  </a:lnTo>
                  <a:lnTo>
                    <a:pt x="1706" y="847"/>
                  </a:lnTo>
                  <a:lnTo>
                    <a:pt x="1692" y="762"/>
                  </a:lnTo>
                  <a:lnTo>
                    <a:pt x="1692" y="678"/>
                  </a:lnTo>
                  <a:lnTo>
                    <a:pt x="1636" y="522"/>
                  </a:lnTo>
                  <a:lnTo>
                    <a:pt x="1551" y="367"/>
                  </a:lnTo>
                  <a:lnTo>
                    <a:pt x="1452" y="241"/>
                  </a:lnTo>
                  <a:lnTo>
                    <a:pt x="1326" y="142"/>
                  </a:lnTo>
                  <a:lnTo>
                    <a:pt x="1185" y="57"/>
                  </a:lnTo>
                  <a:lnTo>
                    <a:pt x="1015" y="15"/>
                  </a:lnTo>
                  <a:lnTo>
                    <a:pt x="931" y="1"/>
                  </a:lnTo>
                  <a:lnTo>
                    <a:pt x="846" y="1"/>
                  </a:lnTo>
                  <a:lnTo>
                    <a:pt x="846" y="1"/>
                  </a:lnTo>
                  <a:lnTo>
                    <a:pt x="762" y="1"/>
                  </a:lnTo>
                  <a:lnTo>
                    <a:pt x="677" y="15"/>
                  </a:lnTo>
                  <a:lnTo>
                    <a:pt x="522" y="57"/>
                  </a:lnTo>
                  <a:lnTo>
                    <a:pt x="367" y="142"/>
                  </a:lnTo>
                  <a:lnTo>
                    <a:pt x="254" y="241"/>
                  </a:lnTo>
                  <a:lnTo>
                    <a:pt x="142" y="367"/>
                  </a:lnTo>
                  <a:lnTo>
                    <a:pt x="71" y="522"/>
                  </a:lnTo>
                  <a:lnTo>
                    <a:pt x="15" y="678"/>
                  </a:lnTo>
                  <a:lnTo>
                    <a:pt x="1" y="762"/>
                  </a:lnTo>
                  <a:lnTo>
                    <a:pt x="1" y="847"/>
                  </a:lnTo>
                  <a:lnTo>
                    <a:pt x="1" y="847"/>
                  </a:lnTo>
                  <a:lnTo>
                    <a:pt x="1" y="931"/>
                  </a:lnTo>
                  <a:lnTo>
                    <a:pt x="15" y="1016"/>
                  </a:lnTo>
                  <a:lnTo>
                    <a:pt x="71" y="1185"/>
                  </a:lnTo>
                  <a:lnTo>
                    <a:pt x="142" y="1326"/>
                  </a:lnTo>
                  <a:lnTo>
                    <a:pt x="254" y="1453"/>
                  </a:lnTo>
                  <a:lnTo>
                    <a:pt x="367" y="1551"/>
                  </a:lnTo>
                  <a:lnTo>
                    <a:pt x="522" y="1636"/>
                  </a:lnTo>
                  <a:lnTo>
                    <a:pt x="677" y="1678"/>
                  </a:lnTo>
                  <a:lnTo>
                    <a:pt x="762" y="1692"/>
                  </a:lnTo>
                  <a:lnTo>
                    <a:pt x="846" y="1706"/>
                  </a:lnTo>
                  <a:lnTo>
                    <a:pt x="846" y="170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5"/>
            <p:cNvSpPr/>
            <p:nvPr/>
          </p:nvSpPr>
          <p:spPr>
            <a:xfrm flipH="1">
              <a:off x="3734124" y="1965451"/>
              <a:ext cx="35352" cy="35352"/>
            </a:xfrm>
            <a:custGeom>
              <a:avLst/>
              <a:gdLst/>
              <a:ahLst/>
              <a:cxnLst/>
              <a:rect l="l" t="t" r="r" b="b"/>
              <a:pathLst>
                <a:path w="1707" h="1707" extrusionOk="0">
                  <a:moveTo>
                    <a:pt x="861" y="1706"/>
                  </a:moveTo>
                  <a:lnTo>
                    <a:pt x="861" y="1706"/>
                  </a:lnTo>
                  <a:lnTo>
                    <a:pt x="945" y="1706"/>
                  </a:lnTo>
                  <a:lnTo>
                    <a:pt x="1030" y="1692"/>
                  </a:lnTo>
                  <a:lnTo>
                    <a:pt x="1185" y="1650"/>
                  </a:lnTo>
                  <a:lnTo>
                    <a:pt x="1326" y="1565"/>
                  </a:lnTo>
                  <a:lnTo>
                    <a:pt x="1453" y="1466"/>
                  </a:lnTo>
                  <a:lnTo>
                    <a:pt x="1565" y="1340"/>
                  </a:lnTo>
                  <a:lnTo>
                    <a:pt x="1636" y="1185"/>
                  </a:lnTo>
                  <a:lnTo>
                    <a:pt x="1692" y="1030"/>
                  </a:lnTo>
                  <a:lnTo>
                    <a:pt x="1706" y="945"/>
                  </a:lnTo>
                  <a:lnTo>
                    <a:pt x="1706" y="860"/>
                  </a:lnTo>
                  <a:lnTo>
                    <a:pt x="1706" y="860"/>
                  </a:lnTo>
                  <a:lnTo>
                    <a:pt x="1706" y="776"/>
                  </a:lnTo>
                  <a:lnTo>
                    <a:pt x="1692" y="691"/>
                  </a:lnTo>
                  <a:lnTo>
                    <a:pt x="1636" y="522"/>
                  </a:lnTo>
                  <a:lnTo>
                    <a:pt x="1565" y="381"/>
                  </a:lnTo>
                  <a:lnTo>
                    <a:pt x="1453" y="254"/>
                  </a:lnTo>
                  <a:lnTo>
                    <a:pt x="1326" y="156"/>
                  </a:lnTo>
                  <a:lnTo>
                    <a:pt x="1185" y="71"/>
                  </a:lnTo>
                  <a:lnTo>
                    <a:pt x="1030" y="29"/>
                  </a:lnTo>
                  <a:lnTo>
                    <a:pt x="945" y="15"/>
                  </a:lnTo>
                  <a:lnTo>
                    <a:pt x="861" y="1"/>
                  </a:lnTo>
                  <a:lnTo>
                    <a:pt x="861" y="1"/>
                  </a:lnTo>
                  <a:lnTo>
                    <a:pt x="776" y="15"/>
                  </a:lnTo>
                  <a:lnTo>
                    <a:pt x="691" y="29"/>
                  </a:lnTo>
                  <a:lnTo>
                    <a:pt x="522" y="71"/>
                  </a:lnTo>
                  <a:lnTo>
                    <a:pt x="381" y="156"/>
                  </a:lnTo>
                  <a:lnTo>
                    <a:pt x="254" y="254"/>
                  </a:lnTo>
                  <a:lnTo>
                    <a:pt x="156" y="381"/>
                  </a:lnTo>
                  <a:lnTo>
                    <a:pt x="71" y="522"/>
                  </a:lnTo>
                  <a:lnTo>
                    <a:pt x="15" y="691"/>
                  </a:lnTo>
                  <a:lnTo>
                    <a:pt x="15" y="776"/>
                  </a:lnTo>
                  <a:lnTo>
                    <a:pt x="1" y="860"/>
                  </a:lnTo>
                  <a:lnTo>
                    <a:pt x="1" y="860"/>
                  </a:lnTo>
                  <a:lnTo>
                    <a:pt x="15" y="945"/>
                  </a:lnTo>
                  <a:lnTo>
                    <a:pt x="15" y="1030"/>
                  </a:lnTo>
                  <a:lnTo>
                    <a:pt x="71" y="1185"/>
                  </a:lnTo>
                  <a:lnTo>
                    <a:pt x="156" y="1340"/>
                  </a:lnTo>
                  <a:lnTo>
                    <a:pt x="254" y="1466"/>
                  </a:lnTo>
                  <a:lnTo>
                    <a:pt x="381" y="1565"/>
                  </a:lnTo>
                  <a:lnTo>
                    <a:pt x="522" y="1650"/>
                  </a:lnTo>
                  <a:lnTo>
                    <a:pt x="691" y="1692"/>
                  </a:lnTo>
                  <a:lnTo>
                    <a:pt x="776" y="1706"/>
                  </a:lnTo>
                  <a:lnTo>
                    <a:pt x="861" y="1706"/>
                  </a:lnTo>
                  <a:lnTo>
                    <a:pt x="861" y="170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5"/>
            <p:cNvSpPr/>
            <p:nvPr/>
          </p:nvSpPr>
          <p:spPr>
            <a:xfrm flipH="1">
              <a:off x="3570661" y="1895100"/>
              <a:ext cx="54612" cy="75053"/>
            </a:xfrm>
            <a:custGeom>
              <a:avLst/>
              <a:gdLst/>
              <a:ahLst/>
              <a:cxnLst/>
              <a:rect l="l" t="t" r="r" b="b"/>
              <a:pathLst>
                <a:path w="2637" h="3624" extrusionOk="0">
                  <a:moveTo>
                    <a:pt x="832" y="1171"/>
                  </a:moveTo>
                  <a:lnTo>
                    <a:pt x="832" y="2453"/>
                  </a:lnTo>
                  <a:lnTo>
                    <a:pt x="2636" y="2453"/>
                  </a:lnTo>
                  <a:lnTo>
                    <a:pt x="2636" y="3623"/>
                  </a:lnTo>
                  <a:lnTo>
                    <a:pt x="1" y="3623"/>
                  </a:lnTo>
                  <a:lnTo>
                    <a:pt x="1" y="3609"/>
                  </a:lnTo>
                  <a:lnTo>
                    <a:pt x="1" y="2453"/>
                  </a:lnTo>
                  <a:lnTo>
                    <a:pt x="1" y="1171"/>
                  </a:lnTo>
                  <a:lnTo>
                    <a:pt x="1" y="212"/>
                  </a:lnTo>
                  <a:lnTo>
                    <a:pt x="1" y="1"/>
                  </a:lnTo>
                  <a:lnTo>
                    <a:pt x="2636" y="1"/>
                  </a:lnTo>
                  <a:lnTo>
                    <a:pt x="2636" y="1171"/>
                  </a:lnTo>
                  <a:lnTo>
                    <a:pt x="832" y="117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5"/>
            <p:cNvSpPr/>
            <p:nvPr/>
          </p:nvSpPr>
          <p:spPr>
            <a:xfrm flipH="1">
              <a:off x="3527746" y="2081633"/>
              <a:ext cx="688628" cy="535084"/>
            </a:xfrm>
            <a:custGeom>
              <a:avLst/>
              <a:gdLst/>
              <a:ahLst/>
              <a:cxnLst/>
              <a:rect l="l" t="t" r="r" b="b"/>
              <a:pathLst>
                <a:path w="33251" h="25837" extrusionOk="0">
                  <a:moveTo>
                    <a:pt x="31799" y="6371"/>
                  </a:moveTo>
                  <a:lnTo>
                    <a:pt x="5554" y="25188"/>
                  </a:lnTo>
                  <a:lnTo>
                    <a:pt x="5554" y="25188"/>
                  </a:lnTo>
                  <a:lnTo>
                    <a:pt x="5413" y="25287"/>
                  </a:lnTo>
                  <a:lnTo>
                    <a:pt x="5258" y="25386"/>
                  </a:lnTo>
                  <a:lnTo>
                    <a:pt x="5103" y="25470"/>
                  </a:lnTo>
                  <a:lnTo>
                    <a:pt x="4948" y="25541"/>
                  </a:lnTo>
                  <a:lnTo>
                    <a:pt x="4778" y="25611"/>
                  </a:lnTo>
                  <a:lnTo>
                    <a:pt x="4623" y="25668"/>
                  </a:lnTo>
                  <a:lnTo>
                    <a:pt x="4454" y="25710"/>
                  </a:lnTo>
                  <a:lnTo>
                    <a:pt x="4285" y="25752"/>
                  </a:lnTo>
                  <a:lnTo>
                    <a:pt x="3947" y="25809"/>
                  </a:lnTo>
                  <a:lnTo>
                    <a:pt x="3608" y="25837"/>
                  </a:lnTo>
                  <a:lnTo>
                    <a:pt x="3270" y="25837"/>
                  </a:lnTo>
                  <a:lnTo>
                    <a:pt x="2946" y="25794"/>
                  </a:lnTo>
                  <a:lnTo>
                    <a:pt x="2608" y="25724"/>
                  </a:lnTo>
                  <a:lnTo>
                    <a:pt x="2284" y="25625"/>
                  </a:lnTo>
                  <a:lnTo>
                    <a:pt x="1973" y="25484"/>
                  </a:lnTo>
                  <a:lnTo>
                    <a:pt x="1677" y="25329"/>
                  </a:lnTo>
                  <a:lnTo>
                    <a:pt x="1536" y="25231"/>
                  </a:lnTo>
                  <a:lnTo>
                    <a:pt x="1396" y="25132"/>
                  </a:lnTo>
                  <a:lnTo>
                    <a:pt x="1255" y="25019"/>
                  </a:lnTo>
                  <a:lnTo>
                    <a:pt x="1128" y="24906"/>
                  </a:lnTo>
                  <a:lnTo>
                    <a:pt x="1001" y="24794"/>
                  </a:lnTo>
                  <a:lnTo>
                    <a:pt x="874" y="24653"/>
                  </a:lnTo>
                  <a:lnTo>
                    <a:pt x="761" y="24526"/>
                  </a:lnTo>
                  <a:lnTo>
                    <a:pt x="648" y="24385"/>
                  </a:lnTo>
                  <a:lnTo>
                    <a:pt x="648" y="24385"/>
                  </a:lnTo>
                  <a:lnTo>
                    <a:pt x="648" y="24385"/>
                  </a:lnTo>
                  <a:lnTo>
                    <a:pt x="550" y="24230"/>
                  </a:lnTo>
                  <a:lnTo>
                    <a:pt x="465" y="24075"/>
                  </a:lnTo>
                  <a:lnTo>
                    <a:pt x="381" y="23920"/>
                  </a:lnTo>
                  <a:lnTo>
                    <a:pt x="296" y="23765"/>
                  </a:lnTo>
                  <a:lnTo>
                    <a:pt x="240" y="23596"/>
                  </a:lnTo>
                  <a:lnTo>
                    <a:pt x="169" y="23441"/>
                  </a:lnTo>
                  <a:lnTo>
                    <a:pt x="127" y="23271"/>
                  </a:lnTo>
                  <a:lnTo>
                    <a:pt x="85" y="23102"/>
                  </a:lnTo>
                  <a:lnTo>
                    <a:pt x="28" y="22778"/>
                  </a:lnTo>
                  <a:lnTo>
                    <a:pt x="0" y="22440"/>
                  </a:lnTo>
                  <a:lnTo>
                    <a:pt x="0" y="22102"/>
                  </a:lnTo>
                  <a:lnTo>
                    <a:pt x="42" y="21763"/>
                  </a:lnTo>
                  <a:lnTo>
                    <a:pt x="113" y="21425"/>
                  </a:lnTo>
                  <a:lnTo>
                    <a:pt x="212" y="21101"/>
                  </a:lnTo>
                  <a:lnTo>
                    <a:pt x="352" y="20791"/>
                  </a:lnTo>
                  <a:lnTo>
                    <a:pt x="508" y="20495"/>
                  </a:lnTo>
                  <a:lnTo>
                    <a:pt x="606" y="20354"/>
                  </a:lnTo>
                  <a:lnTo>
                    <a:pt x="705" y="20213"/>
                  </a:lnTo>
                  <a:lnTo>
                    <a:pt x="818" y="20072"/>
                  </a:lnTo>
                  <a:lnTo>
                    <a:pt x="930" y="19945"/>
                  </a:lnTo>
                  <a:lnTo>
                    <a:pt x="1057" y="19818"/>
                  </a:lnTo>
                  <a:lnTo>
                    <a:pt x="1184" y="19691"/>
                  </a:lnTo>
                  <a:lnTo>
                    <a:pt x="1311" y="19579"/>
                  </a:lnTo>
                  <a:lnTo>
                    <a:pt x="1466" y="19480"/>
                  </a:lnTo>
                  <a:lnTo>
                    <a:pt x="27697" y="649"/>
                  </a:lnTo>
                  <a:lnTo>
                    <a:pt x="27697" y="649"/>
                  </a:lnTo>
                  <a:lnTo>
                    <a:pt x="27852" y="550"/>
                  </a:lnTo>
                  <a:lnTo>
                    <a:pt x="27993" y="466"/>
                  </a:lnTo>
                  <a:lnTo>
                    <a:pt x="28148" y="381"/>
                  </a:lnTo>
                  <a:lnTo>
                    <a:pt x="28317" y="296"/>
                  </a:lnTo>
                  <a:lnTo>
                    <a:pt x="28472" y="240"/>
                  </a:lnTo>
                  <a:lnTo>
                    <a:pt x="28641" y="170"/>
                  </a:lnTo>
                  <a:lnTo>
                    <a:pt x="28796" y="127"/>
                  </a:lnTo>
                  <a:lnTo>
                    <a:pt x="28966" y="85"/>
                  </a:lnTo>
                  <a:lnTo>
                    <a:pt x="29304" y="29"/>
                  </a:lnTo>
                  <a:lnTo>
                    <a:pt x="29642" y="0"/>
                  </a:lnTo>
                  <a:lnTo>
                    <a:pt x="29980" y="0"/>
                  </a:lnTo>
                  <a:lnTo>
                    <a:pt x="30319" y="43"/>
                  </a:lnTo>
                  <a:lnTo>
                    <a:pt x="30643" y="113"/>
                  </a:lnTo>
                  <a:lnTo>
                    <a:pt x="30967" y="212"/>
                  </a:lnTo>
                  <a:lnTo>
                    <a:pt x="31277" y="353"/>
                  </a:lnTo>
                  <a:lnTo>
                    <a:pt x="31587" y="508"/>
                  </a:lnTo>
                  <a:lnTo>
                    <a:pt x="31728" y="607"/>
                  </a:lnTo>
                  <a:lnTo>
                    <a:pt x="31869" y="705"/>
                  </a:lnTo>
                  <a:lnTo>
                    <a:pt x="31996" y="818"/>
                  </a:lnTo>
                  <a:lnTo>
                    <a:pt x="32137" y="931"/>
                  </a:lnTo>
                  <a:lnTo>
                    <a:pt x="32264" y="1058"/>
                  </a:lnTo>
                  <a:lnTo>
                    <a:pt x="32377" y="1184"/>
                  </a:lnTo>
                  <a:lnTo>
                    <a:pt x="32489" y="1311"/>
                  </a:lnTo>
                  <a:lnTo>
                    <a:pt x="32602" y="1466"/>
                  </a:lnTo>
                  <a:lnTo>
                    <a:pt x="32602" y="1466"/>
                  </a:lnTo>
                  <a:lnTo>
                    <a:pt x="32602" y="1466"/>
                  </a:lnTo>
                  <a:lnTo>
                    <a:pt x="32701" y="1607"/>
                  </a:lnTo>
                  <a:lnTo>
                    <a:pt x="32799" y="1762"/>
                  </a:lnTo>
                  <a:lnTo>
                    <a:pt x="32884" y="1917"/>
                  </a:lnTo>
                  <a:lnTo>
                    <a:pt x="32954" y="2072"/>
                  </a:lnTo>
                  <a:lnTo>
                    <a:pt x="33025" y="2242"/>
                  </a:lnTo>
                  <a:lnTo>
                    <a:pt x="33081" y="2397"/>
                  </a:lnTo>
                  <a:lnTo>
                    <a:pt x="33124" y="2566"/>
                  </a:lnTo>
                  <a:lnTo>
                    <a:pt x="33166" y="2735"/>
                  </a:lnTo>
                  <a:lnTo>
                    <a:pt x="33236" y="3073"/>
                  </a:lnTo>
                  <a:lnTo>
                    <a:pt x="33250" y="3411"/>
                  </a:lnTo>
                  <a:lnTo>
                    <a:pt x="33250" y="3750"/>
                  </a:lnTo>
                  <a:lnTo>
                    <a:pt x="33208" y="4074"/>
                  </a:lnTo>
                  <a:lnTo>
                    <a:pt x="33138" y="4412"/>
                  </a:lnTo>
                  <a:lnTo>
                    <a:pt x="33039" y="4736"/>
                  </a:lnTo>
                  <a:lnTo>
                    <a:pt x="32898" y="5046"/>
                  </a:lnTo>
                  <a:lnTo>
                    <a:pt x="32743" y="5342"/>
                  </a:lnTo>
                  <a:lnTo>
                    <a:pt x="32644" y="5498"/>
                  </a:lnTo>
                  <a:lnTo>
                    <a:pt x="32546" y="5624"/>
                  </a:lnTo>
                  <a:lnTo>
                    <a:pt x="32447" y="5765"/>
                  </a:lnTo>
                  <a:lnTo>
                    <a:pt x="32320" y="5892"/>
                  </a:lnTo>
                  <a:lnTo>
                    <a:pt x="32207" y="6019"/>
                  </a:lnTo>
                  <a:lnTo>
                    <a:pt x="32081" y="6146"/>
                  </a:lnTo>
                  <a:lnTo>
                    <a:pt x="31940" y="6259"/>
                  </a:lnTo>
                  <a:lnTo>
                    <a:pt x="31799" y="6371"/>
                  </a:lnTo>
                  <a:lnTo>
                    <a:pt x="31799" y="637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5"/>
            <p:cNvSpPr/>
            <p:nvPr/>
          </p:nvSpPr>
          <p:spPr>
            <a:xfrm flipH="1">
              <a:off x="3560741" y="2114623"/>
              <a:ext cx="89053" cy="89053"/>
            </a:xfrm>
            <a:custGeom>
              <a:avLst/>
              <a:gdLst/>
              <a:ahLst/>
              <a:cxnLst/>
              <a:rect l="l" t="t" r="r" b="b"/>
              <a:pathLst>
                <a:path w="4300" h="4300" extrusionOk="0">
                  <a:moveTo>
                    <a:pt x="3412" y="3905"/>
                  </a:moveTo>
                  <a:lnTo>
                    <a:pt x="3412" y="3905"/>
                  </a:lnTo>
                  <a:lnTo>
                    <a:pt x="3228" y="4017"/>
                  </a:lnTo>
                  <a:lnTo>
                    <a:pt x="3031" y="4116"/>
                  </a:lnTo>
                  <a:lnTo>
                    <a:pt x="2834" y="4201"/>
                  </a:lnTo>
                  <a:lnTo>
                    <a:pt x="2636" y="4257"/>
                  </a:lnTo>
                  <a:lnTo>
                    <a:pt x="2425" y="4285"/>
                  </a:lnTo>
                  <a:lnTo>
                    <a:pt x="2214" y="4299"/>
                  </a:lnTo>
                  <a:lnTo>
                    <a:pt x="2016" y="4299"/>
                  </a:lnTo>
                  <a:lnTo>
                    <a:pt x="1805" y="4271"/>
                  </a:lnTo>
                  <a:lnTo>
                    <a:pt x="1608" y="4229"/>
                  </a:lnTo>
                  <a:lnTo>
                    <a:pt x="1410" y="4172"/>
                  </a:lnTo>
                  <a:lnTo>
                    <a:pt x="1213" y="4088"/>
                  </a:lnTo>
                  <a:lnTo>
                    <a:pt x="1030" y="3989"/>
                  </a:lnTo>
                  <a:lnTo>
                    <a:pt x="861" y="3876"/>
                  </a:lnTo>
                  <a:lnTo>
                    <a:pt x="691" y="3735"/>
                  </a:lnTo>
                  <a:lnTo>
                    <a:pt x="550" y="3580"/>
                  </a:lnTo>
                  <a:lnTo>
                    <a:pt x="409" y="3411"/>
                  </a:lnTo>
                  <a:lnTo>
                    <a:pt x="409" y="3411"/>
                  </a:lnTo>
                  <a:lnTo>
                    <a:pt x="283" y="3228"/>
                  </a:lnTo>
                  <a:lnTo>
                    <a:pt x="184" y="3031"/>
                  </a:lnTo>
                  <a:lnTo>
                    <a:pt x="113" y="2833"/>
                  </a:lnTo>
                  <a:lnTo>
                    <a:pt x="57" y="2622"/>
                  </a:lnTo>
                  <a:lnTo>
                    <a:pt x="15" y="2425"/>
                  </a:lnTo>
                  <a:lnTo>
                    <a:pt x="1" y="2213"/>
                  </a:lnTo>
                  <a:lnTo>
                    <a:pt x="15" y="2016"/>
                  </a:lnTo>
                  <a:lnTo>
                    <a:pt x="29" y="1804"/>
                  </a:lnTo>
                  <a:lnTo>
                    <a:pt x="71" y="1607"/>
                  </a:lnTo>
                  <a:lnTo>
                    <a:pt x="142" y="1410"/>
                  </a:lnTo>
                  <a:lnTo>
                    <a:pt x="212" y="1212"/>
                  </a:lnTo>
                  <a:lnTo>
                    <a:pt x="325" y="1029"/>
                  </a:lnTo>
                  <a:lnTo>
                    <a:pt x="438" y="860"/>
                  </a:lnTo>
                  <a:lnTo>
                    <a:pt x="579" y="691"/>
                  </a:lnTo>
                  <a:lnTo>
                    <a:pt x="734" y="550"/>
                  </a:lnTo>
                  <a:lnTo>
                    <a:pt x="903" y="409"/>
                  </a:lnTo>
                  <a:lnTo>
                    <a:pt x="903" y="409"/>
                  </a:lnTo>
                  <a:lnTo>
                    <a:pt x="1086" y="282"/>
                  </a:lnTo>
                  <a:lnTo>
                    <a:pt x="1283" y="183"/>
                  </a:lnTo>
                  <a:lnTo>
                    <a:pt x="1481" y="113"/>
                  </a:lnTo>
                  <a:lnTo>
                    <a:pt x="1678" y="57"/>
                  </a:lnTo>
                  <a:lnTo>
                    <a:pt x="1889" y="14"/>
                  </a:lnTo>
                  <a:lnTo>
                    <a:pt x="2087" y="0"/>
                  </a:lnTo>
                  <a:lnTo>
                    <a:pt x="2298" y="14"/>
                  </a:lnTo>
                  <a:lnTo>
                    <a:pt x="2510" y="28"/>
                  </a:lnTo>
                  <a:lnTo>
                    <a:pt x="2707" y="71"/>
                  </a:lnTo>
                  <a:lnTo>
                    <a:pt x="2904" y="141"/>
                  </a:lnTo>
                  <a:lnTo>
                    <a:pt x="3088" y="226"/>
                  </a:lnTo>
                  <a:lnTo>
                    <a:pt x="3271" y="324"/>
                  </a:lnTo>
                  <a:lnTo>
                    <a:pt x="3454" y="437"/>
                  </a:lnTo>
                  <a:lnTo>
                    <a:pt x="3609" y="578"/>
                  </a:lnTo>
                  <a:lnTo>
                    <a:pt x="3764" y="733"/>
                  </a:lnTo>
                  <a:lnTo>
                    <a:pt x="3905" y="902"/>
                  </a:lnTo>
                  <a:lnTo>
                    <a:pt x="3905" y="902"/>
                  </a:lnTo>
                  <a:lnTo>
                    <a:pt x="4018" y="1086"/>
                  </a:lnTo>
                  <a:lnTo>
                    <a:pt x="4116" y="1283"/>
                  </a:lnTo>
                  <a:lnTo>
                    <a:pt x="4201" y="1480"/>
                  </a:lnTo>
                  <a:lnTo>
                    <a:pt x="4257" y="1678"/>
                  </a:lnTo>
                  <a:lnTo>
                    <a:pt x="4286" y="1889"/>
                  </a:lnTo>
                  <a:lnTo>
                    <a:pt x="4300" y="2086"/>
                  </a:lnTo>
                  <a:lnTo>
                    <a:pt x="4300" y="2298"/>
                  </a:lnTo>
                  <a:lnTo>
                    <a:pt x="4272" y="2509"/>
                  </a:lnTo>
                  <a:lnTo>
                    <a:pt x="4229" y="2706"/>
                  </a:lnTo>
                  <a:lnTo>
                    <a:pt x="4173" y="2904"/>
                  </a:lnTo>
                  <a:lnTo>
                    <a:pt x="4088" y="3087"/>
                  </a:lnTo>
                  <a:lnTo>
                    <a:pt x="3990" y="3270"/>
                  </a:lnTo>
                  <a:lnTo>
                    <a:pt x="3877" y="3453"/>
                  </a:lnTo>
                  <a:lnTo>
                    <a:pt x="3736" y="3609"/>
                  </a:lnTo>
                  <a:lnTo>
                    <a:pt x="3581" y="3764"/>
                  </a:lnTo>
                  <a:lnTo>
                    <a:pt x="3412" y="3905"/>
                  </a:lnTo>
                  <a:lnTo>
                    <a:pt x="3412" y="3905"/>
                  </a:lnTo>
                  <a:close/>
                </a:path>
              </a:pathLst>
            </a:custGeom>
            <a:solidFill>
              <a:srgbClr val="292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5"/>
            <p:cNvSpPr/>
            <p:nvPr/>
          </p:nvSpPr>
          <p:spPr>
            <a:xfrm flipH="1">
              <a:off x="4087330" y="2496429"/>
              <a:ext cx="89053" cy="89053"/>
            </a:xfrm>
            <a:custGeom>
              <a:avLst/>
              <a:gdLst/>
              <a:ahLst/>
              <a:cxnLst/>
              <a:rect l="l" t="t" r="r" b="b"/>
              <a:pathLst>
                <a:path w="4300" h="4300" extrusionOk="0">
                  <a:moveTo>
                    <a:pt x="3397" y="3905"/>
                  </a:moveTo>
                  <a:lnTo>
                    <a:pt x="3397" y="3905"/>
                  </a:lnTo>
                  <a:lnTo>
                    <a:pt x="3214" y="4018"/>
                  </a:lnTo>
                  <a:lnTo>
                    <a:pt x="3031" y="4116"/>
                  </a:lnTo>
                  <a:lnTo>
                    <a:pt x="2819" y="4201"/>
                  </a:lnTo>
                  <a:lnTo>
                    <a:pt x="2622" y="4257"/>
                  </a:lnTo>
                  <a:lnTo>
                    <a:pt x="2425" y="4285"/>
                  </a:lnTo>
                  <a:lnTo>
                    <a:pt x="2213" y="4300"/>
                  </a:lnTo>
                  <a:lnTo>
                    <a:pt x="2002" y="4300"/>
                  </a:lnTo>
                  <a:lnTo>
                    <a:pt x="1804" y="4271"/>
                  </a:lnTo>
                  <a:lnTo>
                    <a:pt x="1593" y="4229"/>
                  </a:lnTo>
                  <a:lnTo>
                    <a:pt x="1396" y="4173"/>
                  </a:lnTo>
                  <a:lnTo>
                    <a:pt x="1212" y="4088"/>
                  </a:lnTo>
                  <a:lnTo>
                    <a:pt x="1029" y="3989"/>
                  </a:lnTo>
                  <a:lnTo>
                    <a:pt x="846" y="3877"/>
                  </a:lnTo>
                  <a:lnTo>
                    <a:pt x="691" y="3736"/>
                  </a:lnTo>
                  <a:lnTo>
                    <a:pt x="536" y="3581"/>
                  </a:lnTo>
                  <a:lnTo>
                    <a:pt x="395" y="3412"/>
                  </a:lnTo>
                  <a:lnTo>
                    <a:pt x="395" y="3412"/>
                  </a:lnTo>
                  <a:lnTo>
                    <a:pt x="282" y="3228"/>
                  </a:lnTo>
                  <a:lnTo>
                    <a:pt x="183" y="3031"/>
                  </a:lnTo>
                  <a:lnTo>
                    <a:pt x="113" y="2834"/>
                  </a:lnTo>
                  <a:lnTo>
                    <a:pt x="57" y="2636"/>
                  </a:lnTo>
                  <a:lnTo>
                    <a:pt x="14" y="2425"/>
                  </a:lnTo>
                  <a:lnTo>
                    <a:pt x="0" y="2213"/>
                  </a:lnTo>
                  <a:lnTo>
                    <a:pt x="0" y="2016"/>
                  </a:lnTo>
                  <a:lnTo>
                    <a:pt x="28" y="1805"/>
                  </a:lnTo>
                  <a:lnTo>
                    <a:pt x="71" y="1607"/>
                  </a:lnTo>
                  <a:lnTo>
                    <a:pt x="127" y="1410"/>
                  </a:lnTo>
                  <a:lnTo>
                    <a:pt x="212" y="1213"/>
                  </a:lnTo>
                  <a:lnTo>
                    <a:pt x="310" y="1030"/>
                  </a:lnTo>
                  <a:lnTo>
                    <a:pt x="437" y="860"/>
                  </a:lnTo>
                  <a:lnTo>
                    <a:pt x="564" y="691"/>
                  </a:lnTo>
                  <a:lnTo>
                    <a:pt x="719" y="550"/>
                  </a:lnTo>
                  <a:lnTo>
                    <a:pt x="888" y="409"/>
                  </a:lnTo>
                  <a:lnTo>
                    <a:pt x="888" y="409"/>
                  </a:lnTo>
                  <a:lnTo>
                    <a:pt x="1085" y="297"/>
                  </a:lnTo>
                  <a:lnTo>
                    <a:pt x="1269" y="198"/>
                  </a:lnTo>
                  <a:lnTo>
                    <a:pt x="1466" y="113"/>
                  </a:lnTo>
                  <a:lnTo>
                    <a:pt x="1677" y="57"/>
                  </a:lnTo>
                  <a:lnTo>
                    <a:pt x="1875" y="29"/>
                  </a:lnTo>
                  <a:lnTo>
                    <a:pt x="2086" y="1"/>
                  </a:lnTo>
                  <a:lnTo>
                    <a:pt x="2298" y="15"/>
                  </a:lnTo>
                  <a:lnTo>
                    <a:pt x="2495" y="29"/>
                  </a:lnTo>
                  <a:lnTo>
                    <a:pt x="2692" y="85"/>
                  </a:lnTo>
                  <a:lnTo>
                    <a:pt x="2890" y="142"/>
                  </a:lnTo>
                  <a:lnTo>
                    <a:pt x="3087" y="226"/>
                  </a:lnTo>
                  <a:lnTo>
                    <a:pt x="3270" y="325"/>
                  </a:lnTo>
                  <a:lnTo>
                    <a:pt x="3439" y="438"/>
                  </a:lnTo>
                  <a:lnTo>
                    <a:pt x="3608" y="578"/>
                  </a:lnTo>
                  <a:lnTo>
                    <a:pt x="3764" y="734"/>
                  </a:lnTo>
                  <a:lnTo>
                    <a:pt x="3890" y="903"/>
                  </a:lnTo>
                  <a:lnTo>
                    <a:pt x="3890" y="903"/>
                  </a:lnTo>
                  <a:lnTo>
                    <a:pt x="4017" y="1086"/>
                  </a:lnTo>
                  <a:lnTo>
                    <a:pt x="4116" y="1283"/>
                  </a:lnTo>
                  <a:lnTo>
                    <a:pt x="4186" y="1481"/>
                  </a:lnTo>
                  <a:lnTo>
                    <a:pt x="4243" y="1678"/>
                  </a:lnTo>
                  <a:lnTo>
                    <a:pt x="4285" y="1889"/>
                  </a:lnTo>
                  <a:lnTo>
                    <a:pt x="4299" y="2101"/>
                  </a:lnTo>
                  <a:lnTo>
                    <a:pt x="4299" y="2298"/>
                  </a:lnTo>
                  <a:lnTo>
                    <a:pt x="4271" y="2509"/>
                  </a:lnTo>
                  <a:lnTo>
                    <a:pt x="4229" y="2707"/>
                  </a:lnTo>
                  <a:lnTo>
                    <a:pt x="4158" y="2904"/>
                  </a:lnTo>
                  <a:lnTo>
                    <a:pt x="4088" y="3101"/>
                  </a:lnTo>
                  <a:lnTo>
                    <a:pt x="3989" y="3285"/>
                  </a:lnTo>
                  <a:lnTo>
                    <a:pt x="3862" y="3454"/>
                  </a:lnTo>
                  <a:lnTo>
                    <a:pt x="3721" y="3609"/>
                  </a:lnTo>
                  <a:lnTo>
                    <a:pt x="3580" y="3764"/>
                  </a:lnTo>
                  <a:lnTo>
                    <a:pt x="3397" y="3905"/>
                  </a:lnTo>
                  <a:lnTo>
                    <a:pt x="3397" y="3905"/>
                  </a:lnTo>
                  <a:close/>
                </a:path>
              </a:pathLst>
            </a:custGeom>
            <a:solidFill>
              <a:srgbClr val="292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5"/>
            <p:cNvSpPr/>
            <p:nvPr/>
          </p:nvSpPr>
          <p:spPr>
            <a:xfrm flipH="1">
              <a:off x="3527746" y="2081633"/>
              <a:ext cx="688628" cy="535084"/>
            </a:xfrm>
            <a:custGeom>
              <a:avLst/>
              <a:gdLst/>
              <a:ahLst/>
              <a:cxnLst/>
              <a:rect l="l" t="t" r="r" b="b"/>
              <a:pathLst>
                <a:path w="33251" h="25837" extrusionOk="0">
                  <a:moveTo>
                    <a:pt x="1466" y="6371"/>
                  </a:moveTo>
                  <a:lnTo>
                    <a:pt x="27697" y="25188"/>
                  </a:lnTo>
                  <a:lnTo>
                    <a:pt x="27697" y="25188"/>
                  </a:lnTo>
                  <a:lnTo>
                    <a:pt x="27838" y="25287"/>
                  </a:lnTo>
                  <a:lnTo>
                    <a:pt x="27993" y="25386"/>
                  </a:lnTo>
                  <a:lnTo>
                    <a:pt x="28148" y="25470"/>
                  </a:lnTo>
                  <a:lnTo>
                    <a:pt x="28317" y="25541"/>
                  </a:lnTo>
                  <a:lnTo>
                    <a:pt x="28472" y="25611"/>
                  </a:lnTo>
                  <a:lnTo>
                    <a:pt x="28641" y="25668"/>
                  </a:lnTo>
                  <a:lnTo>
                    <a:pt x="28796" y="25710"/>
                  </a:lnTo>
                  <a:lnTo>
                    <a:pt x="28966" y="25752"/>
                  </a:lnTo>
                  <a:lnTo>
                    <a:pt x="29304" y="25809"/>
                  </a:lnTo>
                  <a:lnTo>
                    <a:pt x="29642" y="25837"/>
                  </a:lnTo>
                  <a:lnTo>
                    <a:pt x="29980" y="25837"/>
                  </a:lnTo>
                  <a:lnTo>
                    <a:pt x="30319" y="25794"/>
                  </a:lnTo>
                  <a:lnTo>
                    <a:pt x="30643" y="25724"/>
                  </a:lnTo>
                  <a:lnTo>
                    <a:pt x="30967" y="25625"/>
                  </a:lnTo>
                  <a:lnTo>
                    <a:pt x="31277" y="25484"/>
                  </a:lnTo>
                  <a:lnTo>
                    <a:pt x="31587" y="25329"/>
                  </a:lnTo>
                  <a:lnTo>
                    <a:pt x="31728" y="25231"/>
                  </a:lnTo>
                  <a:lnTo>
                    <a:pt x="31869" y="25132"/>
                  </a:lnTo>
                  <a:lnTo>
                    <a:pt x="31996" y="25019"/>
                  </a:lnTo>
                  <a:lnTo>
                    <a:pt x="32137" y="24906"/>
                  </a:lnTo>
                  <a:lnTo>
                    <a:pt x="32264" y="24794"/>
                  </a:lnTo>
                  <a:lnTo>
                    <a:pt x="32377" y="24653"/>
                  </a:lnTo>
                  <a:lnTo>
                    <a:pt x="32489" y="24526"/>
                  </a:lnTo>
                  <a:lnTo>
                    <a:pt x="32602" y="24385"/>
                  </a:lnTo>
                  <a:lnTo>
                    <a:pt x="32602" y="24385"/>
                  </a:lnTo>
                  <a:lnTo>
                    <a:pt x="32602" y="24385"/>
                  </a:lnTo>
                  <a:lnTo>
                    <a:pt x="32701" y="24230"/>
                  </a:lnTo>
                  <a:lnTo>
                    <a:pt x="32799" y="24075"/>
                  </a:lnTo>
                  <a:lnTo>
                    <a:pt x="32884" y="23920"/>
                  </a:lnTo>
                  <a:lnTo>
                    <a:pt x="32954" y="23765"/>
                  </a:lnTo>
                  <a:lnTo>
                    <a:pt x="33025" y="23596"/>
                  </a:lnTo>
                  <a:lnTo>
                    <a:pt x="33081" y="23441"/>
                  </a:lnTo>
                  <a:lnTo>
                    <a:pt x="33124" y="23271"/>
                  </a:lnTo>
                  <a:lnTo>
                    <a:pt x="33166" y="23102"/>
                  </a:lnTo>
                  <a:lnTo>
                    <a:pt x="33236" y="22778"/>
                  </a:lnTo>
                  <a:lnTo>
                    <a:pt x="33250" y="22440"/>
                  </a:lnTo>
                  <a:lnTo>
                    <a:pt x="33250" y="22102"/>
                  </a:lnTo>
                  <a:lnTo>
                    <a:pt x="33208" y="21763"/>
                  </a:lnTo>
                  <a:lnTo>
                    <a:pt x="33138" y="21425"/>
                  </a:lnTo>
                  <a:lnTo>
                    <a:pt x="33039" y="21101"/>
                  </a:lnTo>
                  <a:lnTo>
                    <a:pt x="32898" y="20791"/>
                  </a:lnTo>
                  <a:lnTo>
                    <a:pt x="32743" y="20495"/>
                  </a:lnTo>
                  <a:lnTo>
                    <a:pt x="32644" y="20354"/>
                  </a:lnTo>
                  <a:lnTo>
                    <a:pt x="32546" y="20213"/>
                  </a:lnTo>
                  <a:lnTo>
                    <a:pt x="32447" y="20072"/>
                  </a:lnTo>
                  <a:lnTo>
                    <a:pt x="32320" y="19945"/>
                  </a:lnTo>
                  <a:lnTo>
                    <a:pt x="32207" y="19818"/>
                  </a:lnTo>
                  <a:lnTo>
                    <a:pt x="32081" y="19691"/>
                  </a:lnTo>
                  <a:lnTo>
                    <a:pt x="31940" y="19579"/>
                  </a:lnTo>
                  <a:lnTo>
                    <a:pt x="31799" y="19480"/>
                  </a:lnTo>
                  <a:lnTo>
                    <a:pt x="5554" y="649"/>
                  </a:lnTo>
                  <a:lnTo>
                    <a:pt x="5554" y="649"/>
                  </a:lnTo>
                  <a:lnTo>
                    <a:pt x="5413" y="550"/>
                  </a:lnTo>
                  <a:lnTo>
                    <a:pt x="5258" y="466"/>
                  </a:lnTo>
                  <a:lnTo>
                    <a:pt x="5103" y="381"/>
                  </a:lnTo>
                  <a:lnTo>
                    <a:pt x="4948" y="296"/>
                  </a:lnTo>
                  <a:lnTo>
                    <a:pt x="4778" y="240"/>
                  </a:lnTo>
                  <a:lnTo>
                    <a:pt x="4623" y="170"/>
                  </a:lnTo>
                  <a:lnTo>
                    <a:pt x="4454" y="127"/>
                  </a:lnTo>
                  <a:lnTo>
                    <a:pt x="4285" y="85"/>
                  </a:lnTo>
                  <a:lnTo>
                    <a:pt x="3947" y="29"/>
                  </a:lnTo>
                  <a:lnTo>
                    <a:pt x="3608" y="0"/>
                  </a:lnTo>
                  <a:lnTo>
                    <a:pt x="3270" y="15"/>
                  </a:lnTo>
                  <a:lnTo>
                    <a:pt x="2946" y="43"/>
                  </a:lnTo>
                  <a:lnTo>
                    <a:pt x="2608" y="113"/>
                  </a:lnTo>
                  <a:lnTo>
                    <a:pt x="2284" y="226"/>
                  </a:lnTo>
                  <a:lnTo>
                    <a:pt x="1973" y="353"/>
                  </a:lnTo>
                  <a:lnTo>
                    <a:pt x="1677" y="508"/>
                  </a:lnTo>
                  <a:lnTo>
                    <a:pt x="1536" y="607"/>
                  </a:lnTo>
                  <a:lnTo>
                    <a:pt x="1396" y="705"/>
                  </a:lnTo>
                  <a:lnTo>
                    <a:pt x="1255" y="818"/>
                  </a:lnTo>
                  <a:lnTo>
                    <a:pt x="1128" y="931"/>
                  </a:lnTo>
                  <a:lnTo>
                    <a:pt x="1001" y="1058"/>
                  </a:lnTo>
                  <a:lnTo>
                    <a:pt x="874" y="1184"/>
                  </a:lnTo>
                  <a:lnTo>
                    <a:pt x="761" y="1311"/>
                  </a:lnTo>
                  <a:lnTo>
                    <a:pt x="648" y="1466"/>
                  </a:lnTo>
                  <a:lnTo>
                    <a:pt x="648" y="1466"/>
                  </a:lnTo>
                  <a:lnTo>
                    <a:pt x="648" y="1466"/>
                  </a:lnTo>
                  <a:lnTo>
                    <a:pt x="550" y="1607"/>
                  </a:lnTo>
                  <a:lnTo>
                    <a:pt x="465" y="1762"/>
                  </a:lnTo>
                  <a:lnTo>
                    <a:pt x="381" y="1917"/>
                  </a:lnTo>
                  <a:lnTo>
                    <a:pt x="296" y="2072"/>
                  </a:lnTo>
                  <a:lnTo>
                    <a:pt x="240" y="2242"/>
                  </a:lnTo>
                  <a:lnTo>
                    <a:pt x="169" y="2397"/>
                  </a:lnTo>
                  <a:lnTo>
                    <a:pt x="127" y="2566"/>
                  </a:lnTo>
                  <a:lnTo>
                    <a:pt x="85" y="2735"/>
                  </a:lnTo>
                  <a:lnTo>
                    <a:pt x="28" y="3073"/>
                  </a:lnTo>
                  <a:lnTo>
                    <a:pt x="0" y="3411"/>
                  </a:lnTo>
                  <a:lnTo>
                    <a:pt x="14" y="3750"/>
                  </a:lnTo>
                  <a:lnTo>
                    <a:pt x="42" y="4074"/>
                  </a:lnTo>
                  <a:lnTo>
                    <a:pt x="113" y="4412"/>
                  </a:lnTo>
                  <a:lnTo>
                    <a:pt x="226" y="4736"/>
                  </a:lnTo>
                  <a:lnTo>
                    <a:pt x="352" y="5046"/>
                  </a:lnTo>
                  <a:lnTo>
                    <a:pt x="508" y="5342"/>
                  </a:lnTo>
                  <a:lnTo>
                    <a:pt x="606" y="5483"/>
                  </a:lnTo>
                  <a:lnTo>
                    <a:pt x="705" y="5624"/>
                  </a:lnTo>
                  <a:lnTo>
                    <a:pt x="818" y="5765"/>
                  </a:lnTo>
                  <a:lnTo>
                    <a:pt x="930" y="5892"/>
                  </a:lnTo>
                  <a:lnTo>
                    <a:pt x="1057" y="6019"/>
                  </a:lnTo>
                  <a:lnTo>
                    <a:pt x="1184" y="6146"/>
                  </a:lnTo>
                  <a:lnTo>
                    <a:pt x="1325" y="6259"/>
                  </a:lnTo>
                  <a:lnTo>
                    <a:pt x="1466" y="6371"/>
                  </a:lnTo>
                  <a:lnTo>
                    <a:pt x="1466" y="637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5"/>
            <p:cNvSpPr/>
            <p:nvPr/>
          </p:nvSpPr>
          <p:spPr>
            <a:xfrm flipH="1">
              <a:off x="4094351" y="2114623"/>
              <a:ext cx="89053" cy="89053"/>
            </a:xfrm>
            <a:custGeom>
              <a:avLst/>
              <a:gdLst/>
              <a:ahLst/>
              <a:cxnLst/>
              <a:rect l="l" t="t" r="r" b="b"/>
              <a:pathLst>
                <a:path w="4300" h="4300" extrusionOk="0">
                  <a:moveTo>
                    <a:pt x="903" y="3905"/>
                  </a:moveTo>
                  <a:lnTo>
                    <a:pt x="903" y="3905"/>
                  </a:lnTo>
                  <a:lnTo>
                    <a:pt x="1086" y="4017"/>
                  </a:lnTo>
                  <a:lnTo>
                    <a:pt x="1269" y="4116"/>
                  </a:lnTo>
                  <a:lnTo>
                    <a:pt x="1467" y="4201"/>
                  </a:lnTo>
                  <a:lnTo>
                    <a:pt x="1678" y="4257"/>
                  </a:lnTo>
                  <a:lnTo>
                    <a:pt x="1876" y="4285"/>
                  </a:lnTo>
                  <a:lnTo>
                    <a:pt x="2087" y="4299"/>
                  </a:lnTo>
                  <a:lnTo>
                    <a:pt x="2298" y="4299"/>
                  </a:lnTo>
                  <a:lnTo>
                    <a:pt x="2496" y="4271"/>
                  </a:lnTo>
                  <a:lnTo>
                    <a:pt x="2707" y="4229"/>
                  </a:lnTo>
                  <a:lnTo>
                    <a:pt x="2904" y="4172"/>
                  </a:lnTo>
                  <a:lnTo>
                    <a:pt x="3088" y="4088"/>
                  </a:lnTo>
                  <a:lnTo>
                    <a:pt x="3271" y="3989"/>
                  </a:lnTo>
                  <a:lnTo>
                    <a:pt x="3454" y="3876"/>
                  </a:lnTo>
                  <a:lnTo>
                    <a:pt x="3609" y="3735"/>
                  </a:lnTo>
                  <a:lnTo>
                    <a:pt x="3764" y="3580"/>
                  </a:lnTo>
                  <a:lnTo>
                    <a:pt x="3905" y="3411"/>
                  </a:lnTo>
                  <a:lnTo>
                    <a:pt x="3905" y="3411"/>
                  </a:lnTo>
                  <a:lnTo>
                    <a:pt x="4018" y="3228"/>
                  </a:lnTo>
                  <a:lnTo>
                    <a:pt x="4117" y="3031"/>
                  </a:lnTo>
                  <a:lnTo>
                    <a:pt x="4187" y="2833"/>
                  </a:lnTo>
                  <a:lnTo>
                    <a:pt x="4243" y="2622"/>
                  </a:lnTo>
                  <a:lnTo>
                    <a:pt x="4286" y="2425"/>
                  </a:lnTo>
                  <a:lnTo>
                    <a:pt x="4300" y="2213"/>
                  </a:lnTo>
                  <a:lnTo>
                    <a:pt x="4300" y="2016"/>
                  </a:lnTo>
                  <a:lnTo>
                    <a:pt x="4272" y="1804"/>
                  </a:lnTo>
                  <a:lnTo>
                    <a:pt x="4229" y="1607"/>
                  </a:lnTo>
                  <a:lnTo>
                    <a:pt x="4173" y="1410"/>
                  </a:lnTo>
                  <a:lnTo>
                    <a:pt x="4088" y="1212"/>
                  </a:lnTo>
                  <a:lnTo>
                    <a:pt x="3990" y="1029"/>
                  </a:lnTo>
                  <a:lnTo>
                    <a:pt x="3863" y="860"/>
                  </a:lnTo>
                  <a:lnTo>
                    <a:pt x="3736" y="691"/>
                  </a:lnTo>
                  <a:lnTo>
                    <a:pt x="3581" y="550"/>
                  </a:lnTo>
                  <a:lnTo>
                    <a:pt x="3398" y="409"/>
                  </a:lnTo>
                  <a:lnTo>
                    <a:pt x="3398" y="409"/>
                  </a:lnTo>
                  <a:lnTo>
                    <a:pt x="3215" y="282"/>
                  </a:lnTo>
                  <a:lnTo>
                    <a:pt x="3031" y="183"/>
                  </a:lnTo>
                  <a:lnTo>
                    <a:pt x="2834" y="113"/>
                  </a:lnTo>
                  <a:lnTo>
                    <a:pt x="2623" y="57"/>
                  </a:lnTo>
                  <a:lnTo>
                    <a:pt x="2425" y="14"/>
                  </a:lnTo>
                  <a:lnTo>
                    <a:pt x="2214" y="0"/>
                  </a:lnTo>
                  <a:lnTo>
                    <a:pt x="2002" y="14"/>
                  </a:lnTo>
                  <a:lnTo>
                    <a:pt x="1805" y="28"/>
                  </a:lnTo>
                  <a:lnTo>
                    <a:pt x="1594" y="71"/>
                  </a:lnTo>
                  <a:lnTo>
                    <a:pt x="1396" y="141"/>
                  </a:lnTo>
                  <a:lnTo>
                    <a:pt x="1213" y="226"/>
                  </a:lnTo>
                  <a:lnTo>
                    <a:pt x="1030" y="324"/>
                  </a:lnTo>
                  <a:lnTo>
                    <a:pt x="861" y="437"/>
                  </a:lnTo>
                  <a:lnTo>
                    <a:pt x="692" y="578"/>
                  </a:lnTo>
                  <a:lnTo>
                    <a:pt x="536" y="733"/>
                  </a:lnTo>
                  <a:lnTo>
                    <a:pt x="410" y="902"/>
                  </a:lnTo>
                  <a:lnTo>
                    <a:pt x="410" y="902"/>
                  </a:lnTo>
                  <a:lnTo>
                    <a:pt x="283" y="1086"/>
                  </a:lnTo>
                  <a:lnTo>
                    <a:pt x="184" y="1283"/>
                  </a:lnTo>
                  <a:lnTo>
                    <a:pt x="114" y="1480"/>
                  </a:lnTo>
                  <a:lnTo>
                    <a:pt x="57" y="1678"/>
                  </a:lnTo>
                  <a:lnTo>
                    <a:pt x="15" y="1889"/>
                  </a:lnTo>
                  <a:lnTo>
                    <a:pt x="1" y="2086"/>
                  </a:lnTo>
                  <a:lnTo>
                    <a:pt x="1" y="2298"/>
                  </a:lnTo>
                  <a:lnTo>
                    <a:pt x="29" y="2509"/>
                  </a:lnTo>
                  <a:lnTo>
                    <a:pt x="71" y="2706"/>
                  </a:lnTo>
                  <a:lnTo>
                    <a:pt x="142" y="2904"/>
                  </a:lnTo>
                  <a:lnTo>
                    <a:pt x="212" y="3087"/>
                  </a:lnTo>
                  <a:lnTo>
                    <a:pt x="311" y="3270"/>
                  </a:lnTo>
                  <a:lnTo>
                    <a:pt x="438" y="3453"/>
                  </a:lnTo>
                  <a:lnTo>
                    <a:pt x="565" y="3609"/>
                  </a:lnTo>
                  <a:lnTo>
                    <a:pt x="720" y="3764"/>
                  </a:lnTo>
                  <a:lnTo>
                    <a:pt x="903" y="3905"/>
                  </a:lnTo>
                  <a:lnTo>
                    <a:pt x="903" y="3905"/>
                  </a:lnTo>
                  <a:close/>
                </a:path>
              </a:pathLst>
            </a:custGeom>
            <a:solidFill>
              <a:srgbClr val="292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5"/>
            <p:cNvSpPr/>
            <p:nvPr/>
          </p:nvSpPr>
          <p:spPr>
            <a:xfrm flipH="1">
              <a:off x="3567451" y="2496429"/>
              <a:ext cx="89343" cy="89053"/>
            </a:xfrm>
            <a:custGeom>
              <a:avLst/>
              <a:gdLst/>
              <a:ahLst/>
              <a:cxnLst/>
              <a:rect l="l" t="t" r="r" b="b"/>
              <a:pathLst>
                <a:path w="4314" h="4300" extrusionOk="0">
                  <a:moveTo>
                    <a:pt x="903" y="3905"/>
                  </a:moveTo>
                  <a:lnTo>
                    <a:pt x="903" y="3905"/>
                  </a:lnTo>
                  <a:lnTo>
                    <a:pt x="1086" y="4018"/>
                  </a:lnTo>
                  <a:lnTo>
                    <a:pt x="1283" y="4116"/>
                  </a:lnTo>
                  <a:lnTo>
                    <a:pt x="1480" y="4201"/>
                  </a:lnTo>
                  <a:lnTo>
                    <a:pt x="1678" y="4257"/>
                  </a:lnTo>
                  <a:lnTo>
                    <a:pt x="1889" y="4285"/>
                  </a:lnTo>
                  <a:lnTo>
                    <a:pt x="2101" y="4300"/>
                  </a:lnTo>
                  <a:lnTo>
                    <a:pt x="2298" y="4300"/>
                  </a:lnTo>
                  <a:lnTo>
                    <a:pt x="2509" y="4271"/>
                  </a:lnTo>
                  <a:lnTo>
                    <a:pt x="2707" y="4229"/>
                  </a:lnTo>
                  <a:lnTo>
                    <a:pt x="2904" y="4173"/>
                  </a:lnTo>
                  <a:lnTo>
                    <a:pt x="3101" y="4088"/>
                  </a:lnTo>
                  <a:lnTo>
                    <a:pt x="3285" y="3989"/>
                  </a:lnTo>
                  <a:lnTo>
                    <a:pt x="3454" y="3877"/>
                  </a:lnTo>
                  <a:lnTo>
                    <a:pt x="3609" y="3736"/>
                  </a:lnTo>
                  <a:lnTo>
                    <a:pt x="3764" y="3581"/>
                  </a:lnTo>
                  <a:lnTo>
                    <a:pt x="3905" y="3412"/>
                  </a:lnTo>
                  <a:lnTo>
                    <a:pt x="3905" y="3412"/>
                  </a:lnTo>
                  <a:lnTo>
                    <a:pt x="4018" y="3228"/>
                  </a:lnTo>
                  <a:lnTo>
                    <a:pt x="4116" y="3031"/>
                  </a:lnTo>
                  <a:lnTo>
                    <a:pt x="4201" y="2834"/>
                  </a:lnTo>
                  <a:lnTo>
                    <a:pt x="4257" y="2636"/>
                  </a:lnTo>
                  <a:lnTo>
                    <a:pt x="4285" y="2425"/>
                  </a:lnTo>
                  <a:lnTo>
                    <a:pt x="4314" y="2213"/>
                  </a:lnTo>
                  <a:lnTo>
                    <a:pt x="4299" y="2016"/>
                  </a:lnTo>
                  <a:lnTo>
                    <a:pt x="4285" y="1805"/>
                  </a:lnTo>
                  <a:lnTo>
                    <a:pt x="4229" y="1607"/>
                  </a:lnTo>
                  <a:lnTo>
                    <a:pt x="4173" y="1410"/>
                  </a:lnTo>
                  <a:lnTo>
                    <a:pt x="4088" y="1213"/>
                  </a:lnTo>
                  <a:lnTo>
                    <a:pt x="3989" y="1030"/>
                  </a:lnTo>
                  <a:lnTo>
                    <a:pt x="3877" y="860"/>
                  </a:lnTo>
                  <a:lnTo>
                    <a:pt x="3736" y="691"/>
                  </a:lnTo>
                  <a:lnTo>
                    <a:pt x="3581" y="550"/>
                  </a:lnTo>
                  <a:lnTo>
                    <a:pt x="3411" y="409"/>
                  </a:lnTo>
                  <a:lnTo>
                    <a:pt x="3411" y="409"/>
                  </a:lnTo>
                  <a:lnTo>
                    <a:pt x="3228" y="297"/>
                  </a:lnTo>
                  <a:lnTo>
                    <a:pt x="3031" y="198"/>
                  </a:lnTo>
                  <a:lnTo>
                    <a:pt x="2834" y="113"/>
                  </a:lnTo>
                  <a:lnTo>
                    <a:pt x="2636" y="57"/>
                  </a:lnTo>
                  <a:lnTo>
                    <a:pt x="2425" y="29"/>
                  </a:lnTo>
                  <a:lnTo>
                    <a:pt x="2213" y="1"/>
                  </a:lnTo>
                  <a:lnTo>
                    <a:pt x="2016" y="15"/>
                  </a:lnTo>
                  <a:lnTo>
                    <a:pt x="1805" y="29"/>
                  </a:lnTo>
                  <a:lnTo>
                    <a:pt x="1607" y="71"/>
                  </a:lnTo>
                  <a:lnTo>
                    <a:pt x="1410" y="142"/>
                  </a:lnTo>
                  <a:lnTo>
                    <a:pt x="1213" y="226"/>
                  </a:lnTo>
                  <a:lnTo>
                    <a:pt x="1029" y="325"/>
                  </a:lnTo>
                  <a:lnTo>
                    <a:pt x="860" y="438"/>
                  </a:lnTo>
                  <a:lnTo>
                    <a:pt x="705" y="578"/>
                  </a:lnTo>
                  <a:lnTo>
                    <a:pt x="550" y="734"/>
                  </a:lnTo>
                  <a:lnTo>
                    <a:pt x="409" y="903"/>
                  </a:lnTo>
                  <a:lnTo>
                    <a:pt x="409" y="903"/>
                  </a:lnTo>
                  <a:lnTo>
                    <a:pt x="296" y="1086"/>
                  </a:lnTo>
                  <a:lnTo>
                    <a:pt x="198" y="1283"/>
                  </a:lnTo>
                  <a:lnTo>
                    <a:pt x="113" y="1481"/>
                  </a:lnTo>
                  <a:lnTo>
                    <a:pt x="57" y="1678"/>
                  </a:lnTo>
                  <a:lnTo>
                    <a:pt x="29" y="1889"/>
                  </a:lnTo>
                  <a:lnTo>
                    <a:pt x="0" y="2101"/>
                  </a:lnTo>
                  <a:lnTo>
                    <a:pt x="15" y="2298"/>
                  </a:lnTo>
                  <a:lnTo>
                    <a:pt x="29" y="2509"/>
                  </a:lnTo>
                  <a:lnTo>
                    <a:pt x="85" y="2707"/>
                  </a:lnTo>
                  <a:lnTo>
                    <a:pt x="141" y="2904"/>
                  </a:lnTo>
                  <a:lnTo>
                    <a:pt x="226" y="3101"/>
                  </a:lnTo>
                  <a:lnTo>
                    <a:pt x="325" y="3285"/>
                  </a:lnTo>
                  <a:lnTo>
                    <a:pt x="437" y="3454"/>
                  </a:lnTo>
                  <a:lnTo>
                    <a:pt x="578" y="3609"/>
                  </a:lnTo>
                  <a:lnTo>
                    <a:pt x="733" y="3764"/>
                  </a:lnTo>
                  <a:lnTo>
                    <a:pt x="903" y="3905"/>
                  </a:lnTo>
                  <a:lnTo>
                    <a:pt x="903" y="3905"/>
                  </a:lnTo>
                  <a:close/>
                </a:path>
              </a:pathLst>
            </a:custGeom>
            <a:solidFill>
              <a:srgbClr val="292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 flipH="1">
              <a:off x="3527746" y="2474249"/>
              <a:ext cx="688628" cy="535084"/>
            </a:xfrm>
            <a:custGeom>
              <a:avLst/>
              <a:gdLst/>
              <a:ahLst/>
              <a:cxnLst/>
              <a:rect l="l" t="t" r="r" b="b"/>
              <a:pathLst>
                <a:path w="33251" h="25837" extrusionOk="0">
                  <a:moveTo>
                    <a:pt x="31785" y="6371"/>
                  </a:moveTo>
                  <a:lnTo>
                    <a:pt x="5554" y="25188"/>
                  </a:lnTo>
                  <a:lnTo>
                    <a:pt x="5554" y="25188"/>
                  </a:lnTo>
                  <a:lnTo>
                    <a:pt x="5413" y="25287"/>
                  </a:lnTo>
                  <a:lnTo>
                    <a:pt x="5258" y="25386"/>
                  </a:lnTo>
                  <a:lnTo>
                    <a:pt x="5103" y="25470"/>
                  </a:lnTo>
                  <a:lnTo>
                    <a:pt x="4948" y="25541"/>
                  </a:lnTo>
                  <a:lnTo>
                    <a:pt x="4778" y="25611"/>
                  </a:lnTo>
                  <a:lnTo>
                    <a:pt x="4623" y="25667"/>
                  </a:lnTo>
                  <a:lnTo>
                    <a:pt x="4454" y="25710"/>
                  </a:lnTo>
                  <a:lnTo>
                    <a:pt x="4285" y="25752"/>
                  </a:lnTo>
                  <a:lnTo>
                    <a:pt x="3947" y="25808"/>
                  </a:lnTo>
                  <a:lnTo>
                    <a:pt x="3608" y="25837"/>
                  </a:lnTo>
                  <a:lnTo>
                    <a:pt x="3270" y="25837"/>
                  </a:lnTo>
                  <a:lnTo>
                    <a:pt x="2932" y="25794"/>
                  </a:lnTo>
                  <a:lnTo>
                    <a:pt x="2608" y="25724"/>
                  </a:lnTo>
                  <a:lnTo>
                    <a:pt x="2284" y="25625"/>
                  </a:lnTo>
                  <a:lnTo>
                    <a:pt x="1973" y="25484"/>
                  </a:lnTo>
                  <a:lnTo>
                    <a:pt x="1677" y="25329"/>
                  </a:lnTo>
                  <a:lnTo>
                    <a:pt x="1536" y="25231"/>
                  </a:lnTo>
                  <a:lnTo>
                    <a:pt x="1396" y="25132"/>
                  </a:lnTo>
                  <a:lnTo>
                    <a:pt x="1255" y="25019"/>
                  </a:lnTo>
                  <a:lnTo>
                    <a:pt x="1128" y="24906"/>
                  </a:lnTo>
                  <a:lnTo>
                    <a:pt x="1001" y="24794"/>
                  </a:lnTo>
                  <a:lnTo>
                    <a:pt x="874" y="24653"/>
                  </a:lnTo>
                  <a:lnTo>
                    <a:pt x="761" y="24526"/>
                  </a:lnTo>
                  <a:lnTo>
                    <a:pt x="648" y="24385"/>
                  </a:lnTo>
                  <a:lnTo>
                    <a:pt x="648" y="24385"/>
                  </a:lnTo>
                  <a:lnTo>
                    <a:pt x="648" y="24385"/>
                  </a:lnTo>
                  <a:lnTo>
                    <a:pt x="550" y="24230"/>
                  </a:lnTo>
                  <a:lnTo>
                    <a:pt x="465" y="24075"/>
                  </a:lnTo>
                  <a:lnTo>
                    <a:pt x="381" y="23920"/>
                  </a:lnTo>
                  <a:lnTo>
                    <a:pt x="296" y="23765"/>
                  </a:lnTo>
                  <a:lnTo>
                    <a:pt x="226" y="23596"/>
                  </a:lnTo>
                  <a:lnTo>
                    <a:pt x="169" y="23440"/>
                  </a:lnTo>
                  <a:lnTo>
                    <a:pt x="127" y="23271"/>
                  </a:lnTo>
                  <a:lnTo>
                    <a:pt x="85" y="23102"/>
                  </a:lnTo>
                  <a:lnTo>
                    <a:pt x="28" y="22778"/>
                  </a:lnTo>
                  <a:lnTo>
                    <a:pt x="0" y="22440"/>
                  </a:lnTo>
                  <a:lnTo>
                    <a:pt x="0" y="22101"/>
                  </a:lnTo>
                  <a:lnTo>
                    <a:pt x="42" y="21763"/>
                  </a:lnTo>
                  <a:lnTo>
                    <a:pt x="113" y="21425"/>
                  </a:lnTo>
                  <a:lnTo>
                    <a:pt x="212" y="21101"/>
                  </a:lnTo>
                  <a:lnTo>
                    <a:pt x="352" y="20791"/>
                  </a:lnTo>
                  <a:lnTo>
                    <a:pt x="508" y="20495"/>
                  </a:lnTo>
                  <a:lnTo>
                    <a:pt x="606" y="20354"/>
                  </a:lnTo>
                  <a:lnTo>
                    <a:pt x="705" y="20213"/>
                  </a:lnTo>
                  <a:lnTo>
                    <a:pt x="818" y="20072"/>
                  </a:lnTo>
                  <a:lnTo>
                    <a:pt x="930" y="19945"/>
                  </a:lnTo>
                  <a:lnTo>
                    <a:pt x="1057" y="19818"/>
                  </a:lnTo>
                  <a:lnTo>
                    <a:pt x="1184" y="19691"/>
                  </a:lnTo>
                  <a:lnTo>
                    <a:pt x="1311" y="19578"/>
                  </a:lnTo>
                  <a:lnTo>
                    <a:pt x="1466" y="19480"/>
                  </a:lnTo>
                  <a:lnTo>
                    <a:pt x="27697" y="649"/>
                  </a:lnTo>
                  <a:lnTo>
                    <a:pt x="27697" y="649"/>
                  </a:lnTo>
                  <a:lnTo>
                    <a:pt x="27838" y="550"/>
                  </a:lnTo>
                  <a:lnTo>
                    <a:pt x="27993" y="465"/>
                  </a:lnTo>
                  <a:lnTo>
                    <a:pt x="28148" y="381"/>
                  </a:lnTo>
                  <a:lnTo>
                    <a:pt x="28317" y="296"/>
                  </a:lnTo>
                  <a:lnTo>
                    <a:pt x="28472" y="240"/>
                  </a:lnTo>
                  <a:lnTo>
                    <a:pt x="28627" y="169"/>
                  </a:lnTo>
                  <a:lnTo>
                    <a:pt x="28796" y="127"/>
                  </a:lnTo>
                  <a:lnTo>
                    <a:pt x="28966" y="85"/>
                  </a:lnTo>
                  <a:lnTo>
                    <a:pt x="29304" y="29"/>
                  </a:lnTo>
                  <a:lnTo>
                    <a:pt x="29642" y="0"/>
                  </a:lnTo>
                  <a:lnTo>
                    <a:pt x="29980" y="14"/>
                  </a:lnTo>
                  <a:lnTo>
                    <a:pt x="30319" y="43"/>
                  </a:lnTo>
                  <a:lnTo>
                    <a:pt x="30643" y="113"/>
                  </a:lnTo>
                  <a:lnTo>
                    <a:pt x="30967" y="226"/>
                  </a:lnTo>
                  <a:lnTo>
                    <a:pt x="31277" y="353"/>
                  </a:lnTo>
                  <a:lnTo>
                    <a:pt x="31573" y="522"/>
                  </a:lnTo>
                  <a:lnTo>
                    <a:pt x="31728" y="606"/>
                  </a:lnTo>
                  <a:lnTo>
                    <a:pt x="31869" y="705"/>
                  </a:lnTo>
                  <a:lnTo>
                    <a:pt x="31996" y="818"/>
                  </a:lnTo>
                  <a:lnTo>
                    <a:pt x="32137" y="931"/>
                  </a:lnTo>
                  <a:lnTo>
                    <a:pt x="32250" y="1057"/>
                  </a:lnTo>
                  <a:lnTo>
                    <a:pt x="32377" y="1184"/>
                  </a:lnTo>
                  <a:lnTo>
                    <a:pt x="32489" y="1325"/>
                  </a:lnTo>
                  <a:lnTo>
                    <a:pt x="32602" y="1466"/>
                  </a:lnTo>
                  <a:lnTo>
                    <a:pt x="32602" y="1466"/>
                  </a:lnTo>
                  <a:lnTo>
                    <a:pt x="32602" y="1466"/>
                  </a:lnTo>
                  <a:lnTo>
                    <a:pt x="32701" y="1607"/>
                  </a:lnTo>
                  <a:lnTo>
                    <a:pt x="32799" y="1762"/>
                  </a:lnTo>
                  <a:lnTo>
                    <a:pt x="32884" y="1917"/>
                  </a:lnTo>
                  <a:lnTo>
                    <a:pt x="32954" y="2072"/>
                  </a:lnTo>
                  <a:lnTo>
                    <a:pt x="33025" y="2241"/>
                  </a:lnTo>
                  <a:lnTo>
                    <a:pt x="33081" y="2397"/>
                  </a:lnTo>
                  <a:lnTo>
                    <a:pt x="33124" y="2566"/>
                  </a:lnTo>
                  <a:lnTo>
                    <a:pt x="33166" y="2735"/>
                  </a:lnTo>
                  <a:lnTo>
                    <a:pt x="33222" y="3073"/>
                  </a:lnTo>
                  <a:lnTo>
                    <a:pt x="33250" y="3411"/>
                  </a:lnTo>
                  <a:lnTo>
                    <a:pt x="33250" y="3750"/>
                  </a:lnTo>
                  <a:lnTo>
                    <a:pt x="33208" y="4088"/>
                  </a:lnTo>
                  <a:lnTo>
                    <a:pt x="33138" y="4412"/>
                  </a:lnTo>
                  <a:lnTo>
                    <a:pt x="33039" y="4736"/>
                  </a:lnTo>
                  <a:lnTo>
                    <a:pt x="32898" y="5046"/>
                  </a:lnTo>
                  <a:lnTo>
                    <a:pt x="32743" y="5342"/>
                  </a:lnTo>
                  <a:lnTo>
                    <a:pt x="32644" y="5497"/>
                  </a:lnTo>
                  <a:lnTo>
                    <a:pt x="32546" y="5624"/>
                  </a:lnTo>
                  <a:lnTo>
                    <a:pt x="32433" y="5765"/>
                  </a:lnTo>
                  <a:lnTo>
                    <a:pt x="32320" y="5892"/>
                  </a:lnTo>
                  <a:lnTo>
                    <a:pt x="32207" y="6019"/>
                  </a:lnTo>
                  <a:lnTo>
                    <a:pt x="32066" y="6146"/>
                  </a:lnTo>
                  <a:lnTo>
                    <a:pt x="31940" y="6259"/>
                  </a:lnTo>
                  <a:lnTo>
                    <a:pt x="31785" y="6371"/>
                  </a:lnTo>
                  <a:lnTo>
                    <a:pt x="31785" y="637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 flipH="1">
              <a:off x="3560741" y="2507240"/>
              <a:ext cx="89053" cy="89053"/>
            </a:xfrm>
            <a:custGeom>
              <a:avLst/>
              <a:gdLst/>
              <a:ahLst/>
              <a:cxnLst/>
              <a:rect l="l" t="t" r="r" b="b"/>
              <a:pathLst>
                <a:path w="4300" h="4300" extrusionOk="0">
                  <a:moveTo>
                    <a:pt x="3412" y="3904"/>
                  </a:moveTo>
                  <a:lnTo>
                    <a:pt x="3412" y="3904"/>
                  </a:lnTo>
                  <a:lnTo>
                    <a:pt x="3214" y="4017"/>
                  </a:lnTo>
                  <a:lnTo>
                    <a:pt x="3031" y="4116"/>
                  </a:lnTo>
                  <a:lnTo>
                    <a:pt x="2834" y="4200"/>
                  </a:lnTo>
                  <a:lnTo>
                    <a:pt x="2622" y="4257"/>
                  </a:lnTo>
                  <a:lnTo>
                    <a:pt x="2425" y="4285"/>
                  </a:lnTo>
                  <a:lnTo>
                    <a:pt x="2214" y="4299"/>
                  </a:lnTo>
                  <a:lnTo>
                    <a:pt x="2002" y="4299"/>
                  </a:lnTo>
                  <a:lnTo>
                    <a:pt x="1805" y="4271"/>
                  </a:lnTo>
                  <a:lnTo>
                    <a:pt x="1608" y="4229"/>
                  </a:lnTo>
                  <a:lnTo>
                    <a:pt x="1410" y="4172"/>
                  </a:lnTo>
                  <a:lnTo>
                    <a:pt x="1213" y="4088"/>
                  </a:lnTo>
                  <a:lnTo>
                    <a:pt x="1030" y="3989"/>
                  </a:lnTo>
                  <a:lnTo>
                    <a:pt x="861" y="3876"/>
                  </a:lnTo>
                  <a:lnTo>
                    <a:pt x="691" y="3735"/>
                  </a:lnTo>
                  <a:lnTo>
                    <a:pt x="536" y="3580"/>
                  </a:lnTo>
                  <a:lnTo>
                    <a:pt x="409" y="3411"/>
                  </a:lnTo>
                  <a:lnTo>
                    <a:pt x="409" y="3411"/>
                  </a:lnTo>
                  <a:lnTo>
                    <a:pt x="283" y="3228"/>
                  </a:lnTo>
                  <a:lnTo>
                    <a:pt x="184" y="3031"/>
                  </a:lnTo>
                  <a:lnTo>
                    <a:pt x="113" y="2833"/>
                  </a:lnTo>
                  <a:lnTo>
                    <a:pt x="57" y="2636"/>
                  </a:lnTo>
                  <a:lnTo>
                    <a:pt x="15" y="2424"/>
                  </a:lnTo>
                  <a:lnTo>
                    <a:pt x="1" y="2213"/>
                  </a:lnTo>
                  <a:lnTo>
                    <a:pt x="1" y="2016"/>
                  </a:lnTo>
                  <a:lnTo>
                    <a:pt x="29" y="1804"/>
                  </a:lnTo>
                  <a:lnTo>
                    <a:pt x="71" y="1607"/>
                  </a:lnTo>
                  <a:lnTo>
                    <a:pt x="142" y="1410"/>
                  </a:lnTo>
                  <a:lnTo>
                    <a:pt x="212" y="1212"/>
                  </a:lnTo>
                  <a:lnTo>
                    <a:pt x="311" y="1029"/>
                  </a:lnTo>
                  <a:lnTo>
                    <a:pt x="438" y="860"/>
                  </a:lnTo>
                  <a:lnTo>
                    <a:pt x="579" y="691"/>
                  </a:lnTo>
                  <a:lnTo>
                    <a:pt x="720" y="550"/>
                  </a:lnTo>
                  <a:lnTo>
                    <a:pt x="903" y="409"/>
                  </a:lnTo>
                  <a:lnTo>
                    <a:pt x="903" y="409"/>
                  </a:lnTo>
                  <a:lnTo>
                    <a:pt x="1086" y="282"/>
                  </a:lnTo>
                  <a:lnTo>
                    <a:pt x="1283" y="183"/>
                  </a:lnTo>
                  <a:lnTo>
                    <a:pt x="1481" y="113"/>
                  </a:lnTo>
                  <a:lnTo>
                    <a:pt x="1678" y="56"/>
                  </a:lnTo>
                  <a:lnTo>
                    <a:pt x="1889" y="14"/>
                  </a:lnTo>
                  <a:lnTo>
                    <a:pt x="2087" y="0"/>
                  </a:lnTo>
                  <a:lnTo>
                    <a:pt x="2298" y="14"/>
                  </a:lnTo>
                  <a:lnTo>
                    <a:pt x="2496" y="28"/>
                  </a:lnTo>
                  <a:lnTo>
                    <a:pt x="2707" y="71"/>
                  </a:lnTo>
                  <a:lnTo>
                    <a:pt x="2904" y="141"/>
                  </a:lnTo>
                  <a:lnTo>
                    <a:pt x="3088" y="226"/>
                  </a:lnTo>
                  <a:lnTo>
                    <a:pt x="3271" y="324"/>
                  </a:lnTo>
                  <a:lnTo>
                    <a:pt x="3454" y="437"/>
                  </a:lnTo>
                  <a:lnTo>
                    <a:pt x="3609" y="578"/>
                  </a:lnTo>
                  <a:lnTo>
                    <a:pt x="3764" y="733"/>
                  </a:lnTo>
                  <a:lnTo>
                    <a:pt x="3905" y="902"/>
                  </a:lnTo>
                  <a:lnTo>
                    <a:pt x="3905" y="902"/>
                  </a:lnTo>
                  <a:lnTo>
                    <a:pt x="4018" y="1085"/>
                  </a:lnTo>
                  <a:lnTo>
                    <a:pt x="4116" y="1283"/>
                  </a:lnTo>
                  <a:lnTo>
                    <a:pt x="4187" y="1480"/>
                  </a:lnTo>
                  <a:lnTo>
                    <a:pt x="4243" y="1677"/>
                  </a:lnTo>
                  <a:lnTo>
                    <a:pt x="4286" y="1889"/>
                  </a:lnTo>
                  <a:lnTo>
                    <a:pt x="4300" y="2086"/>
                  </a:lnTo>
                  <a:lnTo>
                    <a:pt x="4300" y="2298"/>
                  </a:lnTo>
                  <a:lnTo>
                    <a:pt x="4272" y="2509"/>
                  </a:lnTo>
                  <a:lnTo>
                    <a:pt x="4229" y="2706"/>
                  </a:lnTo>
                  <a:lnTo>
                    <a:pt x="4173" y="2904"/>
                  </a:lnTo>
                  <a:lnTo>
                    <a:pt x="4088" y="3087"/>
                  </a:lnTo>
                  <a:lnTo>
                    <a:pt x="3990" y="3270"/>
                  </a:lnTo>
                  <a:lnTo>
                    <a:pt x="3863" y="3453"/>
                  </a:lnTo>
                  <a:lnTo>
                    <a:pt x="3736" y="3608"/>
                  </a:lnTo>
                  <a:lnTo>
                    <a:pt x="3581" y="3763"/>
                  </a:lnTo>
                  <a:lnTo>
                    <a:pt x="3412" y="3904"/>
                  </a:lnTo>
                  <a:lnTo>
                    <a:pt x="3412" y="3904"/>
                  </a:lnTo>
                  <a:close/>
                </a:path>
              </a:pathLst>
            </a:custGeom>
            <a:solidFill>
              <a:srgbClr val="292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5"/>
            <p:cNvSpPr/>
            <p:nvPr/>
          </p:nvSpPr>
          <p:spPr>
            <a:xfrm flipH="1">
              <a:off x="4087330" y="2889045"/>
              <a:ext cx="89053" cy="89343"/>
            </a:xfrm>
            <a:custGeom>
              <a:avLst/>
              <a:gdLst/>
              <a:ahLst/>
              <a:cxnLst/>
              <a:rect l="l" t="t" r="r" b="b"/>
              <a:pathLst>
                <a:path w="4300" h="4314" extrusionOk="0">
                  <a:moveTo>
                    <a:pt x="3397" y="3905"/>
                  </a:moveTo>
                  <a:lnTo>
                    <a:pt x="3397" y="3905"/>
                  </a:lnTo>
                  <a:lnTo>
                    <a:pt x="3214" y="4018"/>
                  </a:lnTo>
                  <a:lnTo>
                    <a:pt x="3017" y="4116"/>
                  </a:lnTo>
                  <a:lnTo>
                    <a:pt x="2819" y="4201"/>
                  </a:lnTo>
                  <a:lnTo>
                    <a:pt x="2622" y="4257"/>
                  </a:lnTo>
                  <a:lnTo>
                    <a:pt x="2410" y="4285"/>
                  </a:lnTo>
                  <a:lnTo>
                    <a:pt x="2213" y="4314"/>
                  </a:lnTo>
                  <a:lnTo>
                    <a:pt x="2002" y="4299"/>
                  </a:lnTo>
                  <a:lnTo>
                    <a:pt x="1804" y="4285"/>
                  </a:lnTo>
                  <a:lnTo>
                    <a:pt x="1593" y="4243"/>
                  </a:lnTo>
                  <a:lnTo>
                    <a:pt x="1396" y="4173"/>
                  </a:lnTo>
                  <a:lnTo>
                    <a:pt x="1212" y="4088"/>
                  </a:lnTo>
                  <a:lnTo>
                    <a:pt x="1029" y="3989"/>
                  </a:lnTo>
                  <a:lnTo>
                    <a:pt x="846" y="3877"/>
                  </a:lnTo>
                  <a:lnTo>
                    <a:pt x="691" y="3736"/>
                  </a:lnTo>
                  <a:lnTo>
                    <a:pt x="536" y="3581"/>
                  </a:lnTo>
                  <a:lnTo>
                    <a:pt x="395" y="3411"/>
                  </a:lnTo>
                  <a:lnTo>
                    <a:pt x="395" y="3411"/>
                  </a:lnTo>
                  <a:lnTo>
                    <a:pt x="282" y="3228"/>
                  </a:lnTo>
                  <a:lnTo>
                    <a:pt x="183" y="3031"/>
                  </a:lnTo>
                  <a:lnTo>
                    <a:pt x="99" y="2834"/>
                  </a:lnTo>
                  <a:lnTo>
                    <a:pt x="42" y="2636"/>
                  </a:lnTo>
                  <a:lnTo>
                    <a:pt x="14" y="2425"/>
                  </a:lnTo>
                  <a:lnTo>
                    <a:pt x="0" y="2213"/>
                  </a:lnTo>
                  <a:lnTo>
                    <a:pt x="0" y="2016"/>
                  </a:lnTo>
                  <a:lnTo>
                    <a:pt x="28" y="1805"/>
                  </a:lnTo>
                  <a:lnTo>
                    <a:pt x="71" y="1607"/>
                  </a:lnTo>
                  <a:lnTo>
                    <a:pt x="127" y="1410"/>
                  </a:lnTo>
                  <a:lnTo>
                    <a:pt x="212" y="1213"/>
                  </a:lnTo>
                  <a:lnTo>
                    <a:pt x="310" y="1029"/>
                  </a:lnTo>
                  <a:lnTo>
                    <a:pt x="423" y="860"/>
                  </a:lnTo>
                  <a:lnTo>
                    <a:pt x="564" y="691"/>
                  </a:lnTo>
                  <a:lnTo>
                    <a:pt x="719" y="550"/>
                  </a:lnTo>
                  <a:lnTo>
                    <a:pt x="888" y="409"/>
                  </a:lnTo>
                  <a:lnTo>
                    <a:pt x="888" y="409"/>
                  </a:lnTo>
                  <a:lnTo>
                    <a:pt x="1085" y="296"/>
                  </a:lnTo>
                  <a:lnTo>
                    <a:pt x="1269" y="198"/>
                  </a:lnTo>
                  <a:lnTo>
                    <a:pt x="1466" y="113"/>
                  </a:lnTo>
                  <a:lnTo>
                    <a:pt x="1677" y="57"/>
                  </a:lnTo>
                  <a:lnTo>
                    <a:pt x="1875" y="29"/>
                  </a:lnTo>
                  <a:lnTo>
                    <a:pt x="2086" y="0"/>
                  </a:lnTo>
                  <a:lnTo>
                    <a:pt x="2284" y="15"/>
                  </a:lnTo>
                  <a:lnTo>
                    <a:pt x="2495" y="29"/>
                  </a:lnTo>
                  <a:lnTo>
                    <a:pt x="2692" y="85"/>
                  </a:lnTo>
                  <a:lnTo>
                    <a:pt x="2890" y="141"/>
                  </a:lnTo>
                  <a:lnTo>
                    <a:pt x="3087" y="226"/>
                  </a:lnTo>
                  <a:lnTo>
                    <a:pt x="3270" y="325"/>
                  </a:lnTo>
                  <a:lnTo>
                    <a:pt x="3439" y="437"/>
                  </a:lnTo>
                  <a:lnTo>
                    <a:pt x="3608" y="578"/>
                  </a:lnTo>
                  <a:lnTo>
                    <a:pt x="3749" y="733"/>
                  </a:lnTo>
                  <a:lnTo>
                    <a:pt x="3890" y="903"/>
                  </a:lnTo>
                  <a:lnTo>
                    <a:pt x="3890" y="903"/>
                  </a:lnTo>
                  <a:lnTo>
                    <a:pt x="4017" y="1086"/>
                  </a:lnTo>
                  <a:lnTo>
                    <a:pt x="4116" y="1283"/>
                  </a:lnTo>
                  <a:lnTo>
                    <a:pt x="4186" y="1480"/>
                  </a:lnTo>
                  <a:lnTo>
                    <a:pt x="4243" y="1678"/>
                  </a:lnTo>
                  <a:lnTo>
                    <a:pt x="4285" y="1889"/>
                  </a:lnTo>
                  <a:lnTo>
                    <a:pt x="4299" y="2101"/>
                  </a:lnTo>
                  <a:lnTo>
                    <a:pt x="4285" y="2298"/>
                  </a:lnTo>
                  <a:lnTo>
                    <a:pt x="4271" y="2509"/>
                  </a:lnTo>
                  <a:lnTo>
                    <a:pt x="4229" y="2707"/>
                  </a:lnTo>
                  <a:lnTo>
                    <a:pt x="4158" y="2904"/>
                  </a:lnTo>
                  <a:lnTo>
                    <a:pt x="4088" y="3101"/>
                  </a:lnTo>
                  <a:lnTo>
                    <a:pt x="3975" y="3285"/>
                  </a:lnTo>
                  <a:lnTo>
                    <a:pt x="3862" y="3454"/>
                  </a:lnTo>
                  <a:lnTo>
                    <a:pt x="3721" y="3623"/>
                  </a:lnTo>
                  <a:lnTo>
                    <a:pt x="3566" y="3764"/>
                  </a:lnTo>
                  <a:lnTo>
                    <a:pt x="3397" y="3905"/>
                  </a:lnTo>
                  <a:lnTo>
                    <a:pt x="3397" y="3905"/>
                  </a:lnTo>
                  <a:close/>
                </a:path>
              </a:pathLst>
            </a:custGeom>
            <a:solidFill>
              <a:srgbClr val="292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5"/>
            <p:cNvSpPr/>
            <p:nvPr/>
          </p:nvSpPr>
          <p:spPr>
            <a:xfrm flipH="1">
              <a:off x="3527746" y="2474249"/>
              <a:ext cx="688628" cy="535084"/>
            </a:xfrm>
            <a:custGeom>
              <a:avLst/>
              <a:gdLst/>
              <a:ahLst/>
              <a:cxnLst/>
              <a:rect l="l" t="t" r="r" b="b"/>
              <a:pathLst>
                <a:path w="33251" h="25837" extrusionOk="0">
                  <a:moveTo>
                    <a:pt x="1466" y="6371"/>
                  </a:moveTo>
                  <a:lnTo>
                    <a:pt x="27697" y="25188"/>
                  </a:lnTo>
                  <a:lnTo>
                    <a:pt x="27697" y="25188"/>
                  </a:lnTo>
                  <a:lnTo>
                    <a:pt x="27838" y="25287"/>
                  </a:lnTo>
                  <a:lnTo>
                    <a:pt x="27993" y="25386"/>
                  </a:lnTo>
                  <a:lnTo>
                    <a:pt x="28148" y="25470"/>
                  </a:lnTo>
                  <a:lnTo>
                    <a:pt x="28303" y="25541"/>
                  </a:lnTo>
                  <a:lnTo>
                    <a:pt x="28472" y="25611"/>
                  </a:lnTo>
                  <a:lnTo>
                    <a:pt x="28627" y="25667"/>
                  </a:lnTo>
                  <a:lnTo>
                    <a:pt x="28796" y="25710"/>
                  </a:lnTo>
                  <a:lnTo>
                    <a:pt x="28966" y="25752"/>
                  </a:lnTo>
                  <a:lnTo>
                    <a:pt x="29304" y="25808"/>
                  </a:lnTo>
                  <a:lnTo>
                    <a:pt x="29642" y="25837"/>
                  </a:lnTo>
                  <a:lnTo>
                    <a:pt x="29980" y="25837"/>
                  </a:lnTo>
                  <a:lnTo>
                    <a:pt x="30319" y="25794"/>
                  </a:lnTo>
                  <a:lnTo>
                    <a:pt x="30643" y="25724"/>
                  </a:lnTo>
                  <a:lnTo>
                    <a:pt x="30967" y="25625"/>
                  </a:lnTo>
                  <a:lnTo>
                    <a:pt x="31277" y="25484"/>
                  </a:lnTo>
                  <a:lnTo>
                    <a:pt x="31573" y="25329"/>
                  </a:lnTo>
                  <a:lnTo>
                    <a:pt x="31728" y="25231"/>
                  </a:lnTo>
                  <a:lnTo>
                    <a:pt x="31869" y="25132"/>
                  </a:lnTo>
                  <a:lnTo>
                    <a:pt x="31996" y="25019"/>
                  </a:lnTo>
                  <a:lnTo>
                    <a:pt x="32123" y="24906"/>
                  </a:lnTo>
                  <a:lnTo>
                    <a:pt x="32250" y="24794"/>
                  </a:lnTo>
                  <a:lnTo>
                    <a:pt x="32377" y="24653"/>
                  </a:lnTo>
                  <a:lnTo>
                    <a:pt x="32489" y="24526"/>
                  </a:lnTo>
                  <a:lnTo>
                    <a:pt x="32602" y="24385"/>
                  </a:lnTo>
                  <a:lnTo>
                    <a:pt x="32602" y="24385"/>
                  </a:lnTo>
                  <a:lnTo>
                    <a:pt x="32602" y="24385"/>
                  </a:lnTo>
                  <a:lnTo>
                    <a:pt x="32701" y="24230"/>
                  </a:lnTo>
                  <a:lnTo>
                    <a:pt x="32799" y="24075"/>
                  </a:lnTo>
                  <a:lnTo>
                    <a:pt x="32870" y="23920"/>
                  </a:lnTo>
                  <a:lnTo>
                    <a:pt x="32954" y="23765"/>
                  </a:lnTo>
                  <a:lnTo>
                    <a:pt x="33025" y="23596"/>
                  </a:lnTo>
                  <a:lnTo>
                    <a:pt x="33081" y="23440"/>
                  </a:lnTo>
                  <a:lnTo>
                    <a:pt x="33124" y="23271"/>
                  </a:lnTo>
                  <a:lnTo>
                    <a:pt x="33166" y="23102"/>
                  </a:lnTo>
                  <a:lnTo>
                    <a:pt x="33222" y="22778"/>
                  </a:lnTo>
                  <a:lnTo>
                    <a:pt x="33250" y="22440"/>
                  </a:lnTo>
                  <a:lnTo>
                    <a:pt x="33250" y="22101"/>
                  </a:lnTo>
                  <a:lnTo>
                    <a:pt x="33208" y="21763"/>
                  </a:lnTo>
                  <a:lnTo>
                    <a:pt x="33138" y="21425"/>
                  </a:lnTo>
                  <a:lnTo>
                    <a:pt x="33039" y="21101"/>
                  </a:lnTo>
                  <a:lnTo>
                    <a:pt x="32898" y="20791"/>
                  </a:lnTo>
                  <a:lnTo>
                    <a:pt x="32743" y="20495"/>
                  </a:lnTo>
                  <a:lnTo>
                    <a:pt x="32644" y="20354"/>
                  </a:lnTo>
                  <a:lnTo>
                    <a:pt x="32546" y="20213"/>
                  </a:lnTo>
                  <a:lnTo>
                    <a:pt x="32433" y="20072"/>
                  </a:lnTo>
                  <a:lnTo>
                    <a:pt x="32320" y="19945"/>
                  </a:lnTo>
                  <a:lnTo>
                    <a:pt x="32207" y="19818"/>
                  </a:lnTo>
                  <a:lnTo>
                    <a:pt x="32066" y="19691"/>
                  </a:lnTo>
                  <a:lnTo>
                    <a:pt x="31940" y="19578"/>
                  </a:lnTo>
                  <a:lnTo>
                    <a:pt x="31799" y="19480"/>
                  </a:lnTo>
                  <a:lnTo>
                    <a:pt x="5554" y="649"/>
                  </a:lnTo>
                  <a:lnTo>
                    <a:pt x="5554" y="649"/>
                  </a:lnTo>
                  <a:lnTo>
                    <a:pt x="5413" y="550"/>
                  </a:lnTo>
                  <a:lnTo>
                    <a:pt x="5258" y="465"/>
                  </a:lnTo>
                  <a:lnTo>
                    <a:pt x="5103" y="381"/>
                  </a:lnTo>
                  <a:lnTo>
                    <a:pt x="4948" y="296"/>
                  </a:lnTo>
                  <a:lnTo>
                    <a:pt x="4778" y="240"/>
                  </a:lnTo>
                  <a:lnTo>
                    <a:pt x="4623" y="169"/>
                  </a:lnTo>
                  <a:lnTo>
                    <a:pt x="4454" y="127"/>
                  </a:lnTo>
                  <a:lnTo>
                    <a:pt x="4285" y="85"/>
                  </a:lnTo>
                  <a:lnTo>
                    <a:pt x="3947" y="29"/>
                  </a:lnTo>
                  <a:lnTo>
                    <a:pt x="3608" y="0"/>
                  </a:lnTo>
                  <a:lnTo>
                    <a:pt x="3270" y="14"/>
                  </a:lnTo>
                  <a:lnTo>
                    <a:pt x="2932" y="43"/>
                  </a:lnTo>
                  <a:lnTo>
                    <a:pt x="2608" y="113"/>
                  </a:lnTo>
                  <a:lnTo>
                    <a:pt x="2284" y="226"/>
                  </a:lnTo>
                  <a:lnTo>
                    <a:pt x="1973" y="353"/>
                  </a:lnTo>
                  <a:lnTo>
                    <a:pt x="1677" y="508"/>
                  </a:lnTo>
                  <a:lnTo>
                    <a:pt x="1536" y="606"/>
                  </a:lnTo>
                  <a:lnTo>
                    <a:pt x="1396" y="705"/>
                  </a:lnTo>
                  <a:lnTo>
                    <a:pt x="1255" y="818"/>
                  </a:lnTo>
                  <a:lnTo>
                    <a:pt x="1128" y="931"/>
                  </a:lnTo>
                  <a:lnTo>
                    <a:pt x="1001" y="1057"/>
                  </a:lnTo>
                  <a:lnTo>
                    <a:pt x="874" y="1184"/>
                  </a:lnTo>
                  <a:lnTo>
                    <a:pt x="761" y="1311"/>
                  </a:lnTo>
                  <a:lnTo>
                    <a:pt x="648" y="1466"/>
                  </a:lnTo>
                  <a:lnTo>
                    <a:pt x="648" y="1466"/>
                  </a:lnTo>
                  <a:lnTo>
                    <a:pt x="648" y="1466"/>
                  </a:lnTo>
                  <a:lnTo>
                    <a:pt x="550" y="1607"/>
                  </a:lnTo>
                  <a:lnTo>
                    <a:pt x="465" y="1762"/>
                  </a:lnTo>
                  <a:lnTo>
                    <a:pt x="381" y="1917"/>
                  </a:lnTo>
                  <a:lnTo>
                    <a:pt x="296" y="2072"/>
                  </a:lnTo>
                  <a:lnTo>
                    <a:pt x="226" y="2241"/>
                  </a:lnTo>
                  <a:lnTo>
                    <a:pt x="169" y="2397"/>
                  </a:lnTo>
                  <a:lnTo>
                    <a:pt x="127" y="2566"/>
                  </a:lnTo>
                  <a:lnTo>
                    <a:pt x="85" y="2735"/>
                  </a:lnTo>
                  <a:lnTo>
                    <a:pt x="28" y="3073"/>
                  </a:lnTo>
                  <a:lnTo>
                    <a:pt x="0" y="3411"/>
                  </a:lnTo>
                  <a:lnTo>
                    <a:pt x="0" y="3750"/>
                  </a:lnTo>
                  <a:lnTo>
                    <a:pt x="42" y="4088"/>
                  </a:lnTo>
                  <a:lnTo>
                    <a:pt x="113" y="4412"/>
                  </a:lnTo>
                  <a:lnTo>
                    <a:pt x="212" y="4736"/>
                  </a:lnTo>
                  <a:lnTo>
                    <a:pt x="352" y="5046"/>
                  </a:lnTo>
                  <a:lnTo>
                    <a:pt x="508" y="5342"/>
                  </a:lnTo>
                  <a:lnTo>
                    <a:pt x="606" y="5497"/>
                  </a:lnTo>
                  <a:lnTo>
                    <a:pt x="705" y="5624"/>
                  </a:lnTo>
                  <a:lnTo>
                    <a:pt x="818" y="5765"/>
                  </a:lnTo>
                  <a:lnTo>
                    <a:pt x="930" y="5892"/>
                  </a:lnTo>
                  <a:lnTo>
                    <a:pt x="1057" y="6019"/>
                  </a:lnTo>
                  <a:lnTo>
                    <a:pt x="1184" y="6146"/>
                  </a:lnTo>
                  <a:lnTo>
                    <a:pt x="1311" y="6259"/>
                  </a:lnTo>
                  <a:lnTo>
                    <a:pt x="1466" y="6371"/>
                  </a:lnTo>
                  <a:lnTo>
                    <a:pt x="1466" y="637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5"/>
            <p:cNvSpPr/>
            <p:nvPr/>
          </p:nvSpPr>
          <p:spPr>
            <a:xfrm flipH="1">
              <a:off x="4094351" y="2507240"/>
              <a:ext cx="89053" cy="89053"/>
            </a:xfrm>
            <a:custGeom>
              <a:avLst/>
              <a:gdLst/>
              <a:ahLst/>
              <a:cxnLst/>
              <a:rect l="l" t="t" r="r" b="b"/>
              <a:pathLst>
                <a:path w="4300" h="4300" extrusionOk="0">
                  <a:moveTo>
                    <a:pt x="903" y="3904"/>
                  </a:moveTo>
                  <a:lnTo>
                    <a:pt x="903" y="3904"/>
                  </a:lnTo>
                  <a:lnTo>
                    <a:pt x="1086" y="4017"/>
                  </a:lnTo>
                  <a:lnTo>
                    <a:pt x="1269" y="4116"/>
                  </a:lnTo>
                  <a:lnTo>
                    <a:pt x="1467" y="4200"/>
                  </a:lnTo>
                  <a:lnTo>
                    <a:pt x="1678" y="4257"/>
                  </a:lnTo>
                  <a:lnTo>
                    <a:pt x="1876" y="4285"/>
                  </a:lnTo>
                  <a:lnTo>
                    <a:pt x="2087" y="4299"/>
                  </a:lnTo>
                  <a:lnTo>
                    <a:pt x="2298" y="4299"/>
                  </a:lnTo>
                  <a:lnTo>
                    <a:pt x="2496" y="4271"/>
                  </a:lnTo>
                  <a:lnTo>
                    <a:pt x="2707" y="4229"/>
                  </a:lnTo>
                  <a:lnTo>
                    <a:pt x="2904" y="4172"/>
                  </a:lnTo>
                  <a:lnTo>
                    <a:pt x="3088" y="4088"/>
                  </a:lnTo>
                  <a:lnTo>
                    <a:pt x="3271" y="3989"/>
                  </a:lnTo>
                  <a:lnTo>
                    <a:pt x="3440" y="3876"/>
                  </a:lnTo>
                  <a:lnTo>
                    <a:pt x="3609" y="3735"/>
                  </a:lnTo>
                  <a:lnTo>
                    <a:pt x="3764" y="3580"/>
                  </a:lnTo>
                  <a:lnTo>
                    <a:pt x="3891" y="3411"/>
                  </a:lnTo>
                  <a:lnTo>
                    <a:pt x="3891" y="3411"/>
                  </a:lnTo>
                  <a:lnTo>
                    <a:pt x="4018" y="3228"/>
                  </a:lnTo>
                  <a:lnTo>
                    <a:pt x="4117" y="3031"/>
                  </a:lnTo>
                  <a:lnTo>
                    <a:pt x="4187" y="2833"/>
                  </a:lnTo>
                  <a:lnTo>
                    <a:pt x="4243" y="2636"/>
                  </a:lnTo>
                  <a:lnTo>
                    <a:pt x="4286" y="2424"/>
                  </a:lnTo>
                  <a:lnTo>
                    <a:pt x="4300" y="2213"/>
                  </a:lnTo>
                  <a:lnTo>
                    <a:pt x="4300" y="2016"/>
                  </a:lnTo>
                  <a:lnTo>
                    <a:pt x="4272" y="1804"/>
                  </a:lnTo>
                  <a:lnTo>
                    <a:pt x="4229" y="1607"/>
                  </a:lnTo>
                  <a:lnTo>
                    <a:pt x="4159" y="1410"/>
                  </a:lnTo>
                  <a:lnTo>
                    <a:pt x="4088" y="1212"/>
                  </a:lnTo>
                  <a:lnTo>
                    <a:pt x="3990" y="1029"/>
                  </a:lnTo>
                  <a:lnTo>
                    <a:pt x="3863" y="860"/>
                  </a:lnTo>
                  <a:lnTo>
                    <a:pt x="3722" y="691"/>
                  </a:lnTo>
                  <a:lnTo>
                    <a:pt x="3581" y="550"/>
                  </a:lnTo>
                  <a:lnTo>
                    <a:pt x="3398" y="409"/>
                  </a:lnTo>
                  <a:lnTo>
                    <a:pt x="3398" y="409"/>
                  </a:lnTo>
                  <a:lnTo>
                    <a:pt x="3215" y="282"/>
                  </a:lnTo>
                  <a:lnTo>
                    <a:pt x="3031" y="197"/>
                  </a:lnTo>
                  <a:lnTo>
                    <a:pt x="2820" y="113"/>
                  </a:lnTo>
                  <a:lnTo>
                    <a:pt x="2623" y="56"/>
                  </a:lnTo>
                  <a:lnTo>
                    <a:pt x="2425" y="14"/>
                  </a:lnTo>
                  <a:lnTo>
                    <a:pt x="2214" y="0"/>
                  </a:lnTo>
                  <a:lnTo>
                    <a:pt x="2002" y="14"/>
                  </a:lnTo>
                  <a:lnTo>
                    <a:pt x="1805" y="28"/>
                  </a:lnTo>
                  <a:lnTo>
                    <a:pt x="1594" y="71"/>
                  </a:lnTo>
                  <a:lnTo>
                    <a:pt x="1396" y="141"/>
                  </a:lnTo>
                  <a:lnTo>
                    <a:pt x="1213" y="226"/>
                  </a:lnTo>
                  <a:lnTo>
                    <a:pt x="1030" y="324"/>
                  </a:lnTo>
                  <a:lnTo>
                    <a:pt x="847" y="437"/>
                  </a:lnTo>
                  <a:lnTo>
                    <a:pt x="692" y="578"/>
                  </a:lnTo>
                  <a:lnTo>
                    <a:pt x="536" y="733"/>
                  </a:lnTo>
                  <a:lnTo>
                    <a:pt x="396" y="902"/>
                  </a:lnTo>
                  <a:lnTo>
                    <a:pt x="396" y="902"/>
                  </a:lnTo>
                  <a:lnTo>
                    <a:pt x="283" y="1085"/>
                  </a:lnTo>
                  <a:lnTo>
                    <a:pt x="184" y="1283"/>
                  </a:lnTo>
                  <a:lnTo>
                    <a:pt x="114" y="1480"/>
                  </a:lnTo>
                  <a:lnTo>
                    <a:pt x="57" y="1677"/>
                  </a:lnTo>
                  <a:lnTo>
                    <a:pt x="15" y="1889"/>
                  </a:lnTo>
                  <a:lnTo>
                    <a:pt x="1" y="2086"/>
                  </a:lnTo>
                  <a:lnTo>
                    <a:pt x="1" y="2298"/>
                  </a:lnTo>
                  <a:lnTo>
                    <a:pt x="29" y="2509"/>
                  </a:lnTo>
                  <a:lnTo>
                    <a:pt x="71" y="2706"/>
                  </a:lnTo>
                  <a:lnTo>
                    <a:pt x="128" y="2904"/>
                  </a:lnTo>
                  <a:lnTo>
                    <a:pt x="212" y="3101"/>
                  </a:lnTo>
                  <a:lnTo>
                    <a:pt x="311" y="3284"/>
                  </a:lnTo>
                  <a:lnTo>
                    <a:pt x="438" y="3453"/>
                  </a:lnTo>
                  <a:lnTo>
                    <a:pt x="565" y="3608"/>
                  </a:lnTo>
                  <a:lnTo>
                    <a:pt x="720" y="3763"/>
                  </a:lnTo>
                  <a:lnTo>
                    <a:pt x="903" y="3904"/>
                  </a:lnTo>
                  <a:lnTo>
                    <a:pt x="903" y="3904"/>
                  </a:lnTo>
                  <a:close/>
                </a:path>
              </a:pathLst>
            </a:custGeom>
            <a:solidFill>
              <a:srgbClr val="292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5"/>
            <p:cNvSpPr/>
            <p:nvPr/>
          </p:nvSpPr>
          <p:spPr>
            <a:xfrm flipH="1">
              <a:off x="3567741" y="2889045"/>
              <a:ext cx="89053" cy="89343"/>
            </a:xfrm>
            <a:custGeom>
              <a:avLst/>
              <a:gdLst/>
              <a:ahLst/>
              <a:cxnLst/>
              <a:rect l="l" t="t" r="r" b="b"/>
              <a:pathLst>
                <a:path w="4300" h="4314" extrusionOk="0">
                  <a:moveTo>
                    <a:pt x="903" y="3905"/>
                  </a:moveTo>
                  <a:lnTo>
                    <a:pt x="903" y="3905"/>
                  </a:lnTo>
                  <a:lnTo>
                    <a:pt x="1086" y="4018"/>
                  </a:lnTo>
                  <a:lnTo>
                    <a:pt x="1283" y="4116"/>
                  </a:lnTo>
                  <a:lnTo>
                    <a:pt x="1480" y="4201"/>
                  </a:lnTo>
                  <a:lnTo>
                    <a:pt x="1678" y="4257"/>
                  </a:lnTo>
                  <a:lnTo>
                    <a:pt x="1889" y="4285"/>
                  </a:lnTo>
                  <a:lnTo>
                    <a:pt x="2087" y="4314"/>
                  </a:lnTo>
                  <a:lnTo>
                    <a:pt x="2298" y="4299"/>
                  </a:lnTo>
                  <a:lnTo>
                    <a:pt x="2509" y="4285"/>
                  </a:lnTo>
                  <a:lnTo>
                    <a:pt x="2707" y="4243"/>
                  </a:lnTo>
                  <a:lnTo>
                    <a:pt x="2904" y="4173"/>
                  </a:lnTo>
                  <a:lnTo>
                    <a:pt x="3101" y="4088"/>
                  </a:lnTo>
                  <a:lnTo>
                    <a:pt x="3285" y="3989"/>
                  </a:lnTo>
                  <a:lnTo>
                    <a:pt x="3454" y="3877"/>
                  </a:lnTo>
                  <a:lnTo>
                    <a:pt x="3609" y="3736"/>
                  </a:lnTo>
                  <a:lnTo>
                    <a:pt x="3764" y="3581"/>
                  </a:lnTo>
                  <a:lnTo>
                    <a:pt x="3905" y="3411"/>
                  </a:lnTo>
                  <a:lnTo>
                    <a:pt x="3905" y="3411"/>
                  </a:lnTo>
                  <a:lnTo>
                    <a:pt x="4018" y="3228"/>
                  </a:lnTo>
                  <a:lnTo>
                    <a:pt x="4116" y="3031"/>
                  </a:lnTo>
                  <a:lnTo>
                    <a:pt x="4201" y="2834"/>
                  </a:lnTo>
                  <a:lnTo>
                    <a:pt x="4257" y="2636"/>
                  </a:lnTo>
                  <a:lnTo>
                    <a:pt x="4285" y="2425"/>
                  </a:lnTo>
                  <a:lnTo>
                    <a:pt x="4299" y="2213"/>
                  </a:lnTo>
                  <a:lnTo>
                    <a:pt x="4299" y="2016"/>
                  </a:lnTo>
                  <a:lnTo>
                    <a:pt x="4271" y="1805"/>
                  </a:lnTo>
                  <a:lnTo>
                    <a:pt x="4229" y="1607"/>
                  </a:lnTo>
                  <a:lnTo>
                    <a:pt x="4173" y="1410"/>
                  </a:lnTo>
                  <a:lnTo>
                    <a:pt x="4088" y="1213"/>
                  </a:lnTo>
                  <a:lnTo>
                    <a:pt x="3989" y="1029"/>
                  </a:lnTo>
                  <a:lnTo>
                    <a:pt x="3877" y="860"/>
                  </a:lnTo>
                  <a:lnTo>
                    <a:pt x="3736" y="691"/>
                  </a:lnTo>
                  <a:lnTo>
                    <a:pt x="3581" y="550"/>
                  </a:lnTo>
                  <a:lnTo>
                    <a:pt x="3411" y="409"/>
                  </a:lnTo>
                  <a:lnTo>
                    <a:pt x="3411" y="409"/>
                  </a:lnTo>
                  <a:lnTo>
                    <a:pt x="3228" y="296"/>
                  </a:lnTo>
                  <a:lnTo>
                    <a:pt x="3031" y="198"/>
                  </a:lnTo>
                  <a:lnTo>
                    <a:pt x="2834" y="113"/>
                  </a:lnTo>
                  <a:lnTo>
                    <a:pt x="2636" y="57"/>
                  </a:lnTo>
                  <a:lnTo>
                    <a:pt x="2425" y="29"/>
                  </a:lnTo>
                  <a:lnTo>
                    <a:pt x="2213" y="0"/>
                  </a:lnTo>
                  <a:lnTo>
                    <a:pt x="2016" y="15"/>
                  </a:lnTo>
                  <a:lnTo>
                    <a:pt x="1805" y="29"/>
                  </a:lnTo>
                  <a:lnTo>
                    <a:pt x="1607" y="85"/>
                  </a:lnTo>
                  <a:lnTo>
                    <a:pt x="1410" y="141"/>
                  </a:lnTo>
                  <a:lnTo>
                    <a:pt x="1213" y="226"/>
                  </a:lnTo>
                  <a:lnTo>
                    <a:pt x="1029" y="325"/>
                  </a:lnTo>
                  <a:lnTo>
                    <a:pt x="860" y="437"/>
                  </a:lnTo>
                  <a:lnTo>
                    <a:pt x="691" y="578"/>
                  </a:lnTo>
                  <a:lnTo>
                    <a:pt x="550" y="733"/>
                  </a:lnTo>
                  <a:lnTo>
                    <a:pt x="409" y="903"/>
                  </a:lnTo>
                  <a:lnTo>
                    <a:pt x="409" y="903"/>
                  </a:lnTo>
                  <a:lnTo>
                    <a:pt x="282" y="1086"/>
                  </a:lnTo>
                  <a:lnTo>
                    <a:pt x="198" y="1283"/>
                  </a:lnTo>
                  <a:lnTo>
                    <a:pt x="113" y="1480"/>
                  </a:lnTo>
                  <a:lnTo>
                    <a:pt x="57" y="1678"/>
                  </a:lnTo>
                  <a:lnTo>
                    <a:pt x="15" y="1889"/>
                  </a:lnTo>
                  <a:lnTo>
                    <a:pt x="0" y="2101"/>
                  </a:lnTo>
                  <a:lnTo>
                    <a:pt x="15" y="2298"/>
                  </a:lnTo>
                  <a:lnTo>
                    <a:pt x="29" y="2509"/>
                  </a:lnTo>
                  <a:lnTo>
                    <a:pt x="71" y="2707"/>
                  </a:lnTo>
                  <a:lnTo>
                    <a:pt x="141" y="2904"/>
                  </a:lnTo>
                  <a:lnTo>
                    <a:pt x="226" y="3101"/>
                  </a:lnTo>
                  <a:lnTo>
                    <a:pt x="325" y="3285"/>
                  </a:lnTo>
                  <a:lnTo>
                    <a:pt x="437" y="3454"/>
                  </a:lnTo>
                  <a:lnTo>
                    <a:pt x="578" y="3623"/>
                  </a:lnTo>
                  <a:lnTo>
                    <a:pt x="733" y="3764"/>
                  </a:lnTo>
                  <a:lnTo>
                    <a:pt x="903" y="3905"/>
                  </a:lnTo>
                  <a:lnTo>
                    <a:pt x="903" y="3905"/>
                  </a:lnTo>
                  <a:close/>
                </a:path>
              </a:pathLst>
            </a:custGeom>
            <a:solidFill>
              <a:srgbClr val="292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 flipH="1">
              <a:off x="3529218" y="2860445"/>
              <a:ext cx="417141" cy="340079"/>
            </a:xfrm>
            <a:custGeom>
              <a:avLst/>
              <a:gdLst/>
              <a:ahLst/>
              <a:cxnLst/>
              <a:rect l="l" t="t" r="r" b="b"/>
              <a:pathLst>
                <a:path w="20142" h="16421" extrusionOk="0">
                  <a:moveTo>
                    <a:pt x="18676" y="6357"/>
                  </a:moveTo>
                  <a:lnTo>
                    <a:pt x="5554" y="15773"/>
                  </a:lnTo>
                  <a:lnTo>
                    <a:pt x="5554" y="15773"/>
                  </a:lnTo>
                  <a:lnTo>
                    <a:pt x="5413" y="15871"/>
                  </a:lnTo>
                  <a:lnTo>
                    <a:pt x="5258" y="15970"/>
                  </a:lnTo>
                  <a:lnTo>
                    <a:pt x="5103" y="16054"/>
                  </a:lnTo>
                  <a:lnTo>
                    <a:pt x="4947" y="16125"/>
                  </a:lnTo>
                  <a:lnTo>
                    <a:pt x="4778" y="16195"/>
                  </a:lnTo>
                  <a:lnTo>
                    <a:pt x="4623" y="16252"/>
                  </a:lnTo>
                  <a:lnTo>
                    <a:pt x="4454" y="16308"/>
                  </a:lnTo>
                  <a:lnTo>
                    <a:pt x="4285" y="16336"/>
                  </a:lnTo>
                  <a:lnTo>
                    <a:pt x="3947" y="16407"/>
                  </a:lnTo>
                  <a:lnTo>
                    <a:pt x="3608" y="16421"/>
                  </a:lnTo>
                  <a:lnTo>
                    <a:pt x="3270" y="16421"/>
                  </a:lnTo>
                  <a:lnTo>
                    <a:pt x="2946" y="16379"/>
                  </a:lnTo>
                  <a:lnTo>
                    <a:pt x="2608" y="16308"/>
                  </a:lnTo>
                  <a:lnTo>
                    <a:pt x="2283" y="16209"/>
                  </a:lnTo>
                  <a:lnTo>
                    <a:pt x="1973" y="16069"/>
                  </a:lnTo>
                  <a:lnTo>
                    <a:pt x="1677" y="15913"/>
                  </a:lnTo>
                  <a:lnTo>
                    <a:pt x="1536" y="15815"/>
                  </a:lnTo>
                  <a:lnTo>
                    <a:pt x="1396" y="15716"/>
                  </a:lnTo>
                  <a:lnTo>
                    <a:pt x="1255" y="15617"/>
                  </a:lnTo>
                  <a:lnTo>
                    <a:pt x="1128" y="15491"/>
                  </a:lnTo>
                  <a:lnTo>
                    <a:pt x="1001" y="15378"/>
                  </a:lnTo>
                  <a:lnTo>
                    <a:pt x="874" y="15251"/>
                  </a:lnTo>
                  <a:lnTo>
                    <a:pt x="761" y="15110"/>
                  </a:lnTo>
                  <a:lnTo>
                    <a:pt x="648" y="14969"/>
                  </a:lnTo>
                  <a:lnTo>
                    <a:pt x="648" y="14969"/>
                  </a:lnTo>
                  <a:lnTo>
                    <a:pt x="648" y="14969"/>
                  </a:lnTo>
                  <a:lnTo>
                    <a:pt x="550" y="14814"/>
                  </a:lnTo>
                  <a:lnTo>
                    <a:pt x="465" y="14659"/>
                  </a:lnTo>
                  <a:lnTo>
                    <a:pt x="381" y="14504"/>
                  </a:lnTo>
                  <a:lnTo>
                    <a:pt x="296" y="14349"/>
                  </a:lnTo>
                  <a:lnTo>
                    <a:pt x="226" y="14194"/>
                  </a:lnTo>
                  <a:lnTo>
                    <a:pt x="169" y="14025"/>
                  </a:lnTo>
                  <a:lnTo>
                    <a:pt x="127" y="13856"/>
                  </a:lnTo>
                  <a:lnTo>
                    <a:pt x="85" y="13701"/>
                  </a:lnTo>
                  <a:lnTo>
                    <a:pt x="28" y="13362"/>
                  </a:lnTo>
                  <a:lnTo>
                    <a:pt x="0" y="13024"/>
                  </a:lnTo>
                  <a:lnTo>
                    <a:pt x="0" y="12686"/>
                  </a:lnTo>
                  <a:lnTo>
                    <a:pt x="42" y="12347"/>
                  </a:lnTo>
                  <a:lnTo>
                    <a:pt x="113" y="12009"/>
                  </a:lnTo>
                  <a:lnTo>
                    <a:pt x="212" y="11699"/>
                  </a:lnTo>
                  <a:lnTo>
                    <a:pt x="352" y="11375"/>
                  </a:lnTo>
                  <a:lnTo>
                    <a:pt x="508" y="11079"/>
                  </a:lnTo>
                  <a:lnTo>
                    <a:pt x="606" y="10938"/>
                  </a:lnTo>
                  <a:lnTo>
                    <a:pt x="705" y="10797"/>
                  </a:lnTo>
                  <a:lnTo>
                    <a:pt x="818" y="10656"/>
                  </a:lnTo>
                  <a:lnTo>
                    <a:pt x="930" y="10529"/>
                  </a:lnTo>
                  <a:lnTo>
                    <a:pt x="1057" y="10402"/>
                  </a:lnTo>
                  <a:lnTo>
                    <a:pt x="1184" y="10290"/>
                  </a:lnTo>
                  <a:lnTo>
                    <a:pt x="1311" y="10163"/>
                  </a:lnTo>
                  <a:lnTo>
                    <a:pt x="1466" y="10064"/>
                  </a:lnTo>
                  <a:lnTo>
                    <a:pt x="14574" y="649"/>
                  </a:lnTo>
                  <a:lnTo>
                    <a:pt x="14574" y="649"/>
                  </a:lnTo>
                  <a:lnTo>
                    <a:pt x="14729" y="550"/>
                  </a:lnTo>
                  <a:lnTo>
                    <a:pt x="14885" y="451"/>
                  </a:lnTo>
                  <a:lnTo>
                    <a:pt x="15040" y="367"/>
                  </a:lnTo>
                  <a:lnTo>
                    <a:pt x="15195" y="296"/>
                  </a:lnTo>
                  <a:lnTo>
                    <a:pt x="15350" y="226"/>
                  </a:lnTo>
                  <a:lnTo>
                    <a:pt x="15519" y="169"/>
                  </a:lnTo>
                  <a:lnTo>
                    <a:pt x="15688" y="127"/>
                  </a:lnTo>
                  <a:lnTo>
                    <a:pt x="15843" y="85"/>
                  </a:lnTo>
                  <a:lnTo>
                    <a:pt x="16181" y="28"/>
                  </a:lnTo>
                  <a:lnTo>
                    <a:pt x="16520" y="0"/>
                  </a:lnTo>
                  <a:lnTo>
                    <a:pt x="16858" y="0"/>
                  </a:lnTo>
                  <a:lnTo>
                    <a:pt x="17196" y="42"/>
                  </a:lnTo>
                  <a:lnTo>
                    <a:pt x="17520" y="113"/>
                  </a:lnTo>
                  <a:lnTo>
                    <a:pt x="17844" y="212"/>
                  </a:lnTo>
                  <a:lnTo>
                    <a:pt x="18169" y="353"/>
                  </a:lnTo>
                  <a:lnTo>
                    <a:pt x="18465" y="508"/>
                  </a:lnTo>
                  <a:lnTo>
                    <a:pt x="18606" y="606"/>
                  </a:lnTo>
                  <a:lnTo>
                    <a:pt x="18747" y="705"/>
                  </a:lnTo>
                  <a:lnTo>
                    <a:pt x="18888" y="818"/>
                  </a:lnTo>
                  <a:lnTo>
                    <a:pt x="19014" y="930"/>
                  </a:lnTo>
                  <a:lnTo>
                    <a:pt x="19141" y="1043"/>
                  </a:lnTo>
                  <a:lnTo>
                    <a:pt x="19254" y="1184"/>
                  </a:lnTo>
                  <a:lnTo>
                    <a:pt x="19381" y="1311"/>
                  </a:lnTo>
                  <a:lnTo>
                    <a:pt x="19480" y="1452"/>
                  </a:lnTo>
                  <a:lnTo>
                    <a:pt x="19480" y="1452"/>
                  </a:lnTo>
                  <a:lnTo>
                    <a:pt x="19480" y="1452"/>
                  </a:lnTo>
                  <a:lnTo>
                    <a:pt x="19578" y="1607"/>
                  </a:lnTo>
                  <a:lnTo>
                    <a:pt x="19677" y="1762"/>
                  </a:lnTo>
                  <a:lnTo>
                    <a:pt x="19761" y="1917"/>
                  </a:lnTo>
                  <a:lnTo>
                    <a:pt x="19832" y="2072"/>
                  </a:lnTo>
                  <a:lnTo>
                    <a:pt x="19902" y="2241"/>
                  </a:lnTo>
                  <a:lnTo>
                    <a:pt x="19959" y="2396"/>
                  </a:lnTo>
                  <a:lnTo>
                    <a:pt x="20015" y="2565"/>
                  </a:lnTo>
                  <a:lnTo>
                    <a:pt x="20057" y="2735"/>
                  </a:lnTo>
                  <a:lnTo>
                    <a:pt x="20114" y="3059"/>
                  </a:lnTo>
                  <a:lnTo>
                    <a:pt x="20142" y="3397"/>
                  </a:lnTo>
                  <a:lnTo>
                    <a:pt x="20128" y="3735"/>
                  </a:lnTo>
                  <a:lnTo>
                    <a:pt x="20086" y="4074"/>
                  </a:lnTo>
                  <a:lnTo>
                    <a:pt x="20015" y="4412"/>
                  </a:lnTo>
                  <a:lnTo>
                    <a:pt x="19916" y="4736"/>
                  </a:lnTo>
                  <a:lnTo>
                    <a:pt x="19790" y="5046"/>
                  </a:lnTo>
                  <a:lnTo>
                    <a:pt x="19620" y="5342"/>
                  </a:lnTo>
                  <a:lnTo>
                    <a:pt x="19536" y="5483"/>
                  </a:lnTo>
                  <a:lnTo>
                    <a:pt x="19423" y="5624"/>
                  </a:lnTo>
                  <a:lnTo>
                    <a:pt x="19324" y="5765"/>
                  </a:lnTo>
                  <a:lnTo>
                    <a:pt x="19212" y="5892"/>
                  </a:lnTo>
                  <a:lnTo>
                    <a:pt x="19085" y="6019"/>
                  </a:lnTo>
                  <a:lnTo>
                    <a:pt x="18958" y="6146"/>
                  </a:lnTo>
                  <a:lnTo>
                    <a:pt x="18817" y="6258"/>
                  </a:lnTo>
                  <a:lnTo>
                    <a:pt x="18676" y="6357"/>
                  </a:lnTo>
                  <a:lnTo>
                    <a:pt x="18676" y="635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 flipH="1">
              <a:off x="3562190" y="2893415"/>
              <a:ext cx="89053" cy="89053"/>
            </a:xfrm>
            <a:custGeom>
              <a:avLst/>
              <a:gdLst/>
              <a:ahLst/>
              <a:cxnLst/>
              <a:rect l="l" t="t" r="r" b="b"/>
              <a:pathLst>
                <a:path w="4300" h="4300" extrusionOk="0">
                  <a:moveTo>
                    <a:pt x="3397" y="3905"/>
                  </a:moveTo>
                  <a:lnTo>
                    <a:pt x="3397" y="3905"/>
                  </a:lnTo>
                  <a:lnTo>
                    <a:pt x="3214" y="4018"/>
                  </a:lnTo>
                  <a:lnTo>
                    <a:pt x="3017" y="4117"/>
                  </a:lnTo>
                  <a:lnTo>
                    <a:pt x="2819" y="4187"/>
                  </a:lnTo>
                  <a:lnTo>
                    <a:pt x="2622" y="4244"/>
                  </a:lnTo>
                  <a:lnTo>
                    <a:pt x="2410" y="4286"/>
                  </a:lnTo>
                  <a:lnTo>
                    <a:pt x="2213" y="4300"/>
                  </a:lnTo>
                  <a:lnTo>
                    <a:pt x="2002" y="4300"/>
                  </a:lnTo>
                  <a:lnTo>
                    <a:pt x="1790" y="4272"/>
                  </a:lnTo>
                  <a:lnTo>
                    <a:pt x="1593" y="4229"/>
                  </a:lnTo>
                  <a:lnTo>
                    <a:pt x="1396" y="4173"/>
                  </a:lnTo>
                  <a:lnTo>
                    <a:pt x="1198" y="4088"/>
                  </a:lnTo>
                  <a:lnTo>
                    <a:pt x="1015" y="3990"/>
                  </a:lnTo>
                  <a:lnTo>
                    <a:pt x="846" y="3863"/>
                  </a:lnTo>
                  <a:lnTo>
                    <a:pt x="691" y="3736"/>
                  </a:lnTo>
                  <a:lnTo>
                    <a:pt x="536" y="3581"/>
                  </a:lnTo>
                  <a:lnTo>
                    <a:pt x="395" y="3398"/>
                  </a:lnTo>
                  <a:lnTo>
                    <a:pt x="395" y="3398"/>
                  </a:lnTo>
                  <a:lnTo>
                    <a:pt x="282" y="3215"/>
                  </a:lnTo>
                  <a:lnTo>
                    <a:pt x="183" y="3031"/>
                  </a:lnTo>
                  <a:lnTo>
                    <a:pt x="99" y="2834"/>
                  </a:lnTo>
                  <a:lnTo>
                    <a:pt x="43" y="2623"/>
                  </a:lnTo>
                  <a:lnTo>
                    <a:pt x="14" y="2425"/>
                  </a:lnTo>
                  <a:lnTo>
                    <a:pt x="0" y="2214"/>
                  </a:lnTo>
                  <a:lnTo>
                    <a:pt x="0" y="2002"/>
                  </a:lnTo>
                  <a:lnTo>
                    <a:pt x="28" y="1805"/>
                  </a:lnTo>
                  <a:lnTo>
                    <a:pt x="71" y="1594"/>
                  </a:lnTo>
                  <a:lnTo>
                    <a:pt x="127" y="1396"/>
                  </a:lnTo>
                  <a:lnTo>
                    <a:pt x="212" y="1213"/>
                  </a:lnTo>
                  <a:lnTo>
                    <a:pt x="310" y="1030"/>
                  </a:lnTo>
                  <a:lnTo>
                    <a:pt x="423" y="861"/>
                  </a:lnTo>
                  <a:lnTo>
                    <a:pt x="564" y="692"/>
                  </a:lnTo>
                  <a:lnTo>
                    <a:pt x="719" y="536"/>
                  </a:lnTo>
                  <a:lnTo>
                    <a:pt x="888" y="410"/>
                  </a:lnTo>
                  <a:lnTo>
                    <a:pt x="888" y="410"/>
                  </a:lnTo>
                  <a:lnTo>
                    <a:pt x="1071" y="283"/>
                  </a:lnTo>
                  <a:lnTo>
                    <a:pt x="1269" y="184"/>
                  </a:lnTo>
                  <a:lnTo>
                    <a:pt x="1466" y="114"/>
                  </a:lnTo>
                  <a:lnTo>
                    <a:pt x="1663" y="57"/>
                  </a:lnTo>
                  <a:lnTo>
                    <a:pt x="1875" y="15"/>
                  </a:lnTo>
                  <a:lnTo>
                    <a:pt x="2086" y="1"/>
                  </a:lnTo>
                  <a:lnTo>
                    <a:pt x="2284" y="1"/>
                  </a:lnTo>
                  <a:lnTo>
                    <a:pt x="2495" y="29"/>
                  </a:lnTo>
                  <a:lnTo>
                    <a:pt x="2692" y="71"/>
                  </a:lnTo>
                  <a:lnTo>
                    <a:pt x="2890" y="142"/>
                  </a:lnTo>
                  <a:lnTo>
                    <a:pt x="3087" y="212"/>
                  </a:lnTo>
                  <a:lnTo>
                    <a:pt x="3270" y="311"/>
                  </a:lnTo>
                  <a:lnTo>
                    <a:pt x="3439" y="438"/>
                  </a:lnTo>
                  <a:lnTo>
                    <a:pt x="3609" y="565"/>
                  </a:lnTo>
                  <a:lnTo>
                    <a:pt x="3750" y="720"/>
                  </a:lnTo>
                  <a:lnTo>
                    <a:pt x="3890" y="903"/>
                  </a:lnTo>
                  <a:lnTo>
                    <a:pt x="3890" y="903"/>
                  </a:lnTo>
                  <a:lnTo>
                    <a:pt x="4017" y="1086"/>
                  </a:lnTo>
                  <a:lnTo>
                    <a:pt x="4102" y="1269"/>
                  </a:lnTo>
                  <a:lnTo>
                    <a:pt x="4186" y="1467"/>
                  </a:lnTo>
                  <a:lnTo>
                    <a:pt x="4243" y="1678"/>
                  </a:lnTo>
                  <a:lnTo>
                    <a:pt x="4271" y="1876"/>
                  </a:lnTo>
                  <a:lnTo>
                    <a:pt x="4299" y="2087"/>
                  </a:lnTo>
                  <a:lnTo>
                    <a:pt x="4285" y="2298"/>
                  </a:lnTo>
                  <a:lnTo>
                    <a:pt x="4271" y="2496"/>
                  </a:lnTo>
                  <a:lnTo>
                    <a:pt x="4229" y="2707"/>
                  </a:lnTo>
                  <a:lnTo>
                    <a:pt x="4158" y="2904"/>
                  </a:lnTo>
                  <a:lnTo>
                    <a:pt x="4074" y="3088"/>
                  </a:lnTo>
                  <a:lnTo>
                    <a:pt x="3975" y="3271"/>
                  </a:lnTo>
                  <a:lnTo>
                    <a:pt x="3862" y="3454"/>
                  </a:lnTo>
                  <a:lnTo>
                    <a:pt x="3721" y="3609"/>
                  </a:lnTo>
                  <a:lnTo>
                    <a:pt x="3566" y="3764"/>
                  </a:lnTo>
                  <a:lnTo>
                    <a:pt x="3397" y="3905"/>
                  </a:lnTo>
                  <a:lnTo>
                    <a:pt x="3397" y="3905"/>
                  </a:lnTo>
                  <a:close/>
                </a:path>
              </a:pathLst>
            </a:custGeom>
            <a:solidFill>
              <a:srgbClr val="292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5"/>
            <p:cNvSpPr/>
            <p:nvPr/>
          </p:nvSpPr>
          <p:spPr>
            <a:xfrm flipH="1">
              <a:off x="3807103" y="2860445"/>
              <a:ext cx="411031" cy="335419"/>
            </a:xfrm>
            <a:custGeom>
              <a:avLst/>
              <a:gdLst/>
              <a:ahLst/>
              <a:cxnLst/>
              <a:rect l="l" t="t" r="r" b="b"/>
              <a:pathLst>
                <a:path w="19847" h="16196" extrusionOk="0">
                  <a:moveTo>
                    <a:pt x="1466" y="6357"/>
                  </a:moveTo>
                  <a:lnTo>
                    <a:pt x="14293" y="15533"/>
                  </a:lnTo>
                  <a:lnTo>
                    <a:pt x="14293" y="15533"/>
                  </a:lnTo>
                  <a:lnTo>
                    <a:pt x="14434" y="15632"/>
                  </a:lnTo>
                  <a:lnTo>
                    <a:pt x="14589" y="15730"/>
                  </a:lnTo>
                  <a:lnTo>
                    <a:pt x="14744" y="15815"/>
                  </a:lnTo>
                  <a:lnTo>
                    <a:pt x="14913" y="15885"/>
                  </a:lnTo>
                  <a:lnTo>
                    <a:pt x="15068" y="15956"/>
                  </a:lnTo>
                  <a:lnTo>
                    <a:pt x="15237" y="16012"/>
                  </a:lnTo>
                  <a:lnTo>
                    <a:pt x="15392" y="16069"/>
                  </a:lnTo>
                  <a:lnTo>
                    <a:pt x="15562" y="16111"/>
                  </a:lnTo>
                  <a:lnTo>
                    <a:pt x="15900" y="16167"/>
                  </a:lnTo>
                  <a:lnTo>
                    <a:pt x="16238" y="16195"/>
                  </a:lnTo>
                  <a:lnTo>
                    <a:pt x="16576" y="16181"/>
                  </a:lnTo>
                  <a:lnTo>
                    <a:pt x="16915" y="16139"/>
                  </a:lnTo>
                  <a:lnTo>
                    <a:pt x="17239" y="16069"/>
                  </a:lnTo>
                  <a:lnTo>
                    <a:pt x="17563" y="15970"/>
                  </a:lnTo>
                  <a:lnTo>
                    <a:pt x="17873" y="15843"/>
                  </a:lnTo>
                  <a:lnTo>
                    <a:pt x="18169" y="15674"/>
                  </a:lnTo>
                  <a:lnTo>
                    <a:pt x="18324" y="15589"/>
                  </a:lnTo>
                  <a:lnTo>
                    <a:pt x="18465" y="15491"/>
                  </a:lnTo>
                  <a:lnTo>
                    <a:pt x="18592" y="15378"/>
                  </a:lnTo>
                  <a:lnTo>
                    <a:pt x="18733" y="15265"/>
                  </a:lnTo>
                  <a:lnTo>
                    <a:pt x="18846" y="15138"/>
                  </a:lnTo>
                  <a:lnTo>
                    <a:pt x="18973" y="15011"/>
                  </a:lnTo>
                  <a:lnTo>
                    <a:pt x="19085" y="14870"/>
                  </a:lnTo>
                  <a:lnTo>
                    <a:pt x="19198" y="14730"/>
                  </a:lnTo>
                  <a:lnTo>
                    <a:pt x="19198" y="14730"/>
                  </a:lnTo>
                  <a:lnTo>
                    <a:pt x="19198" y="14730"/>
                  </a:lnTo>
                  <a:lnTo>
                    <a:pt x="19297" y="14574"/>
                  </a:lnTo>
                  <a:lnTo>
                    <a:pt x="19395" y="14434"/>
                  </a:lnTo>
                  <a:lnTo>
                    <a:pt x="19480" y="14278"/>
                  </a:lnTo>
                  <a:lnTo>
                    <a:pt x="19550" y="14109"/>
                  </a:lnTo>
                  <a:lnTo>
                    <a:pt x="19621" y="13954"/>
                  </a:lnTo>
                  <a:lnTo>
                    <a:pt x="19677" y="13785"/>
                  </a:lnTo>
                  <a:lnTo>
                    <a:pt x="19720" y="13630"/>
                  </a:lnTo>
                  <a:lnTo>
                    <a:pt x="19762" y="13461"/>
                  </a:lnTo>
                  <a:lnTo>
                    <a:pt x="19818" y="13123"/>
                  </a:lnTo>
                  <a:lnTo>
                    <a:pt x="19846" y="12784"/>
                  </a:lnTo>
                  <a:lnTo>
                    <a:pt x="19846" y="12446"/>
                  </a:lnTo>
                  <a:lnTo>
                    <a:pt x="19804" y="12108"/>
                  </a:lnTo>
                  <a:lnTo>
                    <a:pt x="19734" y="11784"/>
                  </a:lnTo>
                  <a:lnTo>
                    <a:pt x="19635" y="11459"/>
                  </a:lnTo>
                  <a:lnTo>
                    <a:pt x="19494" y="11149"/>
                  </a:lnTo>
                  <a:lnTo>
                    <a:pt x="19339" y="10839"/>
                  </a:lnTo>
                  <a:lnTo>
                    <a:pt x="19240" y="10698"/>
                  </a:lnTo>
                  <a:lnTo>
                    <a:pt x="19142" y="10557"/>
                  </a:lnTo>
                  <a:lnTo>
                    <a:pt x="19029" y="10431"/>
                  </a:lnTo>
                  <a:lnTo>
                    <a:pt x="18916" y="10290"/>
                  </a:lnTo>
                  <a:lnTo>
                    <a:pt x="18803" y="10163"/>
                  </a:lnTo>
                  <a:lnTo>
                    <a:pt x="18662" y="10050"/>
                  </a:lnTo>
                  <a:lnTo>
                    <a:pt x="18536" y="9937"/>
                  </a:lnTo>
                  <a:lnTo>
                    <a:pt x="18395" y="9824"/>
                  </a:lnTo>
                  <a:lnTo>
                    <a:pt x="5568" y="649"/>
                  </a:lnTo>
                  <a:lnTo>
                    <a:pt x="5568" y="649"/>
                  </a:lnTo>
                  <a:lnTo>
                    <a:pt x="5413" y="550"/>
                  </a:lnTo>
                  <a:lnTo>
                    <a:pt x="5258" y="451"/>
                  </a:lnTo>
                  <a:lnTo>
                    <a:pt x="5103" y="367"/>
                  </a:lnTo>
                  <a:lnTo>
                    <a:pt x="4948" y="296"/>
                  </a:lnTo>
                  <a:lnTo>
                    <a:pt x="4793" y="226"/>
                  </a:lnTo>
                  <a:lnTo>
                    <a:pt x="4624" y="169"/>
                  </a:lnTo>
                  <a:lnTo>
                    <a:pt x="4455" y="127"/>
                  </a:lnTo>
                  <a:lnTo>
                    <a:pt x="4285" y="85"/>
                  </a:lnTo>
                  <a:lnTo>
                    <a:pt x="3961" y="28"/>
                  </a:lnTo>
                  <a:lnTo>
                    <a:pt x="3623" y="0"/>
                  </a:lnTo>
                  <a:lnTo>
                    <a:pt x="3285" y="0"/>
                  </a:lnTo>
                  <a:lnTo>
                    <a:pt x="2946" y="42"/>
                  </a:lnTo>
                  <a:lnTo>
                    <a:pt x="2608" y="113"/>
                  </a:lnTo>
                  <a:lnTo>
                    <a:pt x="2298" y="212"/>
                  </a:lnTo>
                  <a:lnTo>
                    <a:pt x="1974" y="353"/>
                  </a:lnTo>
                  <a:lnTo>
                    <a:pt x="1678" y="508"/>
                  </a:lnTo>
                  <a:lnTo>
                    <a:pt x="1537" y="606"/>
                  </a:lnTo>
                  <a:lnTo>
                    <a:pt x="1396" y="705"/>
                  </a:lnTo>
                  <a:lnTo>
                    <a:pt x="1255" y="818"/>
                  </a:lnTo>
                  <a:lnTo>
                    <a:pt x="1128" y="930"/>
                  </a:lnTo>
                  <a:lnTo>
                    <a:pt x="1001" y="1043"/>
                  </a:lnTo>
                  <a:lnTo>
                    <a:pt x="889" y="1184"/>
                  </a:lnTo>
                  <a:lnTo>
                    <a:pt x="762" y="1311"/>
                  </a:lnTo>
                  <a:lnTo>
                    <a:pt x="663" y="1452"/>
                  </a:lnTo>
                  <a:lnTo>
                    <a:pt x="663" y="1452"/>
                  </a:lnTo>
                  <a:lnTo>
                    <a:pt x="663" y="1452"/>
                  </a:lnTo>
                  <a:lnTo>
                    <a:pt x="564" y="1607"/>
                  </a:lnTo>
                  <a:lnTo>
                    <a:pt x="466" y="1762"/>
                  </a:lnTo>
                  <a:lnTo>
                    <a:pt x="381" y="1917"/>
                  </a:lnTo>
                  <a:lnTo>
                    <a:pt x="311" y="2072"/>
                  </a:lnTo>
                  <a:lnTo>
                    <a:pt x="240" y="2227"/>
                  </a:lnTo>
                  <a:lnTo>
                    <a:pt x="184" y="2396"/>
                  </a:lnTo>
                  <a:lnTo>
                    <a:pt x="127" y="2565"/>
                  </a:lnTo>
                  <a:lnTo>
                    <a:pt x="85" y="2735"/>
                  </a:lnTo>
                  <a:lnTo>
                    <a:pt x="29" y="3059"/>
                  </a:lnTo>
                  <a:lnTo>
                    <a:pt x="1" y="3397"/>
                  </a:lnTo>
                  <a:lnTo>
                    <a:pt x="15" y="3735"/>
                  </a:lnTo>
                  <a:lnTo>
                    <a:pt x="57" y="4074"/>
                  </a:lnTo>
                  <a:lnTo>
                    <a:pt x="127" y="4412"/>
                  </a:lnTo>
                  <a:lnTo>
                    <a:pt x="226" y="4736"/>
                  </a:lnTo>
                  <a:lnTo>
                    <a:pt x="353" y="5046"/>
                  </a:lnTo>
                  <a:lnTo>
                    <a:pt x="522" y="5342"/>
                  </a:lnTo>
                  <a:lnTo>
                    <a:pt x="607" y="5483"/>
                  </a:lnTo>
                  <a:lnTo>
                    <a:pt x="705" y="5624"/>
                  </a:lnTo>
                  <a:lnTo>
                    <a:pt x="818" y="5765"/>
                  </a:lnTo>
                  <a:lnTo>
                    <a:pt x="931" y="5892"/>
                  </a:lnTo>
                  <a:lnTo>
                    <a:pt x="1058" y="6019"/>
                  </a:lnTo>
                  <a:lnTo>
                    <a:pt x="1185" y="6146"/>
                  </a:lnTo>
                  <a:lnTo>
                    <a:pt x="1325" y="6258"/>
                  </a:lnTo>
                  <a:lnTo>
                    <a:pt x="1466" y="6357"/>
                  </a:lnTo>
                  <a:lnTo>
                    <a:pt x="1466" y="635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 flipH="1">
              <a:off x="4096090" y="2893415"/>
              <a:ext cx="89053" cy="89053"/>
            </a:xfrm>
            <a:custGeom>
              <a:avLst/>
              <a:gdLst/>
              <a:ahLst/>
              <a:cxnLst/>
              <a:rect l="l" t="t" r="r" b="b"/>
              <a:pathLst>
                <a:path w="4300" h="4300" extrusionOk="0">
                  <a:moveTo>
                    <a:pt x="902" y="3905"/>
                  </a:moveTo>
                  <a:lnTo>
                    <a:pt x="902" y="3905"/>
                  </a:lnTo>
                  <a:lnTo>
                    <a:pt x="1086" y="4018"/>
                  </a:lnTo>
                  <a:lnTo>
                    <a:pt x="1283" y="4117"/>
                  </a:lnTo>
                  <a:lnTo>
                    <a:pt x="1480" y="4187"/>
                  </a:lnTo>
                  <a:lnTo>
                    <a:pt x="1678" y="4244"/>
                  </a:lnTo>
                  <a:lnTo>
                    <a:pt x="1889" y="4286"/>
                  </a:lnTo>
                  <a:lnTo>
                    <a:pt x="2086" y="4300"/>
                  </a:lnTo>
                  <a:lnTo>
                    <a:pt x="2298" y="4300"/>
                  </a:lnTo>
                  <a:lnTo>
                    <a:pt x="2509" y="4272"/>
                  </a:lnTo>
                  <a:lnTo>
                    <a:pt x="2707" y="4229"/>
                  </a:lnTo>
                  <a:lnTo>
                    <a:pt x="2904" y="4173"/>
                  </a:lnTo>
                  <a:lnTo>
                    <a:pt x="3087" y="4088"/>
                  </a:lnTo>
                  <a:lnTo>
                    <a:pt x="3270" y="3990"/>
                  </a:lnTo>
                  <a:lnTo>
                    <a:pt x="3454" y="3863"/>
                  </a:lnTo>
                  <a:lnTo>
                    <a:pt x="3609" y="3736"/>
                  </a:lnTo>
                  <a:lnTo>
                    <a:pt x="3764" y="3581"/>
                  </a:lnTo>
                  <a:lnTo>
                    <a:pt x="3905" y="3412"/>
                  </a:lnTo>
                  <a:lnTo>
                    <a:pt x="3905" y="3412"/>
                  </a:lnTo>
                  <a:lnTo>
                    <a:pt x="4017" y="3215"/>
                  </a:lnTo>
                  <a:lnTo>
                    <a:pt x="4116" y="3031"/>
                  </a:lnTo>
                  <a:lnTo>
                    <a:pt x="4201" y="2834"/>
                  </a:lnTo>
                  <a:lnTo>
                    <a:pt x="4257" y="2623"/>
                  </a:lnTo>
                  <a:lnTo>
                    <a:pt x="4285" y="2425"/>
                  </a:lnTo>
                  <a:lnTo>
                    <a:pt x="4299" y="2214"/>
                  </a:lnTo>
                  <a:lnTo>
                    <a:pt x="4299" y="2002"/>
                  </a:lnTo>
                  <a:lnTo>
                    <a:pt x="4271" y="1805"/>
                  </a:lnTo>
                  <a:lnTo>
                    <a:pt x="4229" y="1594"/>
                  </a:lnTo>
                  <a:lnTo>
                    <a:pt x="4172" y="1396"/>
                  </a:lnTo>
                  <a:lnTo>
                    <a:pt x="4088" y="1213"/>
                  </a:lnTo>
                  <a:lnTo>
                    <a:pt x="3989" y="1030"/>
                  </a:lnTo>
                  <a:lnTo>
                    <a:pt x="3876" y="861"/>
                  </a:lnTo>
                  <a:lnTo>
                    <a:pt x="3735" y="692"/>
                  </a:lnTo>
                  <a:lnTo>
                    <a:pt x="3580" y="536"/>
                  </a:lnTo>
                  <a:lnTo>
                    <a:pt x="3411" y="410"/>
                  </a:lnTo>
                  <a:lnTo>
                    <a:pt x="3411" y="410"/>
                  </a:lnTo>
                  <a:lnTo>
                    <a:pt x="3228" y="283"/>
                  </a:lnTo>
                  <a:lnTo>
                    <a:pt x="3031" y="184"/>
                  </a:lnTo>
                  <a:lnTo>
                    <a:pt x="2833" y="114"/>
                  </a:lnTo>
                  <a:lnTo>
                    <a:pt x="2636" y="57"/>
                  </a:lnTo>
                  <a:lnTo>
                    <a:pt x="2425" y="15"/>
                  </a:lnTo>
                  <a:lnTo>
                    <a:pt x="2213" y="1"/>
                  </a:lnTo>
                  <a:lnTo>
                    <a:pt x="2016" y="1"/>
                  </a:lnTo>
                  <a:lnTo>
                    <a:pt x="1804" y="29"/>
                  </a:lnTo>
                  <a:lnTo>
                    <a:pt x="1607" y="71"/>
                  </a:lnTo>
                  <a:lnTo>
                    <a:pt x="1410" y="142"/>
                  </a:lnTo>
                  <a:lnTo>
                    <a:pt x="1212" y="212"/>
                  </a:lnTo>
                  <a:lnTo>
                    <a:pt x="1029" y="311"/>
                  </a:lnTo>
                  <a:lnTo>
                    <a:pt x="860" y="438"/>
                  </a:lnTo>
                  <a:lnTo>
                    <a:pt x="691" y="565"/>
                  </a:lnTo>
                  <a:lnTo>
                    <a:pt x="550" y="720"/>
                  </a:lnTo>
                  <a:lnTo>
                    <a:pt x="409" y="903"/>
                  </a:lnTo>
                  <a:lnTo>
                    <a:pt x="409" y="903"/>
                  </a:lnTo>
                  <a:lnTo>
                    <a:pt x="282" y="1086"/>
                  </a:lnTo>
                  <a:lnTo>
                    <a:pt x="184" y="1269"/>
                  </a:lnTo>
                  <a:lnTo>
                    <a:pt x="113" y="1467"/>
                  </a:lnTo>
                  <a:lnTo>
                    <a:pt x="57" y="1678"/>
                  </a:lnTo>
                  <a:lnTo>
                    <a:pt x="14" y="1876"/>
                  </a:lnTo>
                  <a:lnTo>
                    <a:pt x="0" y="2087"/>
                  </a:lnTo>
                  <a:lnTo>
                    <a:pt x="14" y="2298"/>
                  </a:lnTo>
                  <a:lnTo>
                    <a:pt x="28" y="2496"/>
                  </a:lnTo>
                  <a:lnTo>
                    <a:pt x="71" y="2707"/>
                  </a:lnTo>
                  <a:lnTo>
                    <a:pt x="141" y="2904"/>
                  </a:lnTo>
                  <a:lnTo>
                    <a:pt x="226" y="3088"/>
                  </a:lnTo>
                  <a:lnTo>
                    <a:pt x="324" y="3271"/>
                  </a:lnTo>
                  <a:lnTo>
                    <a:pt x="437" y="3440"/>
                  </a:lnTo>
                  <a:lnTo>
                    <a:pt x="578" y="3609"/>
                  </a:lnTo>
                  <a:lnTo>
                    <a:pt x="733" y="3764"/>
                  </a:lnTo>
                  <a:lnTo>
                    <a:pt x="902" y="3905"/>
                  </a:lnTo>
                  <a:lnTo>
                    <a:pt x="902" y="3905"/>
                  </a:lnTo>
                  <a:close/>
                </a:path>
              </a:pathLst>
            </a:custGeom>
            <a:solidFill>
              <a:srgbClr val="292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5"/>
            <p:cNvSpPr/>
            <p:nvPr/>
          </p:nvSpPr>
          <p:spPr>
            <a:xfrm flipH="1">
              <a:off x="3715442" y="2983337"/>
              <a:ext cx="293109" cy="292798"/>
            </a:xfrm>
            <a:custGeom>
              <a:avLst/>
              <a:gdLst/>
              <a:ahLst/>
              <a:cxnLst/>
              <a:rect l="l" t="t" r="r" b="b"/>
              <a:pathLst>
                <a:path w="14153" h="14138" extrusionOk="0">
                  <a:moveTo>
                    <a:pt x="7077" y="14138"/>
                  </a:moveTo>
                  <a:lnTo>
                    <a:pt x="7077" y="14138"/>
                  </a:lnTo>
                  <a:lnTo>
                    <a:pt x="6710" y="14123"/>
                  </a:lnTo>
                  <a:lnTo>
                    <a:pt x="6358" y="14109"/>
                  </a:lnTo>
                  <a:lnTo>
                    <a:pt x="6005" y="14053"/>
                  </a:lnTo>
                  <a:lnTo>
                    <a:pt x="5653" y="13997"/>
                  </a:lnTo>
                  <a:lnTo>
                    <a:pt x="5315" y="13912"/>
                  </a:lnTo>
                  <a:lnTo>
                    <a:pt x="4976" y="13827"/>
                  </a:lnTo>
                  <a:lnTo>
                    <a:pt x="4652" y="13715"/>
                  </a:lnTo>
                  <a:lnTo>
                    <a:pt x="4328" y="13588"/>
                  </a:lnTo>
                  <a:lnTo>
                    <a:pt x="4018" y="13447"/>
                  </a:lnTo>
                  <a:lnTo>
                    <a:pt x="3708" y="13292"/>
                  </a:lnTo>
                  <a:lnTo>
                    <a:pt x="3412" y="13123"/>
                  </a:lnTo>
                  <a:lnTo>
                    <a:pt x="3130" y="12925"/>
                  </a:lnTo>
                  <a:lnTo>
                    <a:pt x="2848" y="12728"/>
                  </a:lnTo>
                  <a:lnTo>
                    <a:pt x="2580" y="12531"/>
                  </a:lnTo>
                  <a:lnTo>
                    <a:pt x="2327" y="12305"/>
                  </a:lnTo>
                  <a:lnTo>
                    <a:pt x="2073" y="12066"/>
                  </a:lnTo>
                  <a:lnTo>
                    <a:pt x="1847" y="11826"/>
                  </a:lnTo>
                  <a:lnTo>
                    <a:pt x="1622" y="11572"/>
                  </a:lnTo>
                  <a:lnTo>
                    <a:pt x="1410" y="11304"/>
                  </a:lnTo>
                  <a:lnTo>
                    <a:pt x="1213" y="11023"/>
                  </a:lnTo>
                  <a:lnTo>
                    <a:pt x="1030" y="10741"/>
                  </a:lnTo>
                  <a:lnTo>
                    <a:pt x="861" y="10445"/>
                  </a:lnTo>
                  <a:lnTo>
                    <a:pt x="706" y="10135"/>
                  </a:lnTo>
                  <a:lnTo>
                    <a:pt x="565" y="9824"/>
                  </a:lnTo>
                  <a:lnTo>
                    <a:pt x="438" y="9500"/>
                  </a:lnTo>
                  <a:lnTo>
                    <a:pt x="325" y="9176"/>
                  </a:lnTo>
                  <a:lnTo>
                    <a:pt x="226" y="8838"/>
                  </a:lnTo>
                  <a:lnTo>
                    <a:pt x="156" y="8500"/>
                  </a:lnTo>
                  <a:lnTo>
                    <a:pt x="85" y="8147"/>
                  </a:lnTo>
                  <a:lnTo>
                    <a:pt x="43" y="7795"/>
                  </a:lnTo>
                  <a:lnTo>
                    <a:pt x="15" y="7428"/>
                  </a:lnTo>
                  <a:lnTo>
                    <a:pt x="1" y="7076"/>
                  </a:lnTo>
                  <a:lnTo>
                    <a:pt x="1" y="7076"/>
                  </a:lnTo>
                  <a:lnTo>
                    <a:pt x="15" y="6709"/>
                  </a:lnTo>
                  <a:lnTo>
                    <a:pt x="43" y="6343"/>
                  </a:lnTo>
                  <a:lnTo>
                    <a:pt x="85" y="5991"/>
                  </a:lnTo>
                  <a:lnTo>
                    <a:pt x="156" y="5638"/>
                  </a:lnTo>
                  <a:lnTo>
                    <a:pt x="226" y="5300"/>
                  </a:lnTo>
                  <a:lnTo>
                    <a:pt x="325" y="4962"/>
                  </a:lnTo>
                  <a:lnTo>
                    <a:pt x="438" y="4637"/>
                  </a:lnTo>
                  <a:lnTo>
                    <a:pt x="565" y="4313"/>
                  </a:lnTo>
                  <a:lnTo>
                    <a:pt x="706" y="4003"/>
                  </a:lnTo>
                  <a:lnTo>
                    <a:pt x="861" y="3693"/>
                  </a:lnTo>
                  <a:lnTo>
                    <a:pt x="1030" y="3397"/>
                  </a:lnTo>
                  <a:lnTo>
                    <a:pt x="1213" y="3115"/>
                  </a:lnTo>
                  <a:lnTo>
                    <a:pt x="1410" y="2833"/>
                  </a:lnTo>
                  <a:lnTo>
                    <a:pt x="1622" y="2565"/>
                  </a:lnTo>
                  <a:lnTo>
                    <a:pt x="1847" y="2312"/>
                  </a:lnTo>
                  <a:lnTo>
                    <a:pt x="2073" y="2072"/>
                  </a:lnTo>
                  <a:lnTo>
                    <a:pt x="2327" y="1833"/>
                  </a:lnTo>
                  <a:lnTo>
                    <a:pt x="2580" y="1607"/>
                  </a:lnTo>
                  <a:lnTo>
                    <a:pt x="2848" y="1410"/>
                  </a:lnTo>
                  <a:lnTo>
                    <a:pt x="3130" y="1212"/>
                  </a:lnTo>
                  <a:lnTo>
                    <a:pt x="3412" y="1029"/>
                  </a:lnTo>
                  <a:lnTo>
                    <a:pt x="3708" y="846"/>
                  </a:lnTo>
                  <a:lnTo>
                    <a:pt x="4018" y="691"/>
                  </a:lnTo>
                  <a:lnTo>
                    <a:pt x="4328" y="550"/>
                  </a:lnTo>
                  <a:lnTo>
                    <a:pt x="4652" y="423"/>
                  </a:lnTo>
                  <a:lnTo>
                    <a:pt x="4976" y="310"/>
                  </a:lnTo>
                  <a:lnTo>
                    <a:pt x="5315" y="226"/>
                  </a:lnTo>
                  <a:lnTo>
                    <a:pt x="5653" y="141"/>
                  </a:lnTo>
                  <a:lnTo>
                    <a:pt x="6005" y="85"/>
                  </a:lnTo>
                  <a:lnTo>
                    <a:pt x="6358" y="28"/>
                  </a:lnTo>
                  <a:lnTo>
                    <a:pt x="6710" y="0"/>
                  </a:lnTo>
                  <a:lnTo>
                    <a:pt x="7077" y="0"/>
                  </a:lnTo>
                  <a:lnTo>
                    <a:pt x="7077" y="0"/>
                  </a:lnTo>
                  <a:lnTo>
                    <a:pt x="7443" y="14"/>
                  </a:lnTo>
                  <a:lnTo>
                    <a:pt x="7795" y="28"/>
                  </a:lnTo>
                  <a:lnTo>
                    <a:pt x="8162" y="85"/>
                  </a:lnTo>
                  <a:lnTo>
                    <a:pt x="8500" y="141"/>
                  </a:lnTo>
                  <a:lnTo>
                    <a:pt x="8853" y="226"/>
                  </a:lnTo>
                  <a:lnTo>
                    <a:pt x="9177" y="310"/>
                  </a:lnTo>
                  <a:lnTo>
                    <a:pt x="9515" y="423"/>
                  </a:lnTo>
                  <a:lnTo>
                    <a:pt x="9825" y="550"/>
                  </a:lnTo>
                  <a:lnTo>
                    <a:pt x="10149" y="691"/>
                  </a:lnTo>
                  <a:lnTo>
                    <a:pt x="10445" y="846"/>
                  </a:lnTo>
                  <a:lnTo>
                    <a:pt x="10741" y="1029"/>
                  </a:lnTo>
                  <a:lnTo>
                    <a:pt x="11037" y="1212"/>
                  </a:lnTo>
                  <a:lnTo>
                    <a:pt x="11305" y="1410"/>
                  </a:lnTo>
                  <a:lnTo>
                    <a:pt x="11573" y="1607"/>
                  </a:lnTo>
                  <a:lnTo>
                    <a:pt x="11827" y="1833"/>
                  </a:lnTo>
                  <a:lnTo>
                    <a:pt x="12080" y="2072"/>
                  </a:lnTo>
                  <a:lnTo>
                    <a:pt x="12306" y="2312"/>
                  </a:lnTo>
                  <a:lnTo>
                    <a:pt x="12531" y="2565"/>
                  </a:lnTo>
                  <a:lnTo>
                    <a:pt x="12743" y="2833"/>
                  </a:lnTo>
                  <a:lnTo>
                    <a:pt x="12940" y="3115"/>
                  </a:lnTo>
                  <a:lnTo>
                    <a:pt x="13123" y="3397"/>
                  </a:lnTo>
                  <a:lnTo>
                    <a:pt x="13293" y="3693"/>
                  </a:lnTo>
                  <a:lnTo>
                    <a:pt x="13448" y="4003"/>
                  </a:lnTo>
                  <a:lnTo>
                    <a:pt x="13589" y="4313"/>
                  </a:lnTo>
                  <a:lnTo>
                    <a:pt x="13715" y="4637"/>
                  </a:lnTo>
                  <a:lnTo>
                    <a:pt x="13828" y="4962"/>
                  </a:lnTo>
                  <a:lnTo>
                    <a:pt x="13927" y="5300"/>
                  </a:lnTo>
                  <a:lnTo>
                    <a:pt x="14011" y="5638"/>
                  </a:lnTo>
                  <a:lnTo>
                    <a:pt x="14068" y="5991"/>
                  </a:lnTo>
                  <a:lnTo>
                    <a:pt x="14110" y="6343"/>
                  </a:lnTo>
                  <a:lnTo>
                    <a:pt x="14138" y="6709"/>
                  </a:lnTo>
                  <a:lnTo>
                    <a:pt x="14152" y="7076"/>
                  </a:lnTo>
                  <a:lnTo>
                    <a:pt x="14152" y="7076"/>
                  </a:lnTo>
                  <a:lnTo>
                    <a:pt x="14138" y="7428"/>
                  </a:lnTo>
                  <a:lnTo>
                    <a:pt x="14110" y="7795"/>
                  </a:lnTo>
                  <a:lnTo>
                    <a:pt x="14068" y="8147"/>
                  </a:lnTo>
                  <a:lnTo>
                    <a:pt x="14011" y="8500"/>
                  </a:lnTo>
                  <a:lnTo>
                    <a:pt x="13927" y="8838"/>
                  </a:lnTo>
                  <a:lnTo>
                    <a:pt x="13828" y="9176"/>
                  </a:lnTo>
                  <a:lnTo>
                    <a:pt x="13715" y="9500"/>
                  </a:lnTo>
                  <a:lnTo>
                    <a:pt x="13589" y="9824"/>
                  </a:lnTo>
                  <a:lnTo>
                    <a:pt x="13448" y="10135"/>
                  </a:lnTo>
                  <a:lnTo>
                    <a:pt x="13293" y="10445"/>
                  </a:lnTo>
                  <a:lnTo>
                    <a:pt x="13123" y="10741"/>
                  </a:lnTo>
                  <a:lnTo>
                    <a:pt x="12940" y="11023"/>
                  </a:lnTo>
                  <a:lnTo>
                    <a:pt x="12743" y="11304"/>
                  </a:lnTo>
                  <a:lnTo>
                    <a:pt x="12531" y="11572"/>
                  </a:lnTo>
                  <a:lnTo>
                    <a:pt x="12306" y="11826"/>
                  </a:lnTo>
                  <a:lnTo>
                    <a:pt x="12080" y="12066"/>
                  </a:lnTo>
                  <a:lnTo>
                    <a:pt x="11827" y="12305"/>
                  </a:lnTo>
                  <a:lnTo>
                    <a:pt x="11573" y="12531"/>
                  </a:lnTo>
                  <a:lnTo>
                    <a:pt x="11305" y="12728"/>
                  </a:lnTo>
                  <a:lnTo>
                    <a:pt x="11037" y="12925"/>
                  </a:lnTo>
                  <a:lnTo>
                    <a:pt x="10741" y="13123"/>
                  </a:lnTo>
                  <a:lnTo>
                    <a:pt x="10445" y="13292"/>
                  </a:lnTo>
                  <a:lnTo>
                    <a:pt x="10149" y="13447"/>
                  </a:lnTo>
                  <a:lnTo>
                    <a:pt x="9825" y="13588"/>
                  </a:lnTo>
                  <a:lnTo>
                    <a:pt x="9515" y="13715"/>
                  </a:lnTo>
                  <a:lnTo>
                    <a:pt x="9177" y="13827"/>
                  </a:lnTo>
                  <a:lnTo>
                    <a:pt x="8853" y="13912"/>
                  </a:lnTo>
                  <a:lnTo>
                    <a:pt x="8500" y="13997"/>
                  </a:lnTo>
                  <a:lnTo>
                    <a:pt x="8162" y="14053"/>
                  </a:lnTo>
                  <a:lnTo>
                    <a:pt x="7795" y="14109"/>
                  </a:lnTo>
                  <a:lnTo>
                    <a:pt x="7443" y="14123"/>
                  </a:lnTo>
                  <a:lnTo>
                    <a:pt x="7077" y="14138"/>
                  </a:lnTo>
                  <a:lnTo>
                    <a:pt x="7077" y="14138"/>
                  </a:lnTo>
                  <a:close/>
                </a:path>
              </a:pathLst>
            </a:custGeom>
            <a:solidFill>
              <a:srgbClr val="292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5"/>
            <p:cNvSpPr/>
            <p:nvPr/>
          </p:nvSpPr>
          <p:spPr>
            <a:xfrm flipH="1">
              <a:off x="3773244" y="3043748"/>
              <a:ext cx="174005" cy="173715"/>
            </a:xfrm>
            <a:custGeom>
              <a:avLst/>
              <a:gdLst/>
              <a:ahLst/>
              <a:cxnLst/>
              <a:rect l="l" t="t" r="r" b="b"/>
              <a:pathLst>
                <a:path w="8402" h="8388" extrusionOk="0">
                  <a:moveTo>
                    <a:pt x="4201" y="8387"/>
                  </a:moveTo>
                  <a:lnTo>
                    <a:pt x="4201" y="8387"/>
                  </a:lnTo>
                  <a:lnTo>
                    <a:pt x="3990" y="8387"/>
                  </a:lnTo>
                  <a:lnTo>
                    <a:pt x="3778" y="8373"/>
                  </a:lnTo>
                  <a:lnTo>
                    <a:pt x="3567" y="8345"/>
                  </a:lnTo>
                  <a:lnTo>
                    <a:pt x="3355" y="8303"/>
                  </a:lnTo>
                  <a:lnTo>
                    <a:pt x="3158" y="8261"/>
                  </a:lnTo>
                  <a:lnTo>
                    <a:pt x="2961" y="8204"/>
                  </a:lnTo>
                  <a:lnTo>
                    <a:pt x="2763" y="8134"/>
                  </a:lnTo>
                  <a:lnTo>
                    <a:pt x="2566" y="8063"/>
                  </a:lnTo>
                  <a:lnTo>
                    <a:pt x="2383" y="7979"/>
                  </a:lnTo>
                  <a:lnTo>
                    <a:pt x="2200" y="7894"/>
                  </a:lnTo>
                  <a:lnTo>
                    <a:pt x="2030" y="7781"/>
                  </a:lnTo>
                  <a:lnTo>
                    <a:pt x="1861" y="7683"/>
                  </a:lnTo>
                  <a:lnTo>
                    <a:pt x="1692" y="7556"/>
                  </a:lnTo>
                  <a:lnTo>
                    <a:pt x="1537" y="7429"/>
                  </a:lnTo>
                  <a:lnTo>
                    <a:pt x="1382" y="7302"/>
                  </a:lnTo>
                  <a:lnTo>
                    <a:pt x="1241" y="7161"/>
                  </a:lnTo>
                  <a:lnTo>
                    <a:pt x="1100" y="7020"/>
                  </a:lnTo>
                  <a:lnTo>
                    <a:pt x="959" y="6865"/>
                  </a:lnTo>
                  <a:lnTo>
                    <a:pt x="847" y="6710"/>
                  </a:lnTo>
                  <a:lnTo>
                    <a:pt x="720" y="6541"/>
                  </a:lnTo>
                  <a:lnTo>
                    <a:pt x="621" y="6372"/>
                  </a:lnTo>
                  <a:lnTo>
                    <a:pt x="508" y="6203"/>
                  </a:lnTo>
                  <a:lnTo>
                    <a:pt x="424" y="6019"/>
                  </a:lnTo>
                  <a:lnTo>
                    <a:pt x="339" y="5836"/>
                  </a:lnTo>
                  <a:lnTo>
                    <a:pt x="255" y="5639"/>
                  </a:lnTo>
                  <a:lnTo>
                    <a:pt x="198" y="5442"/>
                  </a:lnTo>
                  <a:lnTo>
                    <a:pt x="142" y="5244"/>
                  </a:lnTo>
                  <a:lnTo>
                    <a:pt x="85" y="5047"/>
                  </a:lnTo>
                  <a:lnTo>
                    <a:pt x="57" y="4835"/>
                  </a:lnTo>
                  <a:lnTo>
                    <a:pt x="29" y="4624"/>
                  </a:lnTo>
                  <a:lnTo>
                    <a:pt x="15" y="4413"/>
                  </a:lnTo>
                  <a:lnTo>
                    <a:pt x="1" y="4201"/>
                  </a:lnTo>
                  <a:lnTo>
                    <a:pt x="1" y="4201"/>
                  </a:lnTo>
                  <a:lnTo>
                    <a:pt x="15" y="3976"/>
                  </a:lnTo>
                  <a:lnTo>
                    <a:pt x="29" y="3764"/>
                  </a:lnTo>
                  <a:lnTo>
                    <a:pt x="57" y="3553"/>
                  </a:lnTo>
                  <a:lnTo>
                    <a:pt x="85" y="3355"/>
                  </a:lnTo>
                  <a:lnTo>
                    <a:pt x="142" y="3144"/>
                  </a:lnTo>
                  <a:lnTo>
                    <a:pt x="198" y="2947"/>
                  </a:lnTo>
                  <a:lnTo>
                    <a:pt x="255" y="2749"/>
                  </a:lnTo>
                  <a:lnTo>
                    <a:pt x="339" y="2566"/>
                  </a:lnTo>
                  <a:lnTo>
                    <a:pt x="424" y="2383"/>
                  </a:lnTo>
                  <a:lnTo>
                    <a:pt x="508" y="2200"/>
                  </a:lnTo>
                  <a:lnTo>
                    <a:pt x="621" y="2016"/>
                  </a:lnTo>
                  <a:lnTo>
                    <a:pt x="720" y="1847"/>
                  </a:lnTo>
                  <a:lnTo>
                    <a:pt x="847" y="1692"/>
                  </a:lnTo>
                  <a:lnTo>
                    <a:pt x="959" y="1523"/>
                  </a:lnTo>
                  <a:lnTo>
                    <a:pt x="1100" y="1368"/>
                  </a:lnTo>
                  <a:lnTo>
                    <a:pt x="1241" y="1227"/>
                  </a:lnTo>
                  <a:lnTo>
                    <a:pt x="1382" y="1086"/>
                  </a:lnTo>
                  <a:lnTo>
                    <a:pt x="1537" y="959"/>
                  </a:lnTo>
                  <a:lnTo>
                    <a:pt x="1692" y="832"/>
                  </a:lnTo>
                  <a:lnTo>
                    <a:pt x="1861" y="720"/>
                  </a:lnTo>
                  <a:lnTo>
                    <a:pt x="2030" y="607"/>
                  </a:lnTo>
                  <a:lnTo>
                    <a:pt x="2200" y="508"/>
                  </a:lnTo>
                  <a:lnTo>
                    <a:pt x="2383" y="410"/>
                  </a:lnTo>
                  <a:lnTo>
                    <a:pt x="2566" y="325"/>
                  </a:lnTo>
                  <a:lnTo>
                    <a:pt x="2763" y="255"/>
                  </a:lnTo>
                  <a:lnTo>
                    <a:pt x="2961" y="184"/>
                  </a:lnTo>
                  <a:lnTo>
                    <a:pt x="3158" y="128"/>
                  </a:lnTo>
                  <a:lnTo>
                    <a:pt x="3355" y="85"/>
                  </a:lnTo>
                  <a:lnTo>
                    <a:pt x="3567" y="43"/>
                  </a:lnTo>
                  <a:lnTo>
                    <a:pt x="3778" y="15"/>
                  </a:lnTo>
                  <a:lnTo>
                    <a:pt x="3990" y="1"/>
                  </a:lnTo>
                  <a:lnTo>
                    <a:pt x="4201" y="1"/>
                  </a:lnTo>
                  <a:lnTo>
                    <a:pt x="4201" y="1"/>
                  </a:lnTo>
                  <a:lnTo>
                    <a:pt x="4427" y="1"/>
                  </a:lnTo>
                  <a:lnTo>
                    <a:pt x="4638" y="15"/>
                  </a:lnTo>
                  <a:lnTo>
                    <a:pt x="4850" y="43"/>
                  </a:lnTo>
                  <a:lnTo>
                    <a:pt x="5047" y="85"/>
                  </a:lnTo>
                  <a:lnTo>
                    <a:pt x="5258" y="128"/>
                  </a:lnTo>
                  <a:lnTo>
                    <a:pt x="5456" y="184"/>
                  </a:lnTo>
                  <a:lnTo>
                    <a:pt x="5653" y="255"/>
                  </a:lnTo>
                  <a:lnTo>
                    <a:pt x="5836" y="325"/>
                  </a:lnTo>
                  <a:lnTo>
                    <a:pt x="6019" y="410"/>
                  </a:lnTo>
                  <a:lnTo>
                    <a:pt x="6203" y="508"/>
                  </a:lnTo>
                  <a:lnTo>
                    <a:pt x="6386" y="607"/>
                  </a:lnTo>
                  <a:lnTo>
                    <a:pt x="6555" y="720"/>
                  </a:lnTo>
                  <a:lnTo>
                    <a:pt x="6710" y="832"/>
                  </a:lnTo>
                  <a:lnTo>
                    <a:pt x="6879" y="959"/>
                  </a:lnTo>
                  <a:lnTo>
                    <a:pt x="7020" y="1086"/>
                  </a:lnTo>
                  <a:lnTo>
                    <a:pt x="7175" y="1227"/>
                  </a:lnTo>
                  <a:lnTo>
                    <a:pt x="7316" y="1368"/>
                  </a:lnTo>
                  <a:lnTo>
                    <a:pt x="7443" y="1523"/>
                  </a:lnTo>
                  <a:lnTo>
                    <a:pt x="7570" y="1692"/>
                  </a:lnTo>
                  <a:lnTo>
                    <a:pt x="7683" y="1847"/>
                  </a:lnTo>
                  <a:lnTo>
                    <a:pt x="7795" y="2016"/>
                  </a:lnTo>
                  <a:lnTo>
                    <a:pt x="7894" y="2200"/>
                  </a:lnTo>
                  <a:lnTo>
                    <a:pt x="7993" y="2383"/>
                  </a:lnTo>
                  <a:lnTo>
                    <a:pt x="8077" y="2566"/>
                  </a:lnTo>
                  <a:lnTo>
                    <a:pt x="8148" y="2749"/>
                  </a:lnTo>
                  <a:lnTo>
                    <a:pt x="8218" y="2947"/>
                  </a:lnTo>
                  <a:lnTo>
                    <a:pt x="8275" y="3144"/>
                  </a:lnTo>
                  <a:lnTo>
                    <a:pt x="8317" y="3355"/>
                  </a:lnTo>
                  <a:lnTo>
                    <a:pt x="8359" y="3553"/>
                  </a:lnTo>
                  <a:lnTo>
                    <a:pt x="8373" y="3764"/>
                  </a:lnTo>
                  <a:lnTo>
                    <a:pt x="8401" y="3976"/>
                  </a:lnTo>
                  <a:lnTo>
                    <a:pt x="8401" y="4201"/>
                  </a:lnTo>
                  <a:lnTo>
                    <a:pt x="8401" y="4201"/>
                  </a:lnTo>
                  <a:lnTo>
                    <a:pt x="8401" y="4413"/>
                  </a:lnTo>
                  <a:lnTo>
                    <a:pt x="8373" y="4624"/>
                  </a:lnTo>
                  <a:lnTo>
                    <a:pt x="8359" y="4835"/>
                  </a:lnTo>
                  <a:lnTo>
                    <a:pt x="8317" y="5047"/>
                  </a:lnTo>
                  <a:lnTo>
                    <a:pt x="8275" y="5244"/>
                  </a:lnTo>
                  <a:lnTo>
                    <a:pt x="8218" y="5442"/>
                  </a:lnTo>
                  <a:lnTo>
                    <a:pt x="8148" y="5639"/>
                  </a:lnTo>
                  <a:lnTo>
                    <a:pt x="8077" y="5836"/>
                  </a:lnTo>
                  <a:lnTo>
                    <a:pt x="7993" y="6019"/>
                  </a:lnTo>
                  <a:lnTo>
                    <a:pt x="7894" y="6203"/>
                  </a:lnTo>
                  <a:lnTo>
                    <a:pt x="7795" y="6372"/>
                  </a:lnTo>
                  <a:lnTo>
                    <a:pt x="7683" y="6541"/>
                  </a:lnTo>
                  <a:lnTo>
                    <a:pt x="7570" y="6710"/>
                  </a:lnTo>
                  <a:lnTo>
                    <a:pt x="7443" y="6865"/>
                  </a:lnTo>
                  <a:lnTo>
                    <a:pt x="7316" y="7020"/>
                  </a:lnTo>
                  <a:lnTo>
                    <a:pt x="7175" y="7161"/>
                  </a:lnTo>
                  <a:lnTo>
                    <a:pt x="7020" y="7302"/>
                  </a:lnTo>
                  <a:lnTo>
                    <a:pt x="6879" y="7429"/>
                  </a:lnTo>
                  <a:lnTo>
                    <a:pt x="6710" y="7556"/>
                  </a:lnTo>
                  <a:lnTo>
                    <a:pt x="6555" y="7683"/>
                  </a:lnTo>
                  <a:lnTo>
                    <a:pt x="6386" y="7781"/>
                  </a:lnTo>
                  <a:lnTo>
                    <a:pt x="6203" y="7894"/>
                  </a:lnTo>
                  <a:lnTo>
                    <a:pt x="6019" y="7979"/>
                  </a:lnTo>
                  <a:lnTo>
                    <a:pt x="5836" y="8063"/>
                  </a:lnTo>
                  <a:lnTo>
                    <a:pt x="5653" y="8134"/>
                  </a:lnTo>
                  <a:lnTo>
                    <a:pt x="5456" y="8204"/>
                  </a:lnTo>
                  <a:lnTo>
                    <a:pt x="5258" y="8261"/>
                  </a:lnTo>
                  <a:lnTo>
                    <a:pt x="5047" y="8303"/>
                  </a:lnTo>
                  <a:lnTo>
                    <a:pt x="4850" y="8345"/>
                  </a:lnTo>
                  <a:lnTo>
                    <a:pt x="4638" y="8373"/>
                  </a:lnTo>
                  <a:lnTo>
                    <a:pt x="4427" y="8387"/>
                  </a:lnTo>
                  <a:lnTo>
                    <a:pt x="4201" y="8387"/>
                  </a:lnTo>
                  <a:lnTo>
                    <a:pt x="4201" y="8387"/>
                  </a:lnTo>
                  <a:close/>
                </a:path>
              </a:pathLst>
            </a:custGeom>
            <a:solidFill>
              <a:srgbClr val="292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5"/>
            <p:cNvSpPr/>
            <p:nvPr/>
          </p:nvSpPr>
          <p:spPr>
            <a:xfrm flipH="1">
              <a:off x="3836886" y="3208680"/>
              <a:ext cx="53142" cy="35642"/>
            </a:xfrm>
            <a:custGeom>
              <a:avLst/>
              <a:gdLst/>
              <a:ahLst/>
              <a:cxnLst/>
              <a:rect l="l" t="t" r="r" b="b"/>
              <a:pathLst>
                <a:path w="2566" h="1721" extrusionOk="0">
                  <a:moveTo>
                    <a:pt x="2566" y="1"/>
                  </a:moveTo>
                  <a:lnTo>
                    <a:pt x="0" y="1"/>
                  </a:lnTo>
                  <a:lnTo>
                    <a:pt x="536" y="1720"/>
                  </a:lnTo>
                  <a:lnTo>
                    <a:pt x="2058" y="1706"/>
                  </a:lnTo>
                  <a:lnTo>
                    <a:pt x="25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5"/>
            <p:cNvSpPr/>
            <p:nvPr/>
          </p:nvSpPr>
          <p:spPr>
            <a:xfrm flipH="1">
              <a:off x="3755144" y="3146800"/>
              <a:ext cx="51982" cy="54322"/>
            </a:xfrm>
            <a:custGeom>
              <a:avLst/>
              <a:gdLst/>
              <a:ahLst/>
              <a:cxnLst/>
              <a:rect l="l" t="t" r="r" b="b"/>
              <a:pathLst>
                <a:path w="2510" h="2623" extrusionOk="0">
                  <a:moveTo>
                    <a:pt x="1283" y="0"/>
                  </a:moveTo>
                  <a:lnTo>
                    <a:pt x="0" y="2227"/>
                  </a:lnTo>
                  <a:lnTo>
                    <a:pt x="1748" y="2622"/>
                  </a:lnTo>
                  <a:lnTo>
                    <a:pt x="2509" y="1297"/>
                  </a:lnTo>
                  <a:lnTo>
                    <a:pt x="12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5"/>
            <p:cNvSpPr/>
            <p:nvPr/>
          </p:nvSpPr>
          <p:spPr>
            <a:xfrm flipH="1">
              <a:off x="3754274" y="3058638"/>
              <a:ext cx="51692" cy="54612"/>
            </a:xfrm>
            <a:custGeom>
              <a:avLst/>
              <a:gdLst/>
              <a:ahLst/>
              <a:cxnLst/>
              <a:rect l="l" t="t" r="r" b="b"/>
              <a:pathLst>
                <a:path w="2496" h="2637" extrusionOk="0">
                  <a:moveTo>
                    <a:pt x="1" y="409"/>
                  </a:moveTo>
                  <a:lnTo>
                    <a:pt x="1283" y="2636"/>
                  </a:lnTo>
                  <a:lnTo>
                    <a:pt x="2496" y="1312"/>
                  </a:lnTo>
                  <a:lnTo>
                    <a:pt x="1749" y="1"/>
                  </a:lnTo>
                  <a:lnTo>
                    <a:pt x="1" y="40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5"/>
            <p:cNvSpPr/>
            <p:nvPr/>
          </p:nvSpPr>
          <p:spPr>
            <a:xfrm flipH="1">
              <a:off x="3834256" y="3013988"/>
              <a:ext cx="53432" cy="35331"/>
            </a:xfrm>
            <a:custGeom>
              <a:avLst/>
              <a:gdLst/>
              <a:ahLst/>
              <a:cxnLst/>
              <a:rect l="l" t="t" r="r" b="b"/>
              <a:pathLst>
                <a:path w="2580" h="1706" extrusionOk="0">
                  <a:moveTo>
                    <a:pt x="0" y="1706"/>
                  </a:moveTo>
                  <a:lnTo>
                    <a:pt x="2580" y="1706"/>
                  </a:lnTo>
                  <a:lnTo>
                    <a:pt x="2044" y="0"/>
                  </a:lnTo>
                  <a:lnTo>
                    <a:pt x="522" y="0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5"/>
            <p:cNvSpPr/>
            <p:nvPr/>
          </p:nvSpPr>
          <p:spPr>
            <a:xfrm flipH="1">
              <a:off x="3917447" y="3056898"/>
              <a:ext cx="51982" cy="54302"/>
            </a:xfrm>
            <a:custGeom>
              <a:avLst/>
              <a:gdLst/>
              <a:ahLst/>
              <a:cxnLst/>
              <a:rect l="l" t="t" r="r" b="b"/>
              <a:pathLst>
                <a:path w="2510" h="2622" extrusionOk="0">
                  <a:moveTo>
                    <a:pt x="1227" y="2622"/>
                  </a:moveTo>
                  <a:lnTo>
                    <a:pt x="2510" y="395"/>
                  </a:lnTo>
                  <a:lnTo>
                    <a:pt x="762" y="0"/>
                  </a:lnTo>
                  <a:lnTo>
                    <a:pt x="1" y="1325"/>
                  </a:lnTo>
                  <a:lnTo>
                    <a:pt x="1227" y="26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5"/>
            <p:cNvSpPr/>
            <p:nvPr/>
          </p:nvSpPr>
          <p:spPr>
            <a:xfrm flipH="1">
              <a:off x="3918607" y="3144749"/>
              <a:ext cx="51692" cy="54612"/>
            </a:xfrm>
            <a:custGeom>
              <a:avLst/>
              <a:gdLst/>
              <a:ahLst/>
              <a:cxnLst/>
              <a:rect l="l" t="t" r="r" b="b"/>
              <a:pathLst>
                <a:path w="2496" h="2637" extrusionOk="0">
                  <a:moveTo>
                    <a:pt x="2495" y="2228"/>
                  </a:moveTo>
                  <a:lnTo>
                    <a:pt x="1212" y="1"/>
                  </a:lnTo>
                  <a:lnTo>
                    <a:pt x="0" y="1326"/>
                  </a:lnTo>
                  <a:lnTo>
                    <a:pt x="761" y="2637"/>
                  </a:lnTo>
                  <a:lnTo>
                    <a:pt x="2495" y="22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5"/>
            <p:cNvSpPr/>
            <p:nvPr/>
          </p:nvSpPr>
          <p:spPr>
            <a:xfrm flipH="1">
              <a:off x="3772954" y="3039668"/>
              <a:ext cx="178665" cy="178665"/>
            </a:xfrm>
            <a:custGeom>
              <a:avLst/>
              <a:gdLst/>
              <a:ahLst/>
              <a:cxnLst/>
              <a:rect l="l" t="t" r="r" b="b"/>
              <a:pathLst>
                <a:path w="8627" h="8627" extrusionOk="0">
                  <a:moveTo>
                    <a:pt x="2157" y="8049"/>
                  </a:moveTo>
                  <a:lnTo>
                    <a:pt x="2157" y="8049"/>
                  </a:lnTo>
                  <a:lnTo>
                    <a:pt x="1974" y="7936"/>
                  </a:lnTo>
                  <a:lnTo>
                    <a:pt x="1790" y="7809"/>
                  </a:lnTo>
                  <a:lnTo>
                    <a:pt x="1621" y="7682"/>
                  </a:lnTo>
                  <a:lnTo>
                    <a:pt x="1452" y="7541"/>
                  </a:lnTo>
                  <a:lnTo>
                    <a:pt x="1297" y="7400"/>
                  </a:lnTo>
                  <a:lnTo>
                    <a:pt x="1142" y="7245"/>
                  </a:lnTo>
                  <a:lnTo>
                    <a:pt x="1001" y="7076"/>
                  </a:lnTo>
                  <a:lnTo>
                    <a:pt x="874" y="6921"/>
                  </a:lnTo>
                  <a:lnTo>
                    <a:pt x="747" y="6752"/>
                  </a:lnTo>
                  <a:lnTo>
                    <a:pt x="635" y="6569"/>
                  </a:lnTo>
                  <a:lnTo>
                    <a:pt x="536" y="6386"/>
                  </a:lnTo>
                  <a:lnTo>
                    <a:pt x="437" y="6202"/>
                  </a:lnTo>
                  <a:lnTo>
                    <a:pt x="353" y="6019"/>
                  </a:lnTo>
                  <a:lnTo>
                    <a:pt x="282" y="5822"/>
                  </a:lnTo>
                  <a:lnTo>
                    <a:pt x="212" y="5624"/>
                  </a:lnTo>
                  <a:lnTo>
                    <a:pt x="155" y="5427"/>
                  </a:lnTo>
                  <a:lnTo>
                    <a:pt x="99" y="5230"/>
                  </a:lnTo>
                  <a:lnTo>
                    <a:pt x="57" y="5032"/>
                  </a:lnTo>
                  <a:lnTo>
                    <a:pt x="29" y="4821"/>
                  </a:lnTo>
                  <a:lnTo>
                    <a:pt x="14" y="4610"/>
                  </a:lnTo>
                  <a:lnTo>
                    <a:pt x="0" y="4412"/>
                  </a:lnTo>
                  <a:lnTo>
                    <a:pt x="0" y="4201"/>
                  </a:lnTo>
                  <a:lnTo>
                    <a:pt x="14" y="3989"/>
                  </a:lnTo>
                  <a:lnTo>
                    <a:pt x="29" y="3778"/>
                  </a:lnTo>
                  <a:lnTo>
                    <a:pt x="71" y="3567"/>
                  </a:lnTo>
                  <a:lnTo>
                    <a:pt x="113" y="3369"/>
                  </a:lnTo>
                  <a:lnTo>
                    <a:pt x="155" y="3158"/>
                  </a:lnTo>
                  <a:lnTo>
                    <a:pt x="226" y="2946"/>
                  </a:lnTo>
                  <a:lnTo>
                    <a:pt x="296" y="2749"/>
                  </a:lnTo>
                  <a:lnTo>
                    <a:pt x="381" y="2552"/>
                  </a:lnTo>
                  <a:lnTo>
                    <a:pt x="480" y="2354"/>
                  </a:lnTo>
                  <a:lnTo>
                    <a:pt x="578" y="2157"/>
                  </a:lnTo>
                  <a:lnTo>
                    <a:pt x="578" y="2157"/>
                  </a:lnTo>
                  <a:lnTo>
                    <a:pt x="691" y="1960"/>
                  </a:lnTo>
                  <a:lnTo>
                    <a:pt x="818" y="1791"/>
                  </a:lnTo>
                  <a:lnTo>
                    <a:pt x="945" y="1607"/>
                  </a:lnTo>
                  <a:lnTo>
                    <a:pt x="1086" y="1452"/>
                  </a:lnTo>
                  <a:lnTo>
                    <a:pt x="1241" y="1297"/>
                  </a:lnTo>
                  <a:lnTo>
                    <a:pt x="1396" y="1142"/>
                  </a:lnTo>
                  <a:lnTo>
                    <a:pt x="1551" y="1001"/>
                  </a:lnTo>
                  <a:lnTo>
                    <a:pt x="1720" y="874"/>
                  </a:lnTo>
                  <a:lnTo>
                    <a:pt x="1889" y="748"/>
                  </a:lnTo>
                  <a:lnTo>
                    <a:pt x="2058" y="635"/>
                  </a:lnTo>
                  <a:lnTo>
                    <a:pt x="2241" y="536"/>
                  </a:lnTo>
                  <a:lnTo>
                    <a:pt x="2425" y="437"/>
                  </a:lnTo>
                  <a:lnTo>
                    <a:pt x="2608" y="353"/>
                  </a:lnTo>
                  <a:lnTo>
                    <a:pt x="2805" y="268"/>
                  </a:lnTo>
                  <a:lnTo>
                    <a:pt x="3003" y="198"/>
                  </a:lnTo>
                  <a:lnTo>
                    <a:pt x="3200" y="141"/>
                  </a:lnTo>
                  <a:lnTo>
                    <a:pt x="3397" y="99"/>
                  </a:lnTo>
                  <a:lnTo>
                    <a:pt x="3609" y="57"/>
                  </a:lnTo>
                  <a:lnTo>
                    <a:pt x="3806" y="29"/>
                  </a:lnTo>
                  <a:lnTo>
                    <a:pt x="4017" y="15"/>
                  </a:lnTo>
                  <a:lnTo>
                    <a:pt x="4229" y="1"/>
                  </a:lnTo>
                  <a:lnTo>
                    <a:pt x="4440" y="1"/>
                  </a:lnTo>
                  <a:lnTo>
                    <a:pt x="4638" y="15"/>
                  </a:lnTo>
                  <a:lnTo>
                    <a:pt x="4849" y="29"/>
                  </a:lnTo>
                  <a:lnTo>
                    <a:pt x="5061" y="57"/>
                  </a:lnTo>
                  <a:lnTo>
                    <a:pt x="5272" y="99"/>
                  </a:lnTo>
                  <a:lnTo>
                    <a:pt x="5469" y="156"/>
                  </a:lnTo>
                  <a:lnTo>
                    <a:pt x="5681" y="212"/>
                  </a:lnTo>
                  <a:lnTo>
                    <a:pt x="5878" y="297"/>
                  </a:lnTo>
                  <a:lnTo>
                    <a:pt x="6075" y="381"/>
                  </a:lnTo>
                  <a:lnTo>
                    <a:pt x="6287" y="466"/>
                  </a:lnTo>
                  <a:lnTo>
                    <a:pt x="6470" y="578"/>
                  </a:lnTo>
                  <a:lnTo>
                    <a:pt x="6470" y="578"/>
                  </a:lnTo>
                  <a:lnTo>
                    <a:pt x="6667" y="691"/>
                  </a:lnTo>
                  <a:lnTo>
                    <a:pt x="6851" y="818"/>
                  </a:lnTo>
                  <a:lnTo>
                    <a:pt x="7020" y="945"/>
                  </a:lnTo>
                  <a:lnTo>
                    <a:pt x="7189" y="1086"/>
                  </a:lnTo>
                  <a:lnTo>
                    <a:pt x="7344" y="1241"/>
                  </a:lnTo>
                  <a:lnTo>
                    <a:pt x="7485" y="1382"/>
                  </a:lnTo>
                  <a:lnTo>
                    <a:pt x="7626" y="1551"/>
                  </a:lnTo>
                  <a:lnTo>
                    <a:pt x="7753" y="1706"/>
                  </a:lnTo>
                  <a:lnTo>
                    <a:pt x="7880" y="1875"/>
                  </a:lnTo>
                  <a:lnTo>
                    <a:pt x="7992" y="2058"/>
                  </a:lnTo>
                  <a:lnTo>
                    <a:pt x="8105" y="2242"/>
                  </a:lnTo>
                  <a:lnTo>
                    <a:pt x="8190" y="2425"/>
                  </a:lnTo>
                  <a:lnTo>
                    <a:pt x="8274" y="2608"/>
                  </a:lnTo>
                  <a:lnTo>
                    <a:pt x="8359" y="2805"/>
                  </a:lnTo>
                  <a:lnTo>
                    <a:pt x="8429" y="3003"/>
                  </a:lnTo>
                  <a:lnTo>
                    <a:pt x="8486" y="3200"/>
                  </a:lnTo>
                  <a:lnTo>
                    <a:pt x="8528" y="3397"/>
                  </a:lnTo>
                  <a:lnTo>
                    <a:pt x="8570" y="3595"/>
                  </a:lnTo>
                  <a:lnTo>
                    <a:pt x="8598" y="3806"/>
                  </a:lnTo>
                  <a:lnTo>
                    <a:pt x="8627" y="4018"/>
                  </a:lnTo>
                  <a:lnTo>
                    <a:pt x="8627" y="4215"/>
                  </a:lnTo>
                  <a:lnTo>
                    <a:pt x="8627" y="4426"/>
                  </a:lnTo>
                  <a:lnTo>
                    <a:pt x="8627" y="4638"/>
                  </a:lnTo>
                  <a:lnTo>
                    <a:pt x="8598" y="4849"/>
                  </a:lnTo>
                  <a:lnTo>
                    <a:pt x="8570" y="5061"/>
                  </a:lnTo>
                  <a:lnTo>
                    <a:pt x="8528" y="5258"/>
                  </a:lnTo>
                  <a:lnTo>
                    <a:pt x="8472" y="5469"/>
                  </a:lnTo>
                  <a:lnTo>
                    <a:pt x="8415" y="5681"/>
                  </a:lnTo>
                  <a:lnTo>
                    <a:pt x="8345" y="5878"/>
                  </a:lnTo>
                  <a:lnTo>
                    <a:pt x="8260" y="6076"/>
                  </a:lnTo>
                  <a:lnTo>
                    <a:pt x="8161" y="6273"/>
                  </a:lnTo>
                  <a:lnTo>
                    <a:pt x="8049" y="6470"/>
                  </a:lnTo>
                  <a:lnTo>
                    <a:pt x="8049" y="6470"/>
                  </a:lnTo>
                  <a:lnTo>
                    <a:pt x="7936" y="6653"/>
                  </a:lnTo>
                  <a:lnTo>
                    <a:pt x="7809" y="6837"/>
                  </a:lnTo>
                  <a:lnTo>
                    <a:pt x="7682" y="7020"/>
                  </a:lnTo>
                  <a:lnTo>
                    <a:pt x="7541" y="7175"/>
                  </a:lnTo>
                  <a:lnTo>
                    <a:pt x="7400" y="7330"/>
                  </a:lnTo>
                  <a:lnTo>
                    <a:pt x="7245" y="7485"/>
                  </a:lnTo>
                  <a:lnTo>
                    <a:pt x="7090" y="7626"/>
                  </a:lnTo>
                  <a:lnTo>
                    <a:pt x="6921" y="7753"/>
                  </a:lnTo>
                  <a:lnTo>
                    <a:pt x="6752" y="7880"/>
                  </a:lnTo>
                  <a:lnTo>
                    <a:pt x="6569" y="7992"/>
                  </a:lnTo>
                  <a:lnTo>
                    <a:pt x="6400" y="8091"/>
                  </a:lnTo>
                  <a:lnTo>
                    <a:pt x="6202" y="8190"/>
                  </a:lnTo>
                  <a:lnTo>
                    <a:pt x="6019" y="8274"/>
                  </a:lnTo>
                  <a:lnTo>
                    <a:pt x="5822" y="8359"/>
                  </a:lnTo>
                  <a:lnTo>
                    <a:pt x="5638" y="8429"/>
                  </a:lnTo>
                  <a:lnTo>
                    <a:pt x="5427" y="8486"/>
                  </a:lnTo>
                  <a:lnTo>
                    <a:pt x="5230" y="8528"/>
                  </a:lnTo>
                  <a:lnTo>
                    <a:pt x="5032" y="8570"/>
                  </a:lnTo>
                  <a:lnTo>
                    <a:pt x="4821" y="8599"/>
                  </a:lnTo>
                  <a:lnTo>
                    <a:pt x="4624" y="8613"/>
                  </a:lnTo>
                  <a:lnTo>
                    <a:pt x="4412" y="8627"/>
                  </a:lnTo>
                  <a:lnTo>
                    <a:pt x="4201" y="8627"/>
                  </a:lnTo>
                  <a:lnTo>
                    <a:pt x="3989" y="8613"/>
                  </a:lnTo>
                  <a:lnTo>
                    <a:pt x="3778" y="8599"/>
                  </a:lnTo>
                  <a:lnTo>
                    <a:pt x="3581" y="8570"/>
                  </a:lnTo>
                  <a:lnTo>
                    <a:pt x="3369" y="8528"/>
                  </a:lnTo>
                  <a:lnTo>
                    <a:pt x="3158" y="8472"/>
                  </a:lnTo>
                  <a:lnTo>
                    <a:pt x="2960" y="8415"/>
                  </a:lnTo>
                  <a:lnTo>
                    <a:pt x="2749" y="8331"/>
                  </a:lnTo>
                  <a:lnTo>
                    <a:pt x="2552" y="8246"/>
                  </a:lnTo>
                  <a:lnTo>
                    <a:pt x="2354" y="8162"/>
                  </a:lnTo>
                  <a:lnTo>
                    <a:pt x="2157" y="8049"/>
                  </a:lnTo>
                  <a:lnTo>
                    <a:pt x="2157" y="8049"/>
                  </a:lnTo>
                  <a:close/>
                  <a:moveTo>
                    <a:pt x="4032" y="4807"/>
                  </a:moveTo>
                  <a:lnTo>
                    <a:pt x="4032" y="4807"/>
                  </a:lnTo>
                  <a:lnTo>
                    <a:pt x="4144" y="4849"/>
                  </a:lnTo>
                  <a:lnTo>
                    <a:pt x="4243" y="4877"/>
                  </a:lnTo>
                  <a:lnTo>
                    <a:pt x="4356" y="4877"/>
                  </a:lnTo>
                  <a:lnTo>
                    <a:pt x="4469" y="4863"/>
                  </a:lnTo>
                  <a:lnTo>
                    <a:pt x="4567" y="4821"/>
                  </a:lnTo>
                  <a:lnTo>
                    <a:pt x="4652" y="4765"/>
                  </a:lnTo>
                  <a:lnTo>
                    <a:pt x="4736" y="4694"/>
                  </a:lnTo>
                  <a:lnTo>
                    <a:pt x="4807" y="4596"/>
                  </a:lnTo>
                  <a:lnTo>
                    <a:pt x="4807" y="4596"/>
                  </a:lnTo>
                  <a:lnTo>
                    <a:pt x="4849" y="4497"/>
                  </a:lnTo>
                  <a:lnTo>
                    <a:pt x="4877" y="4384"/>
                  </a:lnTo>
                  <a:lnTo>
                    <a:pt x="4877" y="4271"/>
                  </a:lnTo>
                  <a:lnTo>
                    <a:pt x="4863" y="4173"/>
                  </a:lnTo>
                  <a:lnTo>
                    <a:pt x="4821" y="4060"/>
                  </a:lnTo>
                  <a:lnTo>
                    <a:pt x="4765" y="3975"/>
                  </a:lnTo>
                  <a:lnTo>
                    <a:pt x="4694" y="3891"/>
                  </a:lnTo>
                  <a:lnTo>
                    <a:pt x="4595" y="3820"/>
                  </a:lnTo>
                  <a:lnTo>
                    <a:pt x="4595" y="3820"/>
                  </a:lnTo>
                  <a:lnTo>
                    <a:pt x="4497" y="3778"/>
                  </a:lnTo>
                  <a:lnTo>
                    <a:pt x="4384" y="3750"/>
                  </a:lnTo>
                  <a:lnTo>
                    <a:pt x="4271" y="3750"/>
                  </a:lnTo>
                  <a:lnTo>
                    <a:pt x="4173" y="3764"/>
                  </a:lnTo>
                  <a:lnTo>
                    <a:pt x="4074" y="3806"/>
                  </a:lnTo>
                  <a:lnTo>
                    <a:pt x="3975" y="3863"/>
                  </a:lnTo>
                  <a:lnTo>
                    <a:pt x="3891" y="3933"/>
                  </a:lnTo>
                  <a:lnTo>
                    <a:pt x="3820" y="4032"/>
                  </a:lnTo>
                  <a:lnTo>
                    <a:pt x="3820" y="4032"/>
                  </a:lnTo>
                  <a:lnTo>
                    <a:pt x="3778" y="4130"/>
                  </a:lnTo>
                  <a:lnTo>
                    <a:pt x="3750" y="4243"/>
                  </a:lnTo>
                  <a:lnTo>
                    <a:pt x="3750" y="4356"/>
                  </a:lnTo>
                  <a:lnTo>
                    <a:pt x="3764" y="4455"/>
                  </a:lnTo>
                  <a:lnTo>
                    <a:pt x="3806" y="4567"/>
                  </a:lnTo>
                  <a:lnTo>
                    <a:pt x="3862" y="4652"/>
                  </a:lnTo>
                  <a:lnTo>
                    <a:pt x="3947" y="4736"/>
                  </a:lnTo>
                  <a:lnTo>
                    <a:pt x="4032" y="4807"/>
                  </a:lnTo>
                  <a:lnTo>
                    <a:pt x="4032" y="480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 flipH="1">
              <a:off x="3485124" y="2033172"/>
              <a:ext cx="776501" cy="221286"/>
            </a:xfrm>
            <a:custGeom>
              <a:avLst/>
              <a:gdLst/>
              <a:ahLst/>
              <a:cxnLst/>
              <a:rect l="l" t="t" r="r" b="b"/>
              <a:pathLst>
                <a:path w="37494" h="10685" extrusionOk="0">
                  <a:moveTo>
                    <a:pt x="34815" y="1"/>
                  </a:moveTo>
                  <a:lnTo>
                    <a:pt x="2664" y="1"/>
                  </a:lnTo>
                  <a:lnTo>
                    <a:pt x="2664" y="1"/>
                  </a:lnTo>
                  <a:lnTo>
                    <a:pt x="2397" y="15"/>
                  </a:lnTo>
                  <a:lnTo>
                    <a:pt x="2129" y="43"/>
                  </a:lnTo>
                  <a:lnTo>
                    <a:pt x="1875" y="113"/>
                  </a:lnTo>
                  <a:lnTo>
                    <a:pt x="1635" y="198"/>
                  </a:lnTo>
                  <a:lnTo>
                    <a:pt x="1396" y="311"/>
                  </a:lnTo>
                  <a:lnTo>
                    <a:pt x="1184" y="452"/>
                  </a:lnTo>
                  <a:lnTo>
                    <a:pt x="973" y="607"/>
                  </a:lnTo>
                  <a:lnTo>
                    <a:pt x="790" y="776"/>
                  </a:lnTo>
                  <a:lnTo>
                    <a:pt x="606" y="973"/>
                  </a:lnTo>
                  <a:lnTo>
                    <a:pt x="451" y="1171"/>
                  </a:lnTo>
                  <a:lnTo>
                    <a:pt x="325" y="1396"/>
                  </a:lnTo>
                  <a:lnTo>
                    <a:pt x="212" y="1622"/>
                  </a:lnTo>
                  <a:lnTo>
                    <a:pt x="113" y="1875"/>
                  </a:lnTo>
                  <a:lnTo>
                    <a:pt x="57" y="2129"/>
                  </a:lnTo>
                  <a:lnTo>
                    <a:pt x="14" y="2397"/>
                  </a:lnTo>
                  <a:lnTo>
                    <a:pt x="0" y="2665"/>
                  </a:lnTo>
                  <a:lnTo>
                    <a:pt x="0" y="8007"/>
                  </a:lnTo>
                  <a:lnTo>
                    <a:pt x="0" y="8007"/>
                  </a:lnTo>
                  <a:lnTo>
                    <a:pt x="14" y="8274"/>
                  </a:lnTo>
                  <a:lnTo>
                    <a:pt x="57" y="8542"/>
                  </a:lnTo>
                  <a:lnTo>
                    <a:pt x="113" y="8796"/>
                  </a:lnTo>
                  <a:lnTo>
                    <a:pt x="212" y="9050"/>
                  </a:lnTo>
                  <a:lnTo>
                    <a:pt x="325" y="9275"/>
                  </a:lnTo>
                  <a:lnTo>
                    <a:pt x="451" y="9501"/>
                  </a:lnTo>
                  <a:lnTo>
                    <a:pt x="606" y="9712"/>
                  </a:lnTo>
                  <a:lnTo>
                    <a:pt x="790" y="9895"/>
                  </a:lnTo>
                  <a:lnTo>
                    <a:pt x="973" y="10065"/>
                  </a:lnTo>
                  <a:lnTo>
                    <a:pt x="1184" y="10220"/>
                  </a:lnTo>
                  <a:lnTo>
                    <a:pt x="1396" y="10361"/>
                  </a:lnTo>
                  <a:lnTo>
                    <a:pt x="1635" y="10473"/>
                  </a:lnTo>
                  <a:lnTo>
                    <a:pt x="1875" y="10558"/>
                  </a:lnTo>
                  <a:lnTo>
                    <a:pt x="2129" y="10628"/>
                  </a:lnTo>
                  <a:lnTo>
                    <a:pt x="2397" y="10671"/>
                  </a:lnTo>
                  <a:lnTo>
                    <a:pt x="2664" y="10685"/>
                  </a:lnTo>
                  <a:lnTo>
                    <a:pt x="34829" y="10685"/>
                  </a:lnTo>
                  <a:lnTo>
                    <a:pt x="34829" y="10685"/>
                  </a:lnTo>
                  <a:lnTo>
                    <a:pt x="35097" y="10671"/>
                  </a:lnTo>
                  <a:lnTo>
                    <a:pt x="35365" y="10628"/>
                  </a:lnTo>
                  <a:lnTo>
                    <a:pt x="35619" y="10558"/>
                  </a:lnTo>
                  <a:lnTo>
                    <a:pt x="35858" y="10473"/>
                  </a:lnTo>
                  <a:lnTo>
                    <a:pt x="36098" y="10361"/>
                  </a:lnTo>
                  <a:lnTo>
                    <a:pt x="36309" y="10220"/>
                  </a:lnTo>
                  <a:lnTo>
                    <a:pt x="36521" y="10065"/>
                  </a:lnTo>
                  <a:lnTo>
                    <a:pt x="36704" y="9895"/>
                  </a:lnTo>
                  <a:lnTo>
                    <a:pt x="36887" y="9712"/>
                  </a:lnTo>
                  <a:lnTo>
                    <a:pt x="37042" y="9501"/>
                  </a:lnTo>
                  <a:lnTo>
                    <a:pt x="37169" y="9275"/>
                  </a:lnTo>
                  <a:lnTo>
                    <a:pt x="37282" y="9050"/>
                  </a:lnTo>
                  <a:lnTo>
                    <a:pt x="37366" y="8796"/>
                  </a:lnTo>
                  <a:lnTo>
                    <a:pt x="37437" y="8542"/>
                  </a:lnTo>
                  <a:lnTo>
                    <a:pt x="37479" y="8274"/>
                  </a:lnTo>
                  <a:lnTo>
                    <a:pt x="37493" y="8007"/>
                  </a:lnTo>
                  <a:lnTo>
                    <a:pt x="37493" y="2665"/>
                  </a:lnTo>
                  <a:lnTo>
                    <a:pt x="37493" y="2665"/>
                  </a:lnTo>
                  <a:lnTo>
                    <a:pt x="37479" y="2397"/>
                  </a:lnTo>
                  <a:lnTo>
                    <a:pt x="37437" y="2129"/>
                  </a:lnTo>
                  <a:lnTo>
                    <a:pt x="37366" y="1875"/>
                  </a:lnTo>
                  <a:lnTo>
                    <a:pt x="37282" y="1622"/>
                  </a:lnTo>
                  <a:lnTo>
                    <a:pt x="37169" y="1396"/>
                  </a:lnTo>
                  <a:lnTo>
                    <a:pt x="37042" y="1171"/>
                  </a:lnTo>
                  <a:lnTo>
                    <a:pt x="36887" y="973"/>
                  </a:lnTo>
                  <a:lnTo>
                    <a:pt x="36704" y="776"/>
                  </a:lnTo>
                  <a:lnTo>
                    <a:pt x="36521" y="607"/>
                  </a:lnTo>
                  <a:lnTo>
                    <a:pt x="36309" y="452"/>
                  </a:lnTo>
                  <a:lnTo>
                    <a:pt x="36098" y="311"/>
                  </a:lnTo>
                  <a:lnTo>
                    <a:pt x="35858" y="198"/>
                  </a:lnTo>
                  <a:lnTo>
                    <a:pt x="35619" y="113"/>
                  </a:lnTo>
                  <a:lnTo>
                    <a:pt x="35351" y="43"/>
                  </a:lnTo>
                  <a:lnTo>
                    <a:pt x="35097" y="1"/>
                  </a:lnTo>
                  <a:lnTo>
                    <a:pt x="34815" y="1"/>
                  </a:lnTo>
                  <a:lnTo>
                    <a:pt x="348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 flipH="1">
              <a:off x="3534750" y="1984421"/>
              <a:ext cx="97233" cy="268008"/>
            </a:xfrm>
            <a:custGeom>
              <a:avLst/>
              <a:gdLst/>
              <a:ahLst/>
              <a:cxnLst/>
              <a:rect l="l" t="t" r="r" b="b"/>
              <a:pathLst>
                <a:path w="4695" h="12941" extrusionOk="0">
                  <a:moveTo>
                    <a:pt x="4694" y="10586"/>
                  </a:moveTo>
                  <a:lnTo>
                    <a:pt x="4694" y="2341"/>
                  </a:lnTo>
                  <a:lnTo>
                    <a:pt x="4694" y="2341"/>
                  </a:lnTo>
                  <a:lnTo>
                    <a:pt x="4680" y="2101"/>
                  </a:lnTo>
                  <a:lnTo>
                    <a:pt x="4652" y="1875"/>
                  </a:lnTo>
                  <a:lnTo>
                    <a:pt x="4596" y="1650"/>
                  </a:lnTo>
                  <a:lnTo>
                    <a:pt x="4511" y="1438"/>
                  </a:lnTo>
                  <a:lnTo>
                    <a:pt x="4412" y="1227"/>
                  </a:lnTo>
                  <a:lnTo>
                    <a:pt x="4300" y="1030"/>
                  </a:lnTo>
                  <a:lnTo>
                    <a:pt x="4159" y="861"/>
                  </a:lnTo>
                  <a:lnTo>
                    <a:pt x="4004" y="691"/>
                  </a:lnTo>
                  <a:lnTo>
                    <a:pt x="3834" y="536"/>
                  </a:lnTo>
                  <a:lnTo>
                    <a:pt x="3665" y="395"/>
                  </a:lnTo>
                  <a:lnTo>
                    <a:pt x="3468" y="283"/>
                  </a:lnTo>
                  <a:lnTo>
                    <a:pt x="3256" y="184"/>
                  </a:lnTo>
                  <a:lnTo>
                    <a:pt x="3045" y="99"/>
                  </a:lnTo>
                  <a:lnTo>
                    <a:pt x="2820" y="43"/>
                  </a:lnTo>
                  <a:lnTo>
                    <a:pt x="2594" y="15"/>
                  </a:lnTo>
                  <a:lnTo>
                    <a:pt x="2354" y="1"/>
                  </a:lnTo>
                  <a:lnTo>
                    <a:pt x="2354" y="1"/>
                  </a:lnTo>
                  <a:lnTo>
                    <a:pt x="2354" y="1"/>
                  </a:lnTo>
                  <a:lnTo>
                    <a:pt x="2115" y="15"/>
                  </a:lnTo>
                  <a:lnTo>
                    <a:pt x="1875" y="43"/>
                  </a:lnTo>
                  <a:lnTo>
                    <a:pt x="1650" y="99"/>
                  </a:lnTo>
                  <a:lnTo>
                    <a:pt x="1438" y="184"/>
                  </a:lnTo>
                  <a:lnTo>
                    <a:pt x="1241" y="283"/>
                  </a:lnTo>
                  <a:lnTo>
                    <a:pt x="1044" y="395"/>
                  </a:lnTo>
                  <a:lnTo>
                    <a:pt x="860" y="536"/>
                  </a:lnTo>
                  <a:lnTo>
                    <a:pt x="691" y="691"/>
                  </a:lnTo>
                  <a:lnTo>
                    <a:pt x="550" y="861"/>
                  </a:lnTo>
                  <a:lnTo>
                    <a:pt x="409" y="1030"/>
                  </a:lnTo>
                  <a:lnTo>
                    <a:pt x="297" y="1227"/>
                  </a:lnTo>
                  <a:lnTo>
                    <a:pt x="198" y="1438"/>
                  </a:lnTo>
                  <a:lnTo>
                    <a:pt x="113" y="1650"/>
                  </a:lnTo>
                  <a:lnTo>
                    <a:pt x="57" y="1875"/>
                  </a:lnTo>
                  <a:lnTo>
                    <a:pt x="15" y="2101"/>
                  </a:lnTo>
                  <a:lnTo>
                    <a:pt x="1" y="2341"/>
                  </a:lnTo>
                  <a:lnTo>
                    <a:pt x="1" y="10586"/>
                  </a:lnTo>
                  <a:lnTo>
                    <a:pt x="1" y="10586"/>
                  </a:lnTo>
                  <a:lnTo>
                    <a:pt x="15" y="10826"/>
                  </a:lnTo>
                  <a:lnTo>
                    <a:pt x="57" y="11065"/>
                  </a:lnTo>
                  <a:lnTo>
                    <a:pt x="113" y="11291"/>
                  </a:lnTo>
                  <a:lnTo>
                    <a:pt x="198" y="11502"/>
                  </a:lnTo>
                  <a:lnTo>
                    <a:pt x="297" y="11700"/>
                  </a:lnTo>
                  <a:lnTo>
                    <a:pt x="409" y="11897"/>
                  </a:lnTo>
                  <a:lnTo>
                    <a:pt x="550" y="12080"/>
                  </a:lnTo>
                  <a:lnTo>
                    <a:pt x="691" y="12249"/>
                  </a:lnTo>
                  <a:lnTo>
                    <a:pt x="860" y="12404"/>
                  </a:lnTo>
                  <a:lnTo>
                    <a:pt x="1044" y="12531"/>
                  </a:lnTo>
                  <a:lnTo>
                    <a:pt x="1241" y="12644"/>
                  </a:lnTo>
                  <a:lnTo>
                    <a:pt x="1438" y="12757"/>
                  </a:lnTo>
                  <a:lnTo>
                    <a:pt x="1650" y="12827"/>
                  </a:lnTo>
                  <a:lnTo>
                    <a:pt x="1875" y="12884"/>
                  </a:lnTo>
                  <a:lnTo>
                    <a:pt x="2115" y="12926"/>
                  </a:lnTo>
                  <a:lnTo>
                    <a:pt x="2354" y="12940"/>
                  </a:lnTo>
                  <a:lnTo>
                    <a:pt x="2354" y="12940"/>
                  </a:lnTo>
                  <a:lnTo>
                    <a:pt x="2354" y="12940"/>
                  </a:lnTo>
                  <a:lnTo>
                    <a:pt x="2594" y="12926"/>
                  </a:lnTo>
                  <a:lnTo>
                    <a:pt x="2820" y="12884"/>
                  </a:lnTo>
                  <a:lnTo>
                    <a:pt x="3045" y="12827"/>
                  </a:lnTo>
                  <a:lnTo>
                    <a:pt x="3256" y="12743"/>
                  </a:lnTo>
                  <a:lnTo>
                    <a:pt x="3468" y="12644"/>
                  </a:lnTo>
                  <a:lnTo>
                    <a:pt x="3651" y="12531"/>
                  </a:lnTo>
                  <a:lnTo>
                    <a:pt x="3834" y="12404"/>
                  </a:lnTo>
                  <a:lnTo>
                    <a:pt x="4004" y="12249"/>
                  </a:lnTo>
                  <a:lnTo>
                    <a:pt x="4159" y="12080"/>
                  </a:lnTo>
                  <a:lnTo>
                    <a:pt x="4285" y="11897"/>
                  </a:lnTo>
                  <a:lnTo>
                    <a:pt x="4412" y="11700"/>
                  </a:lnTo>
                  <a:lnTo>
                    <a:pt x="4511" y="11502"/>
                  </a:lnTo>
                  <a:lnTo>
                    <a:pt x="4581" y="11291"/>
                  </a:lnTo>
                  <a:lnTo>
                    <a:pt x="4652" y="11065"/>
                  </a:lnTo>
                  <a:lnTo>
                    <a:pt x="4680" y="10826"/>
                  </a:lnTo>
                  <a:lnTo>
                    <a:pt x="4694" y="10586"/>
                  </a:lnTo>
                  <a:lnTo>
                    <a:pt x="4694" y="1058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 flipH="1">
              <a:off x="3725674" y="1984421"/>
              <a:ext cx="96923" cy="268008"/>
            </a:xfrm>
            <a:custGeom>
              <a:avLst/>
              <a:gdLst/>
              <a:ahLst/>
              <a:cxnLst/>
              <a:rect l="l" t="t" r="r" b="b"/>
              <a:pathLst>
                <a:path w="4680" h="12941" extrusionOk="0">
                  <a:moveTo>
                    <a:pt x="4680" y="10586"/>
                  </a:moveTo>
                  <a:lnTo>
                    <a:pt x="4680" y="2341"/>
                  </a:lnTo>
                  <a:lnTo>
                    <a:pt x="4680" y="2341"/>
                  </a:lnTo>
                  <a:lnTo>
                    <a:pt x="4666" y="2101"/>
                  </a:lnTo>
                  <a:lnTo>
                    <a:pt x="4638" y="1875"/>
                  </a:lnTo>
                  <a:lnTo>
                    <a:pt x="4581" y="1650"/>
                  </a:lnTo>
                  <a:lnTo>
                    <a:pt x="4497" y="1438"/>
                  </a:lnTo>
                  <a:lnTo>
                    <a:pt x="4398" y="1227"/>
                  </a:lnTo>
                  <a:lnTo>
                    <a:pt x="4285" y="1030"/>
                  </a:lnTo>
                  <a:lnTo>
                    <a:pt x="4144" y="861"/>
                  </a:lnTo>
                  <a:lnTo>
                    <a:pt x="3989" y="691"/>
                  </a:lnTo>
                  <a:lnTo>
                    <a:pt x="3820" y="536"/>
                  </a:lnTo>
                  <a:lnTo>
                    <a:pt x="3651" y="395"/>
                  </a:lnTo>
                  <a:lnTo>
                    <a:pt x="3454" y="283"/>
                  </a:lnTo>
                  <a:lnTo>
                    <a:pt x="3242" y="184"/>
                  </a:lnTo>
                  <a:lnTo>
                    <a:pt x="3031" y="99"/>
                  </a:lnTo>
                  <a:lnTo>
                    <a:pt x="2805" y="43"/>
                  </a:lnTo>
                  <a:lnTo>
                    <a:pt x="2580" y="15"/>
                  </a:lnTo>
                  <a:lnTo>
                    <a:pt x="2340" y="1"/>
                  </a:lnTo>
                  <a:lnTo>
                    <a:pt x="2340" y="1"/>
                  </a:lnTo>
                  <a:lnTo>
                    <a:pt x="2340" y="1"/>
                  </a:lnTo>
                  <a:lnTo>
                    <a:pt x="2101" y="15"/>
                  </a:lnTo>
                  <a:lnTo>
                    <a:pt x="1875" y="43"/>
                  </a:lnTo>
                  <a:lnTo>
                    <a:pt x="1650" y="99"/>
                  </a:lnTo>
                  <a:lnTo>
                    <a:pt x="1424" y="184"/>
                  </a:lnTo>
                  <a:lnTo>
                    <a:pt x="1227" y="283"/>
                  </a:lnTo>
                  <a:lnTo>
                    <a:pt x="1029" y="395"/>
                  </a:lnTo>
                  <a:lnTo>
                    <a:pt x="846" y="536"/>
                  </a:lnTo>
                  <a:lnTo>
                    <a:pt x="677" y="691"/>
                  </a:lnTo>
                  <a:lnTo>
                    <a:pt x="536" y="846"/>
                  </a:lnTo>
                  <a:lnTo>
                    <a:pt x="395" y="1030"/>
                  </a:lnTo>
                  <a:lnTo>
                    <a:pt x="282" y="1227"/>
                  </a:lnTo>
                  <a:lnTo>
                    <a:pt x="184" y="1438"/>
                  </a:lnTo>
                  <a:lnTo>
                    <a:pt x="99" y="1650"/>
                  </a:lnTo>
                  <a:lnTo>
                    <a:pt x="43" y="1875"/>
                  </a:lnTo>
                  <a:lnTo>
                    <a:pt x="15" y="2101"/>
                  </a:lnTo>
                  <a:lnTo>
                    <a:pt x="0" y="2341"/>
                  </a:lnTo>
                  <a:lnTo>
                    <a:pt x="0" y="10586"/>
                  </a:lnTo>
                  <a:lnTo>
                    <a:pt x="0" y="10586"/>
                  </a:lnTo>
                  <a:lnTo>
                    <a:pt x="0" y="10826"/>
                  </a:lnTo>
                  <a:lnTo>
                    <a:pt x="43" y="11065"/>
                  </a:lnTo>
                  <a:lnTo>
                    <a:pt x="99" y="11291"/>
                  </a:lnTo>
                  <a:lnTo>
                    <a:pt x="184" y="11502"/>
                  </a:lnTo>
                  <a:lnTo>
                    <a:pt x="282" y="11700"/>
                  </a:lnTo>
                  <a:lnTo>
                    <a:pt x="395" y="11897"/>
                  </a:lnTo>
                  <a:lnTo>
                    <a:pt x="536" y="12080"/>
                  </a:lnTo>
                  <a:lnTo>
                    <a:pt x="677" y="12249"/>
                  </a:lnTo>
                  <a:lnTo>
                    <a:pt x="846" y="12404"/>
                  </a:lnTo>
                  <a:lnTo>
                    <a:pt x="1029" y="12531"/>
                  </a:lnTo>
                  <a:lnTo>
                    <a:pt x="1227" y="12644"/>
                  </a:lnTo>
                  <a:lnTo>
                    <a:pt x="1424" y="12757"/>
                  </a:lnTo>
                  <a:lnTo>
                    <a:pt x="1650" y="12827"/>
                  </a:lnTo>
                  <a:lnTo>
                    <a:pt x="1861" y="12884"/>
                  </a:lnTo>
                  <a:lnTo>
                    <a:pt x="2101" y="12926"/>
                  </a:lnTo>
                  <a:lnTo>
                    <a:pt x="2340" y="12940"/>
                  </a:lnTo>
                  <a:lnTo>
                    <a:pt x="2340" y="12940"/>
                  </a:lnTo>
                  <a:lnTo>
                    <a:pt x="2340" y="12940"/>
                  </a:lnTo>
                  <a:lnTo>
                    <a:pt x="2580" y="12926"/>
                  </a:lnTo>
                  <a:lnTo>
                    <a:pt x="2805" y="12884"/>
                  </a:lnTo>
                  <a:lnTo>
                    <a:pt x="3031" y="12827"/>
                  </a:lnTo>
                  <a:lnTo>
                    <a:pt x="3242" y="12757"/>
                  </a:lnTo>
                  <a:lnTo>
                    <a:pt x="3454" y="12644"/>
                  </a:lnTo>
                  <a:lnTo>
                    <a:pt x="3651" y="12531"/>
                  </a:lnTo>
                  <a:lnTo>
                    <a:pt x="3820" y="12404"/>
                  </a:lnTo>
                  <a:lnTo>
                    <a:pt x="3989" y="12249"/>
                  </a:lnTo>
                  <a:lnTo>
                    <a:pt x="4144" y="12080"/>
                  </a:lnTo>
                  <a:lnTo>
                    <a:pt x="4285" y="11897"/>
                  </a:lnTo>
                  <a:lnTo>
                    <a:pt x="4398" y="11700"/>
                  </a:lnTo>
                  <a:lnTo>
                    <a:pt x="4497" y="11502"/>
                  </a:lnTo>
                  <a:lnTo>
                    <a:pt x="4581" y="11291"/>
                  </a:lnTo>
                  <a:lnTo>
                    <a:pt x="4638" y="11065"/>
                  </a:lnTo>
                  <a:lnTo>
                    <a:pt x="4666" y="10826"/>
                  </a:lnTo>
                  <a:lnTo>
                    <a:pt x="4680" y="10586"/>
                  </a:lnTo>
                  <a:lnTo>
                    <a:pt x="4680" y="1058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5"/>
            <p:cNvSpPr/>
            <p:nvPr/>
          </p:nvSpPr>
          <p:spPr>
            <a:xfrm flipH="1">
              <a:off x="3916577" y="1984421"/>
              <a:ext cx="96923" cy="268008"/>
            </a:xfrm>
            <a:custGeom>
              <a:avLst/>
              <a:gdLst/>
              <a:ahLst/>
              <a:cxnLst/>
              <a:rect l="l" t="t" r="r" b="b"/>
              <a:pathLst>
                <a:path w="4680" h="12941" extrusionOk="0">
                  <a:moveTo>
                    <a:pt x="4680" y="10586"/>
                  </a:moveTo>
                  <a:lnTo>
                    <a:pt x="4680" y="2341"/>
                  </a:lnTo>
                  <a:lnTo>
                    <a:pt x="4680" y="2341"/>
                  </a:lnTo>
                  <a:lnTo>
                    <a:pt x="4666" y="2101"/>
                  </a:lnTo>
                  <a:lnTo>
                    <a:pt x="4638" y="1875"/>
                  </a:lnTo>
                  <a:lnTo>
                    <a:pt x="4581" y="1650"/>
                  </a:lnTo>
                  <a:lnTo>
                    <a:pt x="4497" y="1438"/>
                  </a:lnTo>
                  <a:lnTo>
                    <a:pt x="4398" y="1227"/>
                  </a:lnTo>
                  <a:lnTo>
                    <a:pt x="4285" y="1030"/>
                  </a:lnTo>
                  <a:lnTo>
                    <a:pt x="4144" y="846"/>
                  </a:lnTo>
                  <a:lnTo>
                    <a:pt x="3989" y="691"/>
                  </a:lnTo>
                  <a:lnTo>
                    <a:pt x="3834" y="536"/>
                  </a:lnTo>
                  <a:lnTo>
                    <a:pt x="3651" y="395"/>
                  </a:lnTo>
                  <a:lnTo>
                    <a:pt x="3454" y="283"/>
                  </a:lnTo>
                  <a:lnTo>
                    <a:pt x="3256" y="184"/>
                  </a:lnTo>
                  <a:lnTo>
                    <a:pt x="3031" y="99"/>
                  </a:lnTo>
                  <a:lnTo>
                    <a:pt x="2805" y="43"/>
                  </a:lnTo>
                  <a:lnTo>
                    <a:pt x="2580" y="15"/>
                  </a:lnTo>
                  <a:lnTo>
                    <a:pt x="2340" y="1"/>
                  </a:lnTo>
                  <a:lnTo>
                    <a:pt x="2340" y="1"/>
                  </a:lnTo>
                  <a:lnTo>
                    <a:pt x="2340" y="1"/>
                  </a:lnTo>
                  <a:lnTo>
                    <a:pt x="2100" y="15"/>
                  </a:lnTo>
                  <a:lnTo>
                    <a:pt x="1875" y="43"/>
                  </a:lnTo>
                  <a:lnTo>
                    <a:pt x="1649" y="99"/>
                  </a:lnTo>
                  <a:lnTo>
                    <a:pt x="1424" y="184"/>
                  </a:lnTo>
                  <a:lnTo>
                    <a:pt x="1226" y="283"/>
                  </a:lnTo>
                  <a:lnTo>
                    <a:pt x="1029" y="395"/>
                  </a:lnTo>
                  <a:lnTo>
                    <a:pt x="846" y="536"/>
                  </a:lnTo>
                  <a:lnTo>
                    <a:pt x="691" y="691"/>
                  </a:lnTo>
                  <a:lnTo>
                    <a:pt x="536" y="861"/>
                  </a:lnTo>
                  <a:lnTo>
                    <a:pt x="395" y="1030"/>
                  </a:lnTo>
                  <a:lnTo>
                    <a:pt x="282" y="1227"/>
                  </a:lnTo>
                  <a:lnTo>
                    <a:pt x="183" y="1438"/>
                  </a:lnTo>
                  <a:lnTo>
                    <a:pt x="99" y="1650"/>
                  </a:lnTo>
                  <a:lnTo>
                    <a:pt x="43" y="1875"/>
                  </a:lnTo>
                  <a:lnTo>
                    <a:pt x="14" y="2101"/>
                  </a:lnTo>
                  <a:lnTo>
                    <a:pt x="0" y="2341"/>
                  </a:lnTo>
                  <a:lnTo>
                    <a:pt x="0" y="10586"/>
                  </a:lnTo>
                  <a:lnTo>
                    <a:pt x="0" y="10586"/>
                  </a:lnTo>
                  <a:lnTo>
                    <a:pt x="14" y="10826"/>
                  </a:lnTo>
                  <a:lnTo>
                    <a:pt x="43" y="11065"/>
                  </a:lnTo>
                  <a:lnTo>
                    <a:pt x="99" y="11291"/>
                  </a:lnTo>
                  <a:lnTo>
                    <a:pt x="183" y="11502"/>
                  </a:lnTo>
                  <a:lnTo>
                    <a:pt x="282" y="11700"/>
                  </a:lnTo>
                  <a:lnTo>
                    <a:pt x="395" y="11897"/>
                  </a:lnTo>
                  <a:lnTo>
                    <a:pt x="536" y="12080"/>
                  </a:lnTo>
                  <a:lnTo>
                    <a:pt x="691" y="12249"/>
                  </a:lnTo>
                  <a:lnTo>
                    <a:pt x="846" y="12404"/>
                  </a:lnTo>
                  <a:lnTo>
                    <a:pt x="1029" y="12531"/>
                  </a:lnTo>
                  <a:lnTo>
                    <a:pt x="1226" y="12644"/>
                  </a:lnTo>
                  <a:lnTo>
                    <a:pt x="1424" y="12757"/>
                  </a:lnTo>
                  <a:lnTo>
                    <a:pt x="1649" y="12827"/>
                  </a:lnTo>
                  <a:lnTo>
                    <a:pt x="1875" y="12884"/>
                  </a:lnTo>
                  <a:lnTo>
                    <a:pt x="2100" y="12926"/>
                  </a:lnTo>
                  <a:lnTo>
                    <a:pt x="2340" y="12940"/>
                  </a:lnTo>
                  <a:lnTo>
                    <a:pt x="2340" y="12940"/>
                  </a:lnTo>
                  <a:lnTo>
                    <a:pt x="2340" y="12940"/>
                  </a:lnTo>
                  <a:lnTo>
                    <a:pt x="2580" y="12926"/>
                  </a:lnTo>
                  <a:lnTo>
                    <a:pt x="2805" y="12884"/>
                  </a:lnTo>
                  <a:lnTo>
                    <a:pt x="3031" y="12827"/>
                  </a:lnTo>
                  <a:lnTo>
                    <a:pt x="3256" y="12757"/>
                  </a:lnTo>
                  <a:lnTo>
                    <a:pt x="3454" y="12644"/>
                  </a:lnTo>
                  <a:lnTo>
                    <a:pt x="3651" y="12531"/>
                  </a:lnTo>
                  <a:lnTo>
                    <a:pt x="3834" y="12404"/>
                  </a:lnTo>
                  <a:lnTo>
                    <a:pt x="3989" y="12249"/>
                  </a:lnTo>
                  <a:lnTo>
                    <a:pt x="4144" y="12080"/>
                  </a:lnTo>
                  <a:lnTo>
                    <a:pt x="4285" y="11897"/>
                  </a:lnTo>
                  <a:lnTo>
                    <a:pt x="4398" y="11700"/>
                  </a:lnTo>
                  <a:lnTo>
                    <a:pt x="4497" y="11502"/>
                  </a:lnTo>
                  <a:lnTo>
                    <a:pt x="4581" y="11291"/>
                  </a:lnTo>
                  <a:lnTo>
                    <a:pt x="4638" y="11065"/>
                  </a:lnTo>
                  <a:lnTo>
                    <a:pt x="4666" y="10826"/>
                  </a:lnTo>
                  <a:lnTo>
                    <a:pt x="4680" y="10586"/>
                  </a:lnTo>
                  <a:lnTo>
                    <a:pt x="4680" y="1058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5"/>
            <p:cNvSpPr/>
            <p:nvPr/>
          </p:nvSpPr>
          <p:spPr>
            <a:xfrm flipH="1">
              <a:off x="4107481" y="1984421"/>
              <a:ext cx="96923" cy="268008"/>
            </a:xfrm>
            <a:custGeom>
              <a:avLst/>
              <a:gdLst/>
              <a:ahLst/>
              <a:cxnLst/>
              <a:rect l="l" t="t" r="r" b="b"/>
              <a:pathLst>
                <a:path w="4680" h="12941" extrusionOk="0">
                  <a:moveTo>
                    <a:pt x="4680" y="10586"/>
                  </a:moveTo>
                  <a:lnTo>
                    <a:pt x="4680" y="2341"/>
                  </a:lnTo>
                  <a:lnTo>
                    <a:pt x="4680" y="2341"/>
                  </a:lnTo>
                  <a:lnTo>
                    <a:pt x="4680" y="2101"/>
                  </a:lnTo>
                  <a:lnTo>
                    <a:pt x="4637" y="1875"/>
                  </a:lnTo>
                  <a:lnTo>
                    <a:pt x="4581" y="1650"/>
                  </a:lnTo>
                  <a:lnTo>
                    <a:pt x="4496" y="1438"/>
                  </a:lnTo>
                  <a:lnTo>
                    <a:pt x="4398" y="1227"/>
                  </a:lnTo>
                  <a:lnTo>
                    <a:pt x="4285" y="1030"/>
                  </a:lnTo>
                  <a:lnTo>
                    <a:pt x="4144" y="846"/>
                  </a:lnTo>
                  <a:lnTo>
                    <a:pt x="4003" y="691"/>
                  </a:lnTo>
                  <a:lnTo>
                    <a:pt x="3834" y="536"/>
                  </a:lnTo>
                  <a:lnTo>
                    <a:pt x="3651" y="395"/>
                  </a:lnTo>
                  <a:lnTo>
                    <a:pt x="3453" y="283"/>
                  </a:lnTo>
                  <a:lnTo>
                    <a:pt x="3256" y="184"/>
                  </a:lnTo>
                  <a:lnTo>
                    <a:pt x="3030" y="99"/>
                  </a:lnTo>
                  <a:lnTo>
                    <a:pt x="2819" y="43"/>
                  </a:lnTo>
                  <a:lnTo>
                    <a:pt x="2579" y="15"/>
                  </a:lnTo>
                  <a:lnTo>
                    <a:pt x="2340" y="1"/>
                  </a:lnTo>
                  <a:lnTo>
                    <a:pt x="2340" y="1"/>
                  </a:lnTo>
                  <a:lnTo>
                    <a:pt x="2340" y="1"/>
                  </a:lnTo>
                  <a:lnTo>
                    <a:pt x="2100" y="15"/>
                  </a:lnTo>
                  <a:lnTo>
                    <a:pt x="1875" y="43"/>
                  </a:lnTo>
                  <a:lnTo>
                    <a:pt x="1649" y="99"/>
                  </a:lnTo>
                  <a:lnTo>
                    <a:pt x="1438" y="184"/>
                  </a:lnTo>
                  <a:lnTo>
                    <a:pt x="1226" y="283"/>
                  </a:lnTo>
                  <a:lnTo>
                    <a:pt x="1029" y="395"/>
                  </a:lnTo>
                  <a:lnTo>
                    <a:pt x="860" y="536"/>
                  </a:lnTo>
                  <a:lnTo>
                    <a:pt x="691" y="691"/>
                  </a:lnTo>
                  <a:lnTo>
                    <a:pt x="536" y="846"/>
                  </a:lnTo>
                  <a:lnTo>
                    <a:pt x="395" y="1030"/>
                  </a:lnTo>
                  <a:lnTo>
                    <a:pt x="282" y="1227"/>
                  </a:lnTo>
                  <a:lnTo>
                    <a:pt x="183" y="1438"/>
                  </a:lnTo>
                  <a:lnTo>
                    <a:pt x="99" y="1650"/>
                  </a:lnTo>
                  <a:lnTo>
                    <a:pt x="42" y="1875"/>
                  </a:lnTo>
                  <a:lnTo>
                    <a:pt x="14" y="2101"/>
                  </a:lnTo>
                  <a:lnTo>
                    <a:pt x="0" y="2341"/>
                  </a:lnTo>
                  <a:lnTo>
                    <a:pt x="0" y="10586"/>
                  </a:lnTo>
                  <a:lnTo>
                    <a:pt x="0" y="10586"/>
                  </a:lnTo>
                  <a:lnTo>
                    <a:pt x="14" y="10826"/>
                  </a:lnTo>
                  <a:lnTo>
                    <a:pt x="42" y="11065"/>
                  </a:lnTo>
                  <a:lnTo>
                    <a:pt x="99" y="11291"/>
                  </a:lnTo>
                  <a:lnTo>
                    <a:pt x="183" y="11502"/>
                  </a:lnTo>
                  <a:lnTo>
                    <a:pt x="282" y="11700"/>
                  </a:lnTo>
                  <a:lnTo>
                    <a:pt x="395" y="11897"/>
                  </a:lnTo>
                  <a:lnTo>
                    <a:pt x="536" y="12080"/>
                  </a:lnTo>
                  <a:lnTo>
                    <a:pt x="691" y="12249"/>
                  </a:lnTo>
                  <a:lnTo>
                    <a:pt x="860" y="12404"/>
                  </a:lnTo>
                  <a:lnTo>
                    <a:pt x="1029" y="12531"/>
                  </a:lnTo>
                  <a:lnTo>
                    <a:pt x="1226" y="12658"/>
                  </a:lnTo>
                  <a:lnTo>
                    <a:pt x="1438" y="12757"/>
                  </a:lnTo>
                  <a:lnTo>
                    <a:pt x="1649" y="12827"/>
                  </a:lnTo>
                  <a:lnTo>
                    <a:pt x="1875" y="12884"/>
                  </a:lnTo>
                  <a:lnTo>
                    <a:pt x="2100" y="12926"/>
                  </a:lnTo>
                  <a:lnTo>
                    <a:pt x="2340" y="12940"/>
                  </a:lnTo>
                  <a:lnTo>
                    <a:pt x="2340" y="12940"/>
                  </a:lnTo>
                  <a:lnTo>
                    <a:pt x="2340" y="12940"/>
                  </a:lnTo>
                  <a:lnTo>
                    <a:pt x="2579" y="12926"/>
                  </a:lnTo>
                  <a:lnTo>
                    <a:pt x="2819" y="12884"/>
                  </a:lnTo>
                  <a:lnTo>
                    <a:pt x="3030" y="12827"/>
                  </a:lnTo>
                  <a:lnTo>
                    <a:pt x="3256" y="12757"/>
                  </a:lnTo>
                  <a:lnTo>
                    <a:pt x="3453" y="12658"/>
                  </a:lnTo>
                  <a:lnTo>
                    <a:pt x="3651" y="12531"/>
                  </a:lnTo>
                  <a:lnTo>
                    <a:pt x="3834" y="12404"/>
                  </a:lnTo>
                  <a:lnTo>
                    <a:pt x="4003" y="12249"/>
                  </a:lnTo>
                  <a:lnTo>
                    <a:pt x="4144" y="12080"/>
                  </a:lnTo>
                  <a:lnTo>
                    <a:pt x="4285" y="11897"/>
                  </a:lnTo>
                  <a:lnTo>
                    <a:pt x="4398" y="11700"/>
                  </a:lnTo>
                  <a:lnTo>
                    <a:pt x="4496" y="11502"/>
                  </a:lnTo>
                  <a:lnTo>
                    <a:pt x="4581" y="11291"/>
                  </a:lnTo>
                  <a:lnTo>
                    <a:pt x="4637" y="11065"/>
                  </a:lnTo>
                  <a:lnTo>
                    <a:pt x="4680" y="10826"/>
                  </a:lnTo>
                  <a:lnTo>
                    <a:pt x="4680" y="10586"/>
                  </a:lnTo>
                  <a:lnTo>
                    <a:pt x="4680" y="1058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5"/>
            <p:cNvSpPr/>
            <p:nvPr/>
          </p:nvSpPr>
          <p:spPr>
            <a:xfrm flipH="1">
              <a:off x="3836886" y="2716533"/>
              <a:ext cx="45562" cy="45562"/>
            </a:xfrm>
            <a:custGeom>
              <a:avLst/>
              <a:gdLst/>
              <a:ahLst/>
              <a:cxnLst/>
              <a:rect l="l" t="t" r="r" b="b"/>
              <a:pathLst>
                <a:path w="2200" h="2200" extrusionOk="0">
                  <a:moveTo>
                    <a:pt x="1100" y="0"/>
                  </a:moveTo>
                  <a:lnTo>
                    <a:pt x="1100" y="0"/>
                  </a:lnTo>
                  <a:lnTo>
                    <a:pt x="988" y="0"/>
                  </a:lnTo>
                  <a:lnTo>
                    <a:pt x="875" y="14"/>
                  </a:lnTo>
                  <a:lnTo>
                    <a:pt x="776" y="43"/>
                  </a:lnTo>
                  <a:lnTo>
                    <a:pt x="663" y="85"/>
                  </a:lnTo>
                  <a:lnTo>
                    <a:pt x="565" y="127"/>
                  </a:lnTo>
                  <a:lnTo>
                    <a:pt x="480" y="183"/>
                  </a:lnTo>
                  <a:lnTo>
                    <a:pt x="396" y="240"/>
                  </a:lnTo>
                  <a:lnTo>
                    <a:pt x="311" y="324"/>
                  </a:lnTo>
                  <a:lnTo>
                    <a:pt x="241" y="395"/>
                  </a:lnTo>
                  <a:lnTo>
                    <a:pt x="184" y="479"/>
                  </a:lnTo>
                  <a:lnTo>
                    <a:pt x="128" y="578"/>
                  </a:lnTo>
                  <a:lnTo>
                    <a:pt x="85" y="663"/>
                  </a:lnTo>
                  <a:lnTo>
                    <a:pt x="43" y="775"/>
                  </a:lnTo>
                  <a:lnTo>
                    <a:pt x="15" y="874"/>
                  </a:lnTo>
                  <a:lnTo>
                    <a:pt x="1" y="987"/>
                  </a:lnTo>
                  <a:lnTo>
                    <a:pt x="1" y="1100"/>
                  </a:lnTo>
                  <a:lnTo>
                    <a:pt x="1" y="1100"/>
                  </a:lnTo>
                  <a:lnTo>
                    <a:pt x="1" y="1212"/>
                  </a:lnTo>
                  <a:lnTo>
                    <a:pt x="15" y="1325"/>
                  </a:lnTo>
                  <a:lnTo>
                    <a:pt x="43" y="1424"/>
                  </a:lnTo>
                  <a:lnTo>
                    <a:pt x="85" y="1523"/>
                  </a:lnTo>
                  <a:lnTo>
                    <a:pt x="128" y="1621"/>
                  </a:lnTo>
                  <a:lnTo>
                    <a:pt x="184" y="1720"/>
                  </a:lnTo>
                  <a:lnTo>
                    <a:pt x="241" y="1804"/>
                  </a:lnTo>
                  <a:lnTo>
                    <a:pt x="311" y="1875"/>
                  </a:lnTo>
                  <a:lnTo>
                    <a:pt x="396" y="1945"/>
                  </a:lnTo>
                  <a:lnTo>
                    <a:pt x="480" y="2016"/>
                  </a:lnTo>
                  <a:lnTo>
                    <a:pt x="565" y="2072"/>
                  </a:lnTo>
                  <a:lnTo>
                    <a:pt x="663" y="2115"/>
                  </a:lnTo>
                  <a:lnTo>
                    <a:pt x="776" y="2157"/>
                  </a:lnTo>
                  <a:lnTo>
                    <a:pt x="875" y="2185"/>
                  </a:lnTo>
                  <a:lnTo>
                    <a:pt x="988" y="2199"/>
                  </a:lnTo>
                  <a:lnTo>
                    <a:pt x="1100" y="2199"/>
                  </a:lnTo>
                  <a:lnTo>
                    <a:pt x="1100" y="2199"/>
                  </a:lnTo>
                  <a:lnTo>
                    <a:pt x="1213" y="2199"/>
                  </a:lnTo>
                  <a:lnTo>
                    <a:pt x="1326" y="2185"/>
                  </a:lnTo>
                  <a:lnTo>
                    <a:pt x="1425" y="2157"/>
                  </a:lnTo>
                  <a:lnTo>
                    <a:pt x="1523" y="2115"/>
                  </a:lnTo>
                  <a:lnTo>
                    <a:pt x="1622" y="2072"/>
                  </a:lnTo>
                  <a:lnTo>
                    <a:pt x="1721" y="2016"/>
                  </a:lnTo>
                  <a:lnTo>
                    <a:pt x="1805" y="1945"/>
                  </a:lnTo>
                  <a:lnTo>
                    <a:pt x="1876" y="1875"/>
                  </a:lnTo>
                  <a:lnTo>
                    <a:pt x="1946" y="1804"/>
                  </a:lnTo>
                  <a:lnTo>
                    <a:pt x="2017" y="1720"/>
                  </a:lnTo>
                  <a:lnTo>
                    <a:pt x="2073" y="1621"/>
                  </a:lnTo>
                  <a:lnTo>
                    <a:pt x="2115" y="1523"/>
                  </a:lnTo>
                  <a:lnTo>
                    <a:pt x="2157" y="1424"/>
                  </a:lnTo>
                  <a:lnTo>
                    <a:pt x="2172" y="1325"/>
                  </a:lnTo>
                  <a:lnTo>
                    <a:pt x="2200" y="1212"/>
                  </a:lnTo>
                  <a:lnTo>
                    <a:pt x="2200" y="1100"/>
                  </a:lnTo>
                  <a:lnTo>
                    <a:pt x="2200" y="1100"/>
                  </a:lnTo>
                  <a:lnTo>
                    <a:pt x="2200" y="987"/>
                  </a:lnTo>
                  <a:lnTo>
                    <a:pt x="2172" y="874"/>
                  </a:lnTo>
                  <a:lnTo>
                    <a:pt x="2157" y="775"/>
                  </a:lnTo>
                  <a:lnTo>
                    <a:pt x="2115" y="663"/>
                  </a:lnTo>
                  <a:lnTo>
                    <a:pt x="2073" y="578"/>
                  </a:lnTo>
                  <a:lnTo>
                    <a:pt x="2017" y="479"/>
                  </a:lnTo>
                  <a:lnTo>
                    <a:pt x="1946" y="395"/>
                  </a:lnTo>
                  <a:lnTo>
                    <a:pt x="1876" y="324"/>
                  </a:lnTo>
                  <a:lnTo>
                    <a:pt x="1805" y="240"/>
                  </a:lnTo>
                  <a:lnTo>
                    <a:pt x="1721" y="183"/>
                  </a:lnTo>
                  <a:lnTo>
                    <a:pt x="1622" y="127"/>
                  </a:lnTo>
                  <a:lnTo>
                    <a:pt x="1523" y="85"/>
                  </a:lnTo>
                  <a:lnTo>
                    <a:pt x="1425" y="43"/>
                  </a:lnTo>
                  <a:lnTo>
                    <a:pt x="1326" y="14"/>
                  </a:lnTo>
                  <a:lnTo>
                    <a:pt x="1213" y="0"/>
                  </a:lnTo>
                  <a:lnTo>
                    <a:pt x="1100" y="0"/>
                  </a:lnTo>
                  <a:lnTo>
                    <a:pt x="1100" y="0"/>
                  </a:lnTo>
                  <a:close/>
                </a:path>
              </a:pathLst>
            </a:custGeom>
            <a:solidFill>
              <a:srgbClr val="292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5"/>
            <p:cNvSpPr/>
            <p:nvPr/>
          </p:nvSpPr>
          <p:spPr>
            <a:xfrm flipH="1">
              <a:off x="3849146" y="2326257"/>
              <a:ext cx="45852" cy="45852"/>
            </a:xfrm>
            <a:custGeom>
              <a:avLst/>
              <a:gdLst/>
              <a:ahLst/>
              <a:cxnLst/>
              <a:rect l="l" t="t" r="r" b="b"/>
              <a:pathLst>
                <a:path w="2214" h="2214" extrusionOk="0">
                  <a:moveTo>
                    <a:pt x="1114" y="0"/>
                  </a:moveTo>
                  <a:lnTo>
                    <a:pt x="1114" y="0"/>
                  </a:lnTo>
                  <a:lnTo>
                    <a:pt x="1002" y="14"/>
                  </a:lnTo>
                  <a:lnTo>
                    <a:pt x="889" y="28"/>
                  </a:lnTo>
                  <a:lnTo>
                    <a:pt x="776" y="57"/>
                  </a:lnTo>
                  <a:lnTo>
                    <a:pt x="677" y="85"/>
                  </a:lnTo>
                  <a:lnTo>
                    <a:pt x="579" y="141"/>
                  </a:lnTo>
                  <a:lnTo>
                    <a:pt x="494" y="197"/>
                  </a:lnTo>
                  <a:lnTo>
                    <a:pt x="410" y="254"/>
                  </a:lnTo>
                  <a:lnTo>
                    <a:pt x="325" y="324"/>
                  </a:lnTo>
                  <a:lnTo>
                    <a:pt x="255" y="409"/>
                  </a:lnTo>
                  <a:lnTo>
                    <a:pt x="198" y="493"/>
                  </a:lnTo>
                  <a:lnTo>
                    <a:pt x="142" y="578"/>
                  </a:lnTo>
                  <a:lnTo>
                    <a:pt x="99" y="677"/>
                  </a:lnTo>
                  <a:lnTo>
                    <a:pt x="57" y="775"/>
                  </a:lnTo>
                  <a:lnTo>
                    <a:pt x="29" y="888"/>
                  </a:lnTo>
                  <a:lnTo>
                    <a:pt x="15" y="1001"/>
                  </a:lnTo>
                  <a:lnTo>
                    <a:pt x="1" y="1114"/>
                  </a:lnTo>
                  <a:lnTo>
                    <a:pt x="1" y="1114"/>
                  </a:lnTo>
                  <a:lnTo>
                    <a:pt x="15" y="1226"/>
                  </a:lnTo>
                  <a:lnTo>
                    <a:pt x="29" y="1325"/>
                  </a:lnTo>
                  <a:lnTo>
                    <a:pt x="57" y="1438"/>
                  </a:lnTo>
                  <a:lnTo>
                    <a:pt x="99" y="1536"/>
                  </a:lnTo>
                  <a:lnTo>
                    <a:pt x="142" y="1635"/>
                  </a:lnTo>
                  <a:lnTo>
                    <a:pt x="198" y="1720"/>
                  </a:lnTo>
                  <a:lnTo>
                    <a:pt x="255" y="1804"/>
                  </a:lnTo>
                  <a:lnTo>
                    <a:pt x="325" y="1889"/>
                  </a:lnTo>
                  <a:lnTo>
                    <a:pt x="410" y="1959"/>
                  </a:lnTo>
                  <a:lnTo>
                    <a:pt x="494" y="2030"/>
                  </a:lnTo>
                  <a:lnTo>
                    <a:pt x="579" y="2072"/>
                  </a:lnTo>
                  <a:lnTo>
                    <a:pt x="677" y="2128"/>
                  </a:lnTo>
                  <a:lnTo>
                    <a:pt x="776" y="2157"/>
                  </a:lnTo>
                  <a:lnTo>
                    <a:pt x="889" y="2185"/>
                  </a:lnTo>
                  <a:lnTo>
                    <a:pt x="1002" y="2199"/>
                  </a:lnTo>
                  <a:lnTo>
                    <a:pt x="1114" y="2213"/>
                  </a:lnTo>
                  <a:lnTo>
                    <a:pt x="1114" y="2213"/>
                  </a:lnTo>
                  <a:lnTo>
                    <a:pt x="1227" y="2199"/>
                  </a:lnTo>
                  <a:lnTo>
                    <a:pt x="1326" y="2185"/>
                  </a:lnTo>
                  <a:lnTo>
                    <a:pt x="1439" y="2157"/>
                  </a:lnTo>
                  <a:lnTo>
                    <a:pt x="1537" y="2128"/>
                  </a:lnTo>
                  <a:lnTo>
                    <a:pt x="1636" y="2072"/>
                  </a:lnTo>
                  <a:lnTo>
                    <a:pt x="1720" y="2030"/>
                  </a:lnTo>
                  <a:lnTo>
                    <a:pt x="1805" y="1959"/>
                  </a:lnTo>
                  <a:lnTo>
                    <a:pt x="1890" y="1889"/>
                  </a:lnTo>
                  <a:lnTo>
                    <a:pt x="1960" y="1804"/>
                  </a:lnTo>
                  <a:lnTo>
                    <a:pt x="2031" y="1720"/>
                  </a:lnTo>
                  <a:lnTo>
                    <a:pt x="2087" y="1635"/>
                  </a:lnTo>
                  <a:lnTo>
                    <a:pt x="2129" y="1536"/>
                  </a:lnTo>
                  <a:lnTo>
                    <a:pt x="2157" y="1438"/>
                  </a:lnTo>
                  <a:lnTo>
                    <a:pt x="2186" y="1325"/>
                  </a:lnTo>
                  <a:lnTo>
                    <a:pt x="2214" y="1226"/>
                  </a:lnTo>
                  <a:lnTo>
                    <a:pt x="2214" y="1114"/>
                  </a:lnTo>
                  <a:lnTo>
                    <a:pt x="2214" y="1114"/>
                  </a:lnTo>
                  <a:lnTo>
                    <a:pt x="2214" y="1001"/>
                  </a:lnTo>
                  <a:lnTo>
                    <a:pt x="2186" y="888"/>
                  </a:lnTo>
                  <a:lnTo>
                    <a:pt x="2157" y="775"/>
                  </a:lnTo>
                  <a:lnTo>
                    <a:pt x="2129" y="677"/>
                  </a:lnTo>
                  <a:lnTo>
                    <a:pt x="2073" y="578"/>
                  </a:lnTo>
                  <a:lnTo>
                    <a:pt x="2031" y="493"/>
                  </a:lnTo>
                  <a:lnTo>
                    <a:pt x="1960" y="409"/>
                  </a:lnTo>
                  <a:lnTo>
                    <a:pt x="1890" y="324"/>
                  </a:lnTo>
                  <a:lnTo>
                    <a:pt x="1805" y="254"/>
                  </a:lnTo>
                  <a:lnTo>
                    <a:pt x="1720" y="197"/>
                  </a:lnTo>
                  <a:lnTo>
                    <a:pt x="1636" y="141"/>
                  </a:lnTo>
                  <a:lnTo>
                    <a:pt x="1537" y="85"/>
                  </a:lnTo>
                  <a:lnTo>
                    <a:pt x="1439" y="57"/>
                  </a:lnTo>
                  <a:lnTo>
                    <a:pt x="1326" y="28"/>
                  </a:lnTo>
                  <a:lnTo>
                    <a:pt x="1227" y="14"/>
                  </a:lnTo>
                  <a:lnTo>
                    <a:pt x="1114" y="0"/>
                  </a:lnTo>
                  <a:lnTo>
                    <a:pt x="1114" y="0"/>
                  </a:lnTo>
                  <a:close/>
                </a:path>
              </a:pathLst>
            </a:custGeom>
            <a:solidFill>
              <a:srgbClr val="292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5"/>
            <p:cNvSpPr/>
            <p:nvPr/>
          </p:nvSpPr>
          <p:spPr>
            <a:xfrm flipH="1">
              <a:off x="1270578" y="2072293"/>
              <a:ext cx="418031" cy="402561"/>
            </a:xfrm>
            <a:custGeom>
              <a:avLst/>
              <a:gdLst/>
              <a:ahLst/>
              <a:cxnLst/>
              <a:rect l="l" t="t" r="r" b="b"/>
              <a:pathLst>
                <a:path w="20185" h="19438" extrusionOk="0">
                  <a:moveTo>
                    <a:pt x="1" y="19438"/>
                  </a:moveTo>
                  <a:lnTo>
                    <a:pt x="20185" y="19438"/>
                  </a:lnTo>
                  <a:lnTo>
                    <a:pt x="20185" y="0"/>
                  </a:lnTo>
                  <a:lnTo>
                    <a:pt x="1" y="0"/>
                  </a:lnTo>
                  <a:lnTo>
                    <a:pt x="1" y="1943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5"/>
            <p:cNvSpPr/>
            <p:nvPr/>
          </p:nvSpPr>
          <p:spPr>
            <a:xfrm flipH="1">
              <a:off x="1270578" y="2235175"/>
              <a:ext cx="418031" cy="88763"/>
            </a:xfrm>
            <a:custGeom>
              <a:avLst/>
              <a:gdLst/>
              <a:ahLst/>
              <a:cxnLst/>
              <a:rect l="l" t="t" r="r" b="b"/>
              <a:pathLst>
                <a:path w="20185" h="4286" extrusionOk="0">
                  <a:moveTo>
                    <a:pt x="1" y="4285"/>
                  </a:moveTo>
                  <a:lnTo>
                    <a:pt x="20185" y="4285"/>
                  </a:lnTo>
                  <a:lnTo>
                    <a:pt x="20185" y="0"/>
                  </a:lnTo>
                  <a:lnTo>
                    <a:pt x="1" y="0"/>
                  </a:lnTo>
                  <a:lnTo>
                    <a:pt x="1" y="428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891143" y="3529575"/>
            <a:ext cx="472247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1" dirty="0">
                <a:solidFill>
                  <a:srgbClr val="D5837C"/>
                </a:solidFill>
                <a:latin typeface="Electrolize" panose="02000506000000020004"/>
                <a:ea typeface="Electrolize" panose="02000506000000020004"/>
                <a:cs typeface="Electrolize" panose="02000506000000020004"/>
                <a:sym typeface="Electrolize" panose="02000506000000020004"/>
              </a:rPr>
              <a:t>IMPLEMENTED BY </a:t>
            </a:r>
            <a:endParaRPr lang="en-US" sz="1000" b="1" dirty="0">
              <a:solidFill>
                <a:srgbClr val="D5837C"/>
              </a:solidFill>
            </a:endParaRPr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sz="1000" dirty="0">
              <a:latin typeface="Electrolize" panose="02000506000000020004"/>
              <a:ea typeface="Electrolize" panose="02000506000000020004"/>
              <a:cs typeface="Electrolize" panose="02000506000000020004"/>
              <a:sym typeface="Electrolize" panose="02000506000000020004"/>
            </a:endParaRPr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dirty="0">
                <a:latin typeface="Electrolize" panose="02000506000000020004"/>
                <a:ea typeface="Electrolize" panose="02000506000000020004"/>
                <a:cs typeface="Electrolize" panose="02000506000000020004"/>
                <a:sym typeface="Electrolize" panose="02000506000000020004"/>
              </a:rPr>
              <a:t>AHMED GAMAL 	20190021</a:t>
            </a:r>
            <a:endParaRPr lang="en-US" sz="1000" dirty="0"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dirty="0">
                <a:latin typeface="Electrolize" panose="02000506000000020004"/>
                <a:ea typeface="Electrolize" panose="02000506000000020004"/>
                <a:cs typeface="Electrolize" panose="02000506000000020004"/>
                <a:sym typeface="Electrolize" panose="02000506000000020004"/>
              </a:rPr>
              <a:t>AHMED ADEL 		20190042</a:t>
            </a:r>
            <a:endParaRPr lang="en-US" sz="1000" dirty="0"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dirty="0">
                <a:latin typeface="Electrolize" panose="02000506000000020004"/>
                <a:ea typeface="Electrolize" panose="02000506000000020004"/>
                <a:cs typeface="Electrolize" panose="02000506000000020004"/>
                <a:sym typeface="Electrolize" panose="02000506000000020004"/>
              </a:rPr>
              <a:t>HASNAA MOUNIR	20190180</a:t>
            </a:r>
            <a:endParaRPr lang="en-US" sz="1000" dirty="0"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dirty="0">
                <a:latin typeface="Electrolize" panose="02000506000000020004"/>
                <a:ea typeface="Electrolize" panose="02000506000000020004"/>
                <a:cs typeface="Electrolize" panose="02000506000000020004"/>
                <a:sym typeface="Electrolize" panose="02000506000000020004"/>
              </a:rPr>
              <a:t>ZEYAD MAHER		20190224</a:t>
            </a:r>
            <a:endParaRPr lang="en-US" sz="1000" dirty="0"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dirty="0">
                <a:latin typeface="Electrolize" panose="02000506000000020004"/>
                <a:ea typeface="Electrolize" panose="02000506000000020004"/>
                <a:cs typeface="Electrolize" panose="02000506000000020004"/>
                <a:sym typeface="Electrolize" panose="02000506000000020004"/>
              </a:rPr>
              <a:t>MENNATULLAH RASHED	20190554</a:t>
            </a:r>
            <a:endParaRPr lang="en-US" sz="1000" dirty="0"/>
          </a:p>
        </p:txBody>
      </p:sp>
      <p:pic>
        <p:nvPicPr>
          <p:cNvPr id="6" name="Google Shape;356;p1"/>
          <p:cNvPicPr preferRelativeResize="0"/>
          <p:nvPr/>
        </p:nvPicPr>
        <p:blipFill rotWithShape="1">
          <a:blip r:embed="rId3">
            <a:alphaModFix amt="85000"/>
          </a:blip>
          <a:srcRect/>
          <a:stretch>
            <a:fillRect/>
          </a:stretch>
        </p:blipFill>
        <p:spPr>
          <a:xfrm>
            <a:off x="8033514" y="73281"/>
            <a:ext cx="1008901" cy="904875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5" y="73281"/>
            <a:ext cx="705539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A robot with a raised arm">
            <a:extLst>
              <a:ext uri="{FF2B5EF4-FFF2-40B4-BE49-F238E27FC236}">
                <a16:creationId xmlns:a16="http://schemas.microsoft.com/office/drawing/2014/main" id="{B3A0DA58-08E8-FB4D-62E2-9345AA6729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0" y="288065"/>
            <a:ext cx="5143500" cy="5143500"/>
          </a:xfrm>
          <a:prstGeom prst="rect">
            <a:avLst/>
          </a:prstGeom>
        </p:spPr>
      </p:pic>
      <p:sp>
        <p:nvSpPr>
          <p:cNvPr id="102" name="Google Shape;855;p21"/>
          <p:cNvSpPr txBox="1"/>
          <p:nvPr/>
        </p:nvSpPr>
        <p:spPr>
          <a:xfrm>
            <a:off x="707567" y="704078"/>
            <a:ext cx="7988197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9pPr>
          </a:lstStyle>
          <a:p>
            <a:r>
              <a:rPr lang="en-US" sz="4800" dirty="0">
                <a:solidFill>
                  <a:srgbClr val="D5837C"/>
                </a:solidFill>
                <a:latin typeface="Fira Sans Extra Condensed" panose="020B0503050000020004" pitchFamily="34" charset="0"/>
                <a:ea typeface="Montserrat" panose="00000500000000000000"/>
                <a:cs typeface="Montserrat" panose="00000500000000000000"/>
                <a:sym typeface="Montserrat" panose="00000500000000000000"/>
              </a:rPr>
              <a:t>Objective</a:t>
            </a:r>
            <a:endParaRPr lang="en-US" sz="4800" dirty="0">
              <a:solidFill>
                <a:srgbClr val="D5837C"/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3" name="Google Shape;389;p4"/>
          <p:cNvSpPr/>
          <p:nvPr/>
        </p:nvSpPr>
        <p:spPr>
          <a:xfrm>
            <a:off x="958777" y="1444073"/>
            <a:ext cx="6499298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spAutoFit/>
          </a:bodyPr>
          <a:lstStyle/>
          <a:p>
            <a:pPr lvl="0">
              <a:buSzPts val="1800"/>
              <a:buFont typeface="Arial" pitchFamily="34" charset="0"/>
              <a:buChar char="•"/>
            </a:pPr>
            <a:r>
              <a:rPr lang="en-US" sz="1600" dirty="0">
                <a:solidFill>
                  <a:srgbClr val="434343"/>
                </a:solidFill>
                <a:latin typeface="Montserrat" pitchFamily="2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  Develop a model capable of detecting</a:t>
            </a:r>
            <a:br>
              <a:rPr lang="en-US" sz="1600" dirty="0">
                <a:solidFill>
                  <a:srgbClr val="434343"/>
                </a:solidFill>
                <a:latin typeface="Montserrat" pitchFamily="2" charset="0"/>
                <a:ea typeface="Roboto" pitchFamily="2" charset="0"/>
                <a:cs typeface="Electrolize" panose="02000506000000020004"/>
                <a:sym typeface="Electrolize" panose="02000506000000020004"/>
              </a:rPr>
            </a:br>
            <a:r>
              <a:rPr lang="en-US" sz="1600" dirty="0">
                <a:solidFill>
                  <a:srgbClr val="434343"/>
                </a:solidFill>
                <a:latin typeface="Montserrat" pitchFamily="2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 the state of a product and determining </a:t>
            </a:r>
            <a:br>
              <a:rPr lang="en-US" sz="1600" dirty="0">
                <a:solidFill>
                  <a:srgbClr val="434343"/>
                </a:solidFill>
                <a:latin typeface="Montserrat" pitchFamily="2" charset="0"/>
                <a:ea typeface="Roboto" pitchFamily="2" charset="0"/>
                <a:cs typeface="Electrolize" panose="02000506000000020004"/>
                <a:sym typeface="Electrolize" panose="02000506000000020004"/>
              </a:rPr>
            </a:br>
            <a:r>
              <a:rPr lang="en-US" sz="1600" dirty="0">
                <a:solidFill>
                  <a:srgbClr val="434343"/>
                </a:solidFill>
                <a:latin typeface="Montserrat" pitchFamily="2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whether it is </a:t>
            </a:r>
            <a:r>
              <a:rPr lang="en-US" sz="1600" b="1" dirty="0">
                <a:solidFill>
                  <a:srgbClr val="434343"/>
                </a:solidFill>
                <a:latin typeface="Montserrat" pitchFamily="2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good</a:t>
            </a:r>
            <a:r>
              <a:rPr lang="en-US" sz="1600" dirty="0">
                <a:solidFill>
                  <a:srgbClr val="434343"/>
                </a:solidFill>
                <a:latin typeface="Montserrat" pitchFamily="2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 or </a:t>
            </a:r>
            <a:r>
              <a:rPr lang="en-US" sz="1600" b="1" dirty="0">
                <a:solidFill>
                  <a:srgbClr val="434343"/>
                </a:solidFill>
                <a:latin typeface="Montserrat" pitchFamily="2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defective</a:t>
            </a:r>
            <a:r>
              <a:rPr lang="en-US" sz="1600" dirty="0">
                <a:solidFill>
                  <a:srgbClr val="434343"/>
                </a:solidFill>
                <a:latin typeface="Montserrat" pitchFamily="2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.</a:t>
            </a:r>
          </a:p>
          <a:p>
            <a:pPr lvl="0">
              <a:buSzPts val="1800"/>
              <a:buFont typeface="Arial" pitchFamily="34" charset="0"/>
              <a:buChar char="•"/>
            </a:pPr>
            <a:endParaRPr lang="en-US" sz="1600" dirty="0">
              <a:solidFill>
                <a:srgbClr val="434343"/>
              </a:solidFill>
              <a:latin typeface="Montserrat" pitchFamily="2" charset="0"/>
              <a:ea typeface="Roboto" pitchFamily="2" charset="0"/>
              <a:cs typeface="Electrolize" panose="02000506000000020004"/>
              <a:sym typeface="Electrolize" panose="02000506000000020004"/>
            </a:endParaRPr>
          </a:p>
          <a:p>
            <a:pPr lvl="0">
              <a:buSzPts val="1800"/>
              <a:buFont typeface="Arial" pitchFamily="34" charset="0"/>
              <a:buChar char="•"/>
            </a:pPr>
            <a:endParaRPr lang="en-US" sz="1600" dirty="0">
              <a:solidFill>
                <a:srgbClr val="434343"/>
              </a:solidFill>
              <a:latin typeface="Montserrat" pitchFamily="2" charset="0"/>
              <a:ea typeface="Roboto" pitchFamily="2" charset="0"/>
              <a:cs typeface="Electrolize" panose="02000506000000020004"/>
              <a:sym typeface="Electrolize" panose="02000506000000020004"/>
            </a:endParaRPr>
          </a:p>
          <a:p>
            <a:pPr lvl="0">
              <a:buSzPts val="1800"/>
              <a:buFont typeface="Arial" pitchFamily="34" charset="0"/>
              <a:buChar char="•"/>
            </a:pPr>
            <a:r>
              <a:rPr lang="en-US" sz="1600" dirty="0">
                <a:solidFill>
                  <a:srgbClr val="434343"/>
                </a:solidFill>
                <a:latin typeface="Montserrat" pitchFamily="2" charset="0"/>
              </a:rPr>
              <a:t>  Create a portable version runs on </a:t>
            </a:r>
          </a:p>
          <a:p>
            <a:pPr lvl="0">
              <a:buSzPts val="1800"/>
            </a:pPr>
            <a:r>
              <a:rPr lang="en-US" sz="1600" dirty="0">
                <a:solidFill>
                  <a:srgbClr val="434343"/>
                </a:solidFill>
                <a:latin typeface="Montserrat" pitchFamily="2" charset="0"/>
              </a:rPr>
              <a:t>Embedded device.</a:t>
            </a:r>
            <a:endParaRPr lang="en-US" sz="1600" dirty="0">
              <a:solidFill>
                <a:srgbClr val="434343"/>
              </a:solidFill>
              <a:latin typeface="Montserrat" pitchFamily="2" charset="0"/>
              <a:ea typeface="Roboto" pitchFamily="2" charset="0"/>
              <a:cs typeface="Electrolize" panose="02000506000000020004"/>
              <a:sym typeface="Electrolize" panose="02000506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266284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855;p21"/>
          <p:cNvSpPr txBox="1"/>
          <p:nvPr/>
        </p:nvSpPr>
        <p:spPr>
          <a:xfrm>
            <a:off x="656446" y="464153"/>
            <a:ext cx="7988197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9pPr>
          </a:lstStyle>
          <a:p>
            <a:pPr algn="ctr"/>
            <a:r>
              <a:rPr lang="en-US" dirty="0">
                <a:solidFill>
                  <a:srgbClr val="434343"/>
                </a:solidFill>
                <a:latin typeface="Fira Sans Extra Condensed" panose="020B0503050000020004" pitchFamily="34" charset="0"/>
                <a:ea typeface="Montserrat" panose="00000500000000000000"/>
                <a:cs typeface="Montserrat" panose="00000500000000000000"/>
                <a:sym typeface="Montserrat" panose="00000500000000000000"/>
              </a:rPr>
              <a:t>AI System Components - Hierarchical Structure</a:t>
            </a:r>
            <a:endParaRPr lang="en-US" dirty="0">
              <a:solidFill>
                <a:srgbClr val="434343"/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3" name="Google Shape;7164;p68"/>
          <p:cNvSpPr txBox="1"/>
          <p:nvPr/>
        </p:nvSpPr>
        <p:spPr>
          <a:xfrm>
            <a:off x="6198009" y="1763494"/>
            <a:ext cx="1920240" cy="45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 Light" pitchFamily="50" charset="0"/>
                <a:ea typeface="Lexend ExtraBold"/>
                <a:cs typeface="Lexend ExtraBold"/>
                <a:sym typeface="Lexend ExtraBold"/>
              </a:rPr>
              <a:t>Camera Device</a:t>
            </a:r>
            <a:endParaRPr dirty="0">
              <a:solidFill>
                <a:schemeClr val="dk1"/>
              </a:solidFill>
              <a:latin typeface="Montserrat Light" pitchFamily="50" charset="0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7165;p68"/>
          <p:cNvSpPr txBox="1"/>
          <p:nvPr/>
        </p:nvSpPr>
        <p:spPr>
          <a:xfrm>
            <a:off x="3409126" y="1764694"/>
            <a:ext cx="2011680" cy="45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 Light" pitchFamily="50" charset="0"/>
                <a:ea typeface="Lexend ExtraBold"/>
                <a:cs typeface="Lexend ExtraBold"/>
                <a:sym typeface="Lexend ExtraBold"/>
              </a:rPr>
              <a:t>Object Calssification</a:t>
            </a:r>
            <a:endParaRPr dirty="0">
              <a:solidFill>
                <a:schemeClr val="dk1"/>
              </a:solidFill>
              <a:latin typeface="Montserrat Light" pitchFamily="50" charset="0"/>
              <a:ea typeface="Lexend"/>
              <a:cs typeface="Lexend"/>
              <a:sym typeface="Lexend"/>
            </a:endParaRPr>
          </a:p>
        </p:txBody>
      </p:sp>
      <p:sp>
        <p:nvSpPr>
          <p:cNvPr id="5" name="Google Shape;7166;p68"/>
          <p:cNvSpPr txBox="1"/>
          <p:nvPr/>
        </p:nvSpPr>
        <p:spPr>
          <a:xfrm>
            <a:off x="863869" y="1765895"/>
            <a:ext cx="1920240" cy="45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 Light" pitchFamily="50" charset="0"/>
                <a:ea typeface="Lexend ExtraBold"/>
                <a:cs typeface="Lexend ExtraBold"/>
                <a:sym typeface="Lexend ExtraBold"/>
              </a:rPr>
              <a:t>Object Detection</a:t>
            </a:r>
            <a:endParaRPr dirty="0">
              <a:solidFill>
                <a:schemeClr val="dk1"/>
              </a:solidFill>
              <a:latin typeface="Montserrat Light" pitchFamily="50" charset="0"/>
              <a:ea typeface="Lexend"/>
              <a:cs typeface="Lexend"/>
              <a:sym typeface="Lexend"/>
            </a:endParaRPr>
          </a:p>
        </p:txBody>
      </p:sp>
      <p:sp>
        <p:nvSpPr>
          <p:cNvPr id="6" name="Google Shape;7170;p68"/>
          <p:cNvSpPr txBox="1"/>
          <p:nvPr/>
        </p:nvSpPr>
        <p:spPr>
          <a:xfrm>
            <a:off x="3037377" y="993747"/>
            <a:ext cx="2743200" cy="45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 Light" pitchFamily="50" charset="0"/>
                <a:ea typeface="Lexend ExtraBold"/>
                <a:cs typeface="Lexend ExtraBold"/>
                <a:sym typeface="Lexend ExtraBold"/>
              </a:rPr>
              <a:t>AI Defect Detection System</a:t>
            </a:r>
            <a:endParaRPr sz="1800">
              <a:solidFill>
                <a:schemeClr val="dk1"/>
              </a:solidFill>
              <a:latin typeface="Montserrat Light" pitchFamily="50" charset="0"/>
              <a:ea typeface="Bebas Neue"/>
              <a:cs typeface="Bebas Neue"/>
              <a:sym typeface="Bebas Neue"/>
            </a:endParaRPr>
          </a:p>
        </p:txBody>
      </p:sp>
      <p:cxnSp>
        <p:nvCxnSpPr>
          <p:cNvPr id="7" name="Google Shape;7171;p68"/>
          <p:cNvCxnSpPr>
            <a:stCxn id="6" idx="2"/>
            <a:endCxn id="3" idx="0"/>
          </p:cNvCxnSpPr>
          <p:nvPr/>
        </p:nvCxnSpPr>
        <p:spPr>
          <a:xfrm rot="16200000" flipH="1">
            <a:off x="5625480" y="230844"/>
            <a:ext cx="316147" cy="274915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8" name="Google Shape;7172;p68"/>
          <p:cNvCxnSpPr>
            <a:stCxn id="6" idx="2"/>
            <a:endCxn id="5" idx="0"/>
          </p:cNvCxnSpPr>
          <p:nvPr/>
        </p:nvCxnSpPr>
        <p:spPr>
          <a:xfrm rot="5400000">
            <a:off x="2957209" y="314127"/>
            <a:ext cx="318548" cy="258498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9" name="Google Shape;7173;p68"/>
          <p:cNvCxnSpPr>
            <a:cxnSpLocks/>
            <a:stCxn id="6" idx="2"/>
            <a:endCxn id="4" idx="0"/>
          </p:cNvCxnSpPr>
          <p:nvPr/>
        </p:nvCxnSpPr>
        <p:spPr>
          <a:xfrm rot="16200000" flipH="1">
            <a:off x="4253298" y="1603025"/>
            <a:ext cx="317347" cy="598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22" name="Google Shape;7164;p68">
            <a:hlinkClick r:id="rId3" action="ppaction://hlinksldjump"/>
          </p:cNvPr>
          <p:cNvSpPr txBox="1"/>
          <p:nvPr/>
        </p:nvSpPr>
        <p:spPr>
          <a:xfrm>
            <a:off x="1917315" y="2525504"/>
            <a:ext cx="1686494" cy="453600"/>
          </a:xfrm>
          <a:prstGeom prst="rect">
            <a:avLst/>
          </a:prstGeom>
          <a:solidFill>
            <a:srgbClr val="B9CEA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Montserrat Light" pitchFamily="50" charset="0"/>
                <a:ea typeface="Lexend ExtraBold"/>
                <a:cs typeface="Lexend ExtraBold"/>
                <a:sym typeface="Lexend ExtraBold"/>
              </a:rPr>
              <a:t>MobileNet SSD</a:t>
            </a:r>
            <a:endParaRPr b="1" dirty="0">
              <a:solidFill>
                <a:schemeClr val="bg1"/>
              </a:solidFill>
              <a:latin typeface="Montserrat Light" pitchFamily="50" charset="0"/>
              <a:ea typeface="Lexend"/>
              <a:cs typeface="Lexend"/>
              <a:sym typeface="Lexend"/>
            </a:endParaRPr>
          </a:p>
        </p:txBody>
      </p:sp>
      <p:sp>
        <p:nvSpPr>
          <p:cNvPr id="23" name="Google Shape;7166;p68">
            <a:hlinkClick r:id="rId4" action="ppaction://hlinksldjump"/>
          </p:cNvPr>
          <p:cNvSpPr txBox="1"/>
          <p:nvPr/>
        </p:nvSpPr>
        <p:spPr>
          <a:xfrm>
            <a:off x="145459" y="2527905"/>
            <a:ext cx="1554480" cy="453600"/>
          </a:xfrm>
          <a:prstGeom prst="rect">
            <a:avLst/>
          </a:prstGeom>
          <a:solidFill>
            <a:srgbClr val="D5837C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Montserrat Light" pitchFamily="50" charset="0"/>
                <a:ea typeface="Lexend ExtraBold"/>
                <a:cs typeface="Lexend ExtraBold"/>
                <a:sym typeface="Lexend ExtraBold"/>
              </a:rPr>
              <a:t>Model Maker</a:t>
            </a:r>
            <a:endParaRPr b="1">
              <a:solidFill>
                <a:schemeClr val="bg1"/>
              </a:solidFill>
              <a:latin typeface="Montserrat Light" pitchFamily="50" charset="0"/>
              <a:ea typeface="Lexend"/>
              <a:cs typeface="Lexend"/>
              <a:sym typeface="Lexend"/>
            </a:endParaRPr>
          </a:p>
        </p:txBody>
      </p:sp>
      <p:cxnSp>
        <p:nvCxnSpPr>
          <p:cNvPr id="24" name="Google Shape;7171;p68"/>
          <p:cNvCxnSpPr>
            <a:stCxn id="5" idx="2"/>
            <a:endCxn id="22" idx="0"/>
          </p:cNvCxnSpPr>
          <p:nvPr/>
        </p:nvCxnSpPr>
        <p:spPr>
          <a:xfrm rot="16200000" flipH="1">
            <a:off x="2139271" y="1904212"/>
            <a:ext cx="306009" cy="93657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5" name="Google Shape;7172;p68"/>
          <p:cNvCxnSpPr>
            <a:stCxn id="5" idx="2"/>
            <a:endCxn id="23" idx="0"/>
          </p:cNvCxnSpPr>
          <p:nvPr/>
        </p:nvCxnSpPr>
        <p:spPr>
          <a:xfrm rot="5400000">
            <a:off x="1219139" y="1923055"/>
            <a:ext cx="308410" cy="90129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41" name="Google Shape;7164;p68">
            <a:hlinkClick r:id="rId5" action="ppaction://hlinksldjump"/>
          </p:cNvPr>
          <p:cNvSpPr txBox="1"/>
          <p:nvPr/>
        </p:nvSpPr>
        <p:spPr>
          <a:xfrm>
            <a:off x="4641309" y="3842710"/>
            <a:ext cx="2743200" cy="453600"/>
          </a:xfrm>
          <a:prstGeom prst="rect">
            <a:avLst/>
          </a:prstGeom>
          <a:solidFill>
            <a:srgbClr val="B9CEA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Montserrat Light" pitchFamily="50" charset="0"/>
                <a:ea typeface="Lexend ExtraBold"/>
                <a:cs typeface="Lexend ExtraBold"/>
                <a:sym typeface="Lexend ExtraBold"/>
              </a:rPr>
              <a:t>VGG-16</a:t>
            </a:r>
            <a:endParaRPr b="1">
              <a:solidFill>
                <a:schemeClr val="bg1"/>
              </a:solidFill>
              <a:latin typeface="Montserrat Light" pitchFamily="50" charset="0"/>
              <a:ea typeface="Lexend"/>
              <a:cs typeface="Lexend"/>
              <a:sym typeface="Lexend"/>
            </a:endParaRPr>
          </a:p>
        </p:txBody>
      </p:sp>
      <p:sp>
        <p:nvSpPr>
          <p:cNvPr id="42" name="Google Shape;7166;p68">
            <a:hlinkClick r:id="rId6" action="ppaction://hlinksldjump"/>
          </p:cNvPr>
          <p:cNvSpPr txBox="1"/>
          <p:nvPr/>
        </p:nvSpPr>
        <p:spPr>
          <a:xfrm>
            <a:off x="1495255" y="3845111"/>
            <a:ext cx="2743200" cy="453600"/>
          </a:xfrm>
          <a:prstGeom prst="rect">
            <a:avLst/>
          </a:prstGeom>
          <a:solidFill>
            <a:srgbClr val="D5837C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Montserrat Light" pitchFamily="50" charset="0"/>
                <a:ea typeface="Lexend ExtraBold"/>
                <a:cs typeface="Lexend ExtraBold"/>
                <a:sym typeface="Lexend ExtraBold"/>
              </a:rPr>
              <a:t>Simple CNN Architecture</a:t>
            </a:r>
            <a:endParaRPr b="1" dirty="0">
              <a:solidFill>
                <a:schemeClr val="bg1"/>
              </a:solidFill>
              <a:latin typeface="Montserrat Light" pitchFamily="50" charset="0"/>
              <a:ea typeface="Lexend"/>
              <a:cs typeface="Lexend"/>
              <a:sym typeface="Lexend"/>
            </a:endParaRPr>
          </a:p>
        </p:txBody>
      </p:sp>
      <p:cxnSp>
        <p:nvCxnSpPr>
          <p:cNvPr id="43" name="Google Shape;7171;p68"/>
          <p:cNvCxnSpPr>
            <a:cxnSpLocks/>
            <a:stCxn id="4" idx="2"/>
            <a:endCxn id="41" idx="0"/>
          </p:cNvCxnSpPr>
          <p:nvPr/>
        </p:nvCxnSpPr>
        <p:spPr>
          <a:xfrm rot="16200000" flipH="1">
            <a:off x="4401729" y="2231530"/>
            <a:ext cx="1624416" cy="1597943"/>
          </a:xfrm>
          <a:prstGeom prst="bentConnector3">
            <a:avLst>
              <a:gd name="adj1" fmla="val 8491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44" name="Google Shape;7172;p68"/>
          <p:cNvCxnSpPr>
            <a:cxnSpLocks/>
            <a:stCxn id="4" idx="2"/>
            <a:endCxn id="42" idx="0"/>
          </p:cNvCxnSpPr>
          <p:nvPr/>
        </p:nvCxnSpPr>
        <p:spPr>
          <a:xfrm rot="5400000">
            <a:off x="2827503" y="2257647"/>
            <a:ext cx="1626817" cy="1548111"/>
          </a:xfrm>
          <a:prstGeom prst="bentConnector3">
            <a:avLst>
              <a:gd name="adj1" fmla="val 8486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</p:spTree>
    <p:extLst>
      <p:ext uri="{BB962C8B-B14F-4D97-AF65-F5344CB8AC3E}">
        <p14:creationId xmlns:p14="http://schemas.microsoft.com/office/powerpoint/2010/main" val="2266284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22" grpId="0" animBg="1"/>
      <p:bldP spid="23" grpId="0" animBg="1"/>
      <p:bldP spid="41" grpId="0" animBg="1"/>
      <p:bldP spid="4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66"/>
          <p:cNvSpPr txBox="1">
            <a:spLocks noGrp="1"/>
          </p:cNvSpPr>
          <p:nvPr>
            <p:ph type="title"/>
          </p:nvPr>
        </p:nvSpPr>
        <p:spPr>
          <a:xfrm>
            <a:off x="915025" y="1989150"/>
            <a:ext cx="4463100" cy="15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rgbClr val="434343"/>
                </a:solidFill>
              </a:rPr>
              <a:t>Initial Stage</a:t>
            </a:r>
          </a:p>
        </p:txBody>
      </p:sp>
      <p:sp>
        <p:nvSpPr>
          <p:cNvPr id="2077" name="Google Shape;2077;p66"/>
          <p:cNvSpPr txBox="1">
            <a:spLocks noGrp="1"/>
          </p:cNvSpPr>
          <p:nvPr>
            <p:ph type="subTitle" idx="1"/>
          </p:nvPr>
        </p:nvSpPr>
        <p:spPr>
          <a:xfrm>
            <a:off x="915025" y="3569550"/>
            <a:ext cx="4463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1400" dirty="0">
                <a:latin typeface="Montserrat" panose="00000500000000000000" pitchFamily="2" charset="0"/>
              </a:rPr>
              <a:t>Model Exploration and Observations</a:t>
            </a:r>
          </a:p>
        </p:txBody>
      </p:sp>
      <p:sp>
        <p:nvSpPr>
          <p:cNvPr id="2078" name="Google Shape;2078;p66"/>
          <p:cNvSpPr txBox="1">
            <a:spLocks noGrp="1"/>
          </p:cNvSpPr>
          <p:nvPr>
            <p:ph type="title" idx="2"/>
          </p:nvPr>
        </p:nvSpPr>
        <p:spPr>
          <a:xfrm>
            <a:off x="915025" y="1216950"/>
            <a:ext cx="1933200" cy="7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Fira Sans Extra Condensed" charset="0"/>
              </a:rPr>
              <a:t>2.1</a:t>
            </a:r>
          </a:p>
        </p:txBody>
      </p:sp>
      <p:grpSp>
        <p:nvGrpSpPr>
          <p:cNvPr id="2378" name="Google Shape;3675;p88"/>
          <p:cNvGrpSpPr/>
          <p:nvPr/>
        </p:nvGrpSpPr>
        <p:grpSpPr>
          <a:xfrm>
            <a:off x="4577839" y="1515100"/>
            <a:ext cx="3435875" cy="2113300"/>
            <a:chOff x="3253875" y="1309350"/>
            <a:chExt cx="3435875" cy="2113300"/>
          </a:xfrm>
        </p:grpSpPr>
        <p:sp>
          <p:nvSpPr>
            <p:cNvPr id="2379" name="Google Shape;3676;p88"/>
            <p:cNvSpPr/>
            <p:nvPr/>
          </p:nvSpPr>
          <p:spPr>
            <a:xfrm>
              <a:off x="3253875" y="1354675"/>
              <a:ext cx="3435875" cy="2067975"/>
            </a:xfrm>
            <a:custGeom>
              <a:avLst/>
              <a:gdLst/>
              <a:ahLst/>
              <a:cxnLst/>
              <a:rect l="l" t="t" r="r" b="b"/>
              <a:pathLst>
                <a:path w="137435" h="82719" extrusionOk="0">
                  <a:moveTo>
                    <a:pt x="46651" y="0"/>
                  </a:moveTo>
                  <a:cubicBezTo>
                    <a:pt x="46134" y="0"/>
                    <a:pt x="45619" y="137"/>
                    <a:pt x="45161" y="411"/>
                  </a:cubicBezTo>
                  <a:lnTo>
                    <a:pt x="8180" y="22104"/>
                  </a:lnTo>
                  <a:cubicBezTo>
                    <a:pt x="6263" y="23223"/>
                    <a:pt x="6227" y="25986"/>
                    <a:pt x="8120" y="27152"/>
                  </a:cubicBezTo>
                  <a:lnTo>
                    <a:pt x="24075" y="36999"/>
                  </a:lnTo>
                  <a:cubicBezTo>
                    <a:pt x="25956" y="38154"/>
                    <a:pt x="25932" y="40904"/>
                    <a:pt x="24027" y="42035"/>
                  </a:cubicBezTo>
                  <a:lnTo>
                    <a:pt x="1917" y="55144"/>
                  </a:lnTo>
                  <a:cubicBezTo>
                    <a:pt x="0" y="56287"/>
                    <a:pt x="0" y="59061"/>
                    <a:pt x="1917" y="60204"/>
                  </a:cubicBezTo>
                  <a:lnTo>
                    <a:pt x="39017" y="82302"/>
                  </a:lnTo>
                  <a:cubicBezTo>
                    <a:pt x="39481" y="82579"/>
                    <a:pt x="40005" y="82719"/>
                    <a:pt x="40530" y="82719"/>
                  </a:cubicBezTo>
                  <a:cubicBezTo>
                    <a:pt x="41044" y="82719"/>
                    <a:pt x="41558" y="82585"/>
                    <a:pt x="42018" y="82314"/>
                  </a:cubicBezTo>
                  <a:lnTo>
                    <a:pt x="135494" y="27569"/>
                  </a:lnTo>
                  <a:cubicBezTo>
                    <a:pt x="137422" y="26438"/>
                    <a:pt x="137434" y="23652"/>
                    <a:pt x="135517" y="22497"/>
                  </a:cubicBezTo>
                  <a:lnTo>
                    <a:pt x="104466" y="3852"/>
                  </a:lnTo>
                  <a:cubicBezTo>
                    <a:pt x="104001" y="3572"/>
                    <a:pt x="103478" y="3432"/>
                    <a:pt x="102954" y="3432"/>
                  </a:cubicBezTo>
                  <a:cubicBezTo>
                    <a:pt x="102430" y="3432"/>
                    <a:pt x="101906" y="3572"/>
                    <a:pt x="101442" y="3852"/>
                  </a:cubicBezTo>
                  <a:lnTo>
                    <a:pt x="84154" y="14187"/>
                  </a:lnTo>
                  <a:lnTo>
                    <a:pt x="79356" y="17068"/>
                  </a:lnTo>
                  <a:cubicBezTo>
                    <a:pt x="78891" y="17342"/>
                    <a:pt x="78370" y="17479"/>
                    <a:pt x="77849" y="17479"/>
                  </a:cubicBezTo>
                  <a:cubicBezTo>
                    <a:pt x="77328" y="17479"/>
                    <a:pt x="76808" y="17342"/>
                    <a:pt x="76343" y="17068"/>
                  </a:cubicBezTo>
                  <a:lnTo>
                    <a:pt x="48149" y="411"/>
                  </a:lnTo>
                  <a:cubicBezTo>
                    <a:pt x="47685" y="137"/>
                    <a:pt x="47167" y="0"/>
                    <a:pt x="46651" y="0"/>
                  </a:cubicBezTo>
                  <a:close/>
                </a:path>
              </a:pathLst>
            </a:custGeom>
            <a:solidFill>
              <a:srgbClr val="F0F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3677;p88"/>
            <p:cNvSpPr/>
            <p:nvPr/>
          </p:nvSpPr>
          <p:spPr>
            <a:xfrm>
              <a:off x="5536000" y="1689675"/>
              <a:ext cx="244100" cy="534325"/>
            </a:xfrm>
            <a:custGeom>
              <a:avLst/>
              <a:gdLst/>
              <a:ahLst/>
              <a:cxnLst/>
              <a:rect l="l" t="t" r="r" b="b"/>
              <a:pathLst>
                <a:path w="9764" h="21373" extrusionOk="0">
                  <a:moveTo>
                    <a:pt x="1" y="1"/>
                  </a:moveTo>
                  <a:lnTo>
                    <a:pt x="1" y="15574"/>
                  </a:lnTo>
                  <a:lnTo>
                    <a:pt x="9764" y="21372"/>
                  </a:lnTo>
                  <a:lnTo>
                    <a:pt x="9704" y="59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93A59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3678;p88"/>
            <p:cNvSpPr/>
            <p:nvPr/>
          </p:nvSpPr>
          <p:spPr>
            <a:xfrm>
              <a:off x="5528275" y="1681725"/>
              <a:ext cx="259875" cy="550000"/>
            </a:xfrm>
            <a:custGeom>
              <a:avLst/>
              <a:gdLst/>
              <a:ahLst/>
              <a:cxnLst/>
              <a:rect l="l" t="t" r="r" b="b"/>
              <a:pathLst>
                <a:path w="10395" h="22000" extrusionOk="0">
                  <a:moveTo>
                    <a:pt x="619" y="878"/>
                  </a:moveTo>
                  <a:lnTo>
                    <a:pt x="9704" y="6415"/>
                  </a:lnTo>
                  <a:lnTo>
                    <a:pt x="9763" y="21131"/>
                  </a:lnTo>
                  <a:lnTo>
                    <a:pt x="631" y="15713"/>
                  </a:lnTo>
                  <a:lnTo>
                    <a:pt x="619" y="878"/>
                  </a:lnTo>
                  <a:close/>
                  <a:moveTo>
                    <a:pt x="322" y="0"/>
                  </a:moveTo>
                  <a:cubicBezTo>
                    <a:pt x="268" y="0"/>
                    <a:pt x="214" y="15"/>
                    <a:pt x="167" y="45"/>
                  </a:cubicBezTo>
                  <a:cubicBezTo>
                    <a:pt x="60" y="104"/>
                    <a:pt x="0" y="200"/>
                    <a:pt x="0" y="319"/>
                  </a:cubicBezTo>
                  <a:lnTo>
                    <a:pt x="0" y="15892"/>
                  </a:lnTo>
                  <a:cubicBezTo>
                    <a:pt x="0" y="15999"/>
                    <a:pt x="60" y="16106"/>
                    <a:pt x="155" y="16166"/>
                  </a:cubicBezTo>
                  <a:lnTo>
                    <a:pt x="9918" y="21952"/>
                  </a:lnTo>
                  <a:cubicBezTo>
                    <a:pt x="9966" y="21988"/>
                    <a:pt x="10013" y="22000"/>
                    <a:pt x="10073" y="22000"/>
                  </a:cubicBezTo>
                  <a:cubicBezTo>
                    <a:pt x="10251" y="22000"/>
                    <a:pt x="10394" y="21857"/>
                    <a:pt x="10394" y="21679"/>
                  </a:cubicBezTo>
                  <a:lnTo>
                    <a:pt x="10335" y="6236"/>
                  </a:lnTo>
                  <a:cubicBezTo>
                    <a:pt x="10335" y="6129"/>
                    <a:pt x="10275" y="6022"/>
                    <a:pt x="10180" y="5962"/>
                  </a:cubicBezTo>
                  <a:lnTo>
                    <a:pt x="476" y="45"/>
                  </a:lnTo>
                  <a:cubicBezTo>
                    <a:pt x="429" y="15"/>
                    <a:pt x="375" y="0"/>
                    <a:pt x="322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3679;p88"/>
            <p:cNvSpPr/>
            <p:nvPr/>
          </p:nvSpPr>
          <p:spPr>
            <a:xfrm>
              <a:off x="5536000" y="1480125"/>
              <a:ext cx="597125" cy="357525"/>
            </a:xfrm>
            <a:custGeom>
              <a:avLst/>
              <a:gdLst/>
              <a:ahLst/>
              <a:cxnLst/>
              <a:rect l="l" t="t" r="r" b="b"/>
              <a:pathLst>
                <a:path w="23885" h="14301" extrusionOk="0">
                  <a:moveTo>
                    <a:pt x="14252" y="1"/>
                  </a:moveTo>
                  <a:lnTo>
                    <a:pt x="1" y="8395"/>
                  </a:lnTo>
                  <a:lnTo>
                    <a:pt x="9704" y="14300"/>
                  </a:lnTo>
                  <a:lnTo>
                    <a:pt x="23885" y="5835"/>
                  </a:lnTo>
                  <a:lnTo>
                    <a:pt x="142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3680;p88"/>
            <p:cNvSpPr/>
            <p:nvPr/>
          </p:nvSpPr>
          <p:spPr>
            <a:xfrm>
              <a:off x="5527075" y="1472250"/>
              <a:ext cx="614975" cy="373425"/>
            </a:xfrm>
            <a:custGeom>
              <a:avLst/>
              <a:gdLst/>
              <a:ahLst/>
              <a:cxnLst/>
              <a:rect l="l" t="t" r="r" b="b"/>
              <a:pathLst>
                <a:path w="24599" h="14937" extrusionOk="0">
                  <a:moveTo>
                    <a:pt x="14609" y="685"/>
                  </a:moveTo>
                  <a:lnTo>
                    <a:pt x="23634" y="6150"/>
                  </a:lnTo>
                  <a:lnTo>
                    <a:pt x="10061" y="14246"/>
                  </a:lnTo>
                  <a:lnTo>
                    <a:pt x="977" y="8710"/>
                  </a:lnTo>
                  <a:lnTo>
                    <a:pt x="14609" y="685"/>
                  </a:lnTo>
                  <a:close/>
                  <a:moveTo>
                    <a:pt x="14603" y="0"/>
                  </a:moveTo>
                  <a:cubicBezTo>
                    <a:pt x="14547" y="0"/>
                    <a:pt x="14490" y="18"/>
                    <a:pt x="14443" y="54"/>
                  </a:cubicBezTo>
                  <a:lnTo>
                    <a:pt x="203" y="8436"/>
                  </a:lnTo>
                  <a:cubicBezTo>
                    <a:pt x="0" y="8555"/>
                    <a:pt x="0" y="8853"/>
                    <a:pt x="203" y="8972"/>
                  </a:cubicBezTo>
                  <a:lnTo>
                    <a:pt x="9906" y="14889"/>
                  </a:lnTo>
                  <a:cubicBezTo>
                    <a:pt x="9954" y="14913"/>
                    <a:pt x="10002" y="14937"/>
                    <a:pt x="10061" y="14937"/>
                  </a:cubicBezTo>
                  <a:cubicBezTo>
                    <a:pt x="10121" y="14937"/>
                    <a:pt x="10180" y="14913"/>
                    <a:pt x="10228" y="14889"/>
                  </a:cubicBezTo>
                  <a:lnTo>
                    <a:pt x="24396" y="6424"/>
                  </a:lnTo>
                  <a:cubicBezTo>
                    <a:pt x="24599" y="6293"/>
                    <a:pt x="24599" y="5995"/>
                    <a:pt x="24396" y="5876"/>
                  </a:cubicBezTo>
                  <a:lnTo>
                    <a:pt x="14764" y="54"/>
                  </a:lnTo>
                  <a:cubicBezTo>
                    <a:pt x="14717" y="18"/>
                    <a:pt x="14660" y="0"/>
                    <a:pt x="14603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4" name="Google Shape;3681;p88"/>
            <p:cNvSpPr/>
            <p:nvPr/>
          </p:nvSpPr>
          <p:spPr>
            <a:xfrm>
              <a:off x="5779475" y="1625975"/>
              <a:ext cx="354550" cy="598025"/>
            </a:xfrm>
            <a:custGeom>
              <a:avLst/>
              <a:gdLst/>
              <a:ahLst/>
              <a:cxnLst/>
              <a:rect l="l" t="t" r="r" b="b"/>
              <a:pathLst>
                <a:path w="14182" h="23921" extrusionOk="0">
                  <a:moveTo>
                    <a:pt x="14181" y="1"/>
                  </a:moveTo>
                  <a:lnTo>
                    <a:pt x="1" y="8466"/>
                  </a:lnTo>
                  <a:lnTo>
                    <a:pt x="60" y="23920"/>
                  </a:lnTo>
                  <a:lnTo>
                    <a:pt x="14181" y="15503"/>
                  </a:lnTo>
                  <a:lnTo>
                    <a:pt x="14181" y="1"/>
                  </a:lnTo>
                  <a:close/>
                </a:path>
              </a:pathLst>
            </a:custGeom>
            <a:solidFill>
              <a:srgbClr val="653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3682;p88"/>
            <p:cNvSpPr/>
            <p:nvPr/>
          </p:nvSpPr>
          <p:spPr>
            <a:xfrm>
              <a:off x="5779475" y="1625975"/>
              <a:ext cx="354550" cy="598025"/>
            </a:xfrm>
            <a:custGeom>
              <a:avLst/>
              <a:gdLst/>
              <a:ahLst/>
              <a:cxnLst/>
              <a:rect l="l" t="t" r="r" b="b"/>
              <a:pathLst>
                <a:path w="14182" h="23921" extrusionOk="0">
                  <a:moveTo>
                    <a:pt x="14181" y="1"/>
                  </a:moveTo>
                  <a:lnTo>
                    <a:pt x="1" y="8466"/>
                  </a:lnTo>
                  <a:lnTo>
                    <a:pt x="60" y="23920"/>
                  </a:lnTo>
                  <a:lnTo>
                    <a:pt x="14181" y="15503"/>
                  </a:lnTo>
                  <a:lnTo>
                    <a:pt x="14181" y="1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3683;p88"/>
            <p:cNvSpPr/>
            <p:nvPr/>
          </p:nvSpPr>
          <p:spPr>
            <a:xfrm>
              <a:off x="5771750" y="1618075"/>
              <a:ext cx="370000" cy="613650"/>
            </a:xfrm>
            <a:custGeom>
              <a:avLst/>
              <a:gdLst/>
              <a:ahLst/>
              <a:cxnLst/>
              <a:rect l="l" t="t" r="r" b="b"/>
              <a:pathLst>
                <a:path w="14800" h="24546" extrusionOk="0">
                  <a:moveTo>
                    <a:pt x="14181" y="876"/>
                  </a:moveTo>
                  <a:lnTo>
                    <a:pt x="14181" y="15640"/>
                  </a:lnTo>
                  <a:lnTo>
                    <a:pt x="691" y="23677"/>
                  </a:lnTo>
                  <a:lnTo>
                    <a:pt x="631" y="8961"/>
                  </a:lnTo>
                  <a:lnTo>
                    <a:pt x="14181" y="876"/>
                  </a:lnTo>
                  <a:close/>
                  <a:moveTo>
                    <a:pt x="14485" y="0"/>
                  </a:moveTo>
                  <a:cubicBezTo>
                    <a:pt x="14431" y="0"/>
                    <a:pt x="14376" y="14"/>
                    <a:pt x="14324" y="43"/>
                  </a:cubicBezTo>
                  <a:lnTo>
                    <a:pt x="143" y="8520"/>
                  </a:lnTo>
                  <a:cubicBezTo>
                    <a:pt x="60" y="8580"/>
                    <a:pt x="0" y="8675"/>
                    <a:pt x="0" y="8794"/>
                  </a:cubicBezTo>
                  <a:lnTo>
                    <a:pt x="60" y="24236"/>
                  </a:lnTo>
                  <a:cubicBezTo>
                    <a:pt x="60" y="24403"/>
                    <a:pt x="203" y="24546"/>
                    <a:pt x="369" y="24546"/>
                  </a:cubicBezTo>
                  <a:cubicBezTo>
                    <a:pt x="429" y="24546"/>
                    <a:pt x="489" y="24534"/>
                    <a:pt x="536" y="24498"/>
                  </a:cubicBezTo>
                  <a:lnTo>
                    <a:pt x="14657" y="16081"/>
                  </a:lnTo>
                  <a:cubicBezTo>
                    <a:pt x="14752" y="16033"/>
                    <a:pt x="14800" y="15926"/>
                    <a:pt x="14800" y="15819"/>
                  </a:cubicBezTo>
                  <a:lnTo>
                    <a:pt x="14800" y="317"/>
                  </a:lnTo>
                  <a:cubicBezTo>
                    <a:pt x="14800" y="128"/>
                    <a:pt x="14651" y="0"/>
                    <a:pt x="14485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7" name="Google Shape;3684;p88"/>
            <p:cNvSpPr/>
            <p:nvPr/>
          </p:nvSpPr>
          <p:spPr>
            <a:xfrm>
              <a:off x="5825325" y="1978700"/>
              <a:ext cx="62825" cy="185475"/>
            </a:xfrm>
            <a:custGeom>
              <a:avLst/>
              <a:gdLst/>
              <a:ahLst/>
              <a:cxnLst/>
              <a:rect l="l" t="t" r="r" b="b"/>
              <a:pathLst>
                <a:path w="2513" h="7419" extrusionOk="0">
                  <a:moveTo>
                    <a:pt x="2513" y="1"/>
                  </a:moveTo>
                  <a:lnTo>
                    <a:pt x="0" y="1477"/>
                  </a:lnTo>
                  <a:lnTo>
                    <a:pt x="0" y="7418"/>
                  </a:lnTo>
                  <a:lnTo>
                    <a:pt x="2513" y="5942"/>
                  </a:lnTo>
                  <a:lnTo>
                    <a:pt x="2513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3685;p88"/>
            <p:cNvSpPr/>
            <p:nvPr/>
          </p:nvSpPr>
          <p:spPr>
            <a:xfrm>
              <a:off x="5825325" y="1812625"/>
              <a:ext cx="62825" cy="185750"/>
            </a:xfrm>
            <a:custGeom>
              <a:avLst/>
              <a:gdLst/>
              <a:ahLst/>
              <a:cxnLst/>
              <a:rect l="l" t="t" r="r" b="b"/>
              <a:pathLst>
                <a:path w="2513" h="7430" extrusionOk="0">
                  <a:moveTo>
                    <a:pt x="2513" y="0"/>
                  </a:moveTo>
                  <a:lnTo>
                    <a:pt x="0" y="1476"/>
                  </a:lnTo>
                  <a:lnTo>
                    <a:pt x="0" y="7430"/>
                  </a:lnTo>
                  <a:lnTo>
                    <a:pt x="2513" y="5941"/>
                  </a:lnTo>
                  <a:lnTo>
                    <a:pt x="2513" y="0"/>
                  </a:lnTo>
                  <a:close/>
                </a:path>
              </a:pathLst>
            </a:custGeom>
            <a:solidFill>
              <a:srgbClr val="17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3686;p88"/>
            <p:cNvSpPr/>
            <p:nvPr/>
          </p:nvSpPr>
          <p:spPr>
            <a:xfrm>
              <a:off x="5784850" y="1629550"/>
              <a:ext cx="587900" cy="478075"/>
            </a:xfrm>
            <a:custGeom>
              <a:avLst/>
              <a:gdLst/>
              <a:ahLst/>
              <a:cxnLst/>
              <a:rect l="l" t="t" r="r" b="b"/>
              <a:pathLst>
                <a:path w="23516" h="19123" extrusionOk="0">
                  <a:moveTo>
                    <a:pt x="13990" y="1"/>
                  </a:moveTo>
                  <a:lnTo>
                    <a:pt x="0" y="8216"/>
                  </a:lnTo>
                  <a:lnTo>
                    <a:pt x="0" y="13633"/>
                  </a:lnTo>
                  <a:lnTo>
                    <a:pt x="9370" y="19122"/>
                  </a:lnTo>
                  <a:lnTo>
                    <a:pt x="23515" y="10859"/>
                  </a:lnTo>
                  <a:lnTo>
                    <a:pt x="13990" y="1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93A59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3687;p88"/>
            <p:cNvSpPr/>
            <p:nvPr/>
          </p:nvSpPr>
          <p:spPr>
            <a:xfrm>
              <a:off x="5777100" y="1621700"/>
              <a:ext cx="603675" cy="493725"/>
            </a:xfrm>
            <a:custGeom>
              <a:avLst/>
              <a:gdLst/>
              <a:ahLst/>
              <a:cxnLst/>
              <a:rect l="l" t="t" r="r" b="b"/>
              <a:pathLst>
                <a:path w="24147" h="19749" extrusionOk="0">
                  <a:moveTo>
                    <a:pt x="14229" y="720"/>
                  </a:moveTo>
                  <a:lnTo>
                    <a:pt x="23325" y="11102"/>
                  </a:lnTo>
                  <a:lnTo>
                    <a:pt x="9680" y="19067"/>
                  </a:lnTo>
                  <a:lnTo>
                    <a:pt x="632" y="13757"/>
                  </a:lnTo>
                  <a:lnTo>
                    <a:pt x="632" y="8709"/>
                  </a:lnTo>
                  <a:lnTo>
                    <a:pt x="14229" y="720"/>
                  </a:lnTo>
                  <a:close/>
                  <a:moveTo>
                    <a:pt x="14298" y="0"/>
                  </a:moveTo>
                  <a:cubicBezTo>
                    <a:pt x="14244" y="0"/>
                    <a:pt x="14191" y="13"/>
                    <a:pt x="14145" y="41"/>
                  </a:cubicBezTo>
                  <a:lnTo>
                    <a:pt x="155" y="8256"/>
                  </a:lnTo>
                  <a:cubicBezTo>
                    <a:pt x="60" y="8316"/>
                    <a:pt x="1" y="8423"/>
                    <a:pt x="1" y="8530"/>
                  </a:cubicBezTo>
                  <a:lnTo>
                    <a:pt x="1" y="13947"/>
                  </a:lnTo>
                  <a:cubicBezTo>
                    <a:pt x="1" y="14054"/>
                    <a:pt x="60" y="14162"/>
                    <a:pt x="155" y="14221"/>
                  </a:cubicBezTo>
                  <a:lnTo>
                    <a:pt x="9514" y="19710"/>
                  </a:lnTo>
                  <a:cubicBezTo>
                    <a:pt x="9561" y="19734"/>
                    <a:pt x="9621" y="19746"/>
                    <a:pt x="9680" y="19746"/>
                  </a:cubicBezTo>
                  <a:cubicBezTo>
                    <a:pt x="9691" y="19748"/>
                    <a:pt x="9702" y="19749"/>
                    <a:pt x="9713" y="19749"/>
                  </a:cubicBezTo>
                  <a:cubicBezTo>
                    <a:pt x="9761" y="19749"/>
                    <a:pt x="9808" y="19729"/>
                    <a:pt x="9847" y="19710"/>
                  </a:cubicBezTo>
                  <a:lnTo>
                    <a:pt x="23992" y="11447"/>
                  </a:lnTo>
                  <a:cubicBezTo>
                    <a:pt x="24063" y="11399"/>
                    <a:pt x="24123" y="11316"/>
                    <a:pt x="24135" y="11233"/>
                  </a:cubicBezTo>
                  <a:cubicBezTo>
                    <a:pt x="24147" y="11137"/>
                    <a:pt x="24123" y="11042"/>
                    <a:pt x="24063" y="10971"/>
                  </a:cubicBezTo>
                  <a:lnTo>
                    <a:pt x="14538" y="100"/>
                  </a:lnTo>
                  <a:cubicBezTo>
                    <a:pt x="14472" y="34"/>
                    <a:pt x="14384" y="0"/>
                    <a:pt x="14298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1" name="Google Shape;3688;p88"/>
            <p:cNvSpPr/>
            <p:nvPr/>
          </p:nvSpPr>
          <p:spPr>
            <a:xfrm>
              <a:off x="5784850" y="1834050"/>
              <a:ext cx="231900" cy="270300"/>
            </a:xfrm>
            <a:custGeom>
              <a:avLst/>
              <a:gdLst/>
              <a:ahLst/>
              <a:cxnLst/>
              <a:rect l="l" t="t" r="r" b="b"/>
              <a:pathLst>
                <a:path w="9276" h="10812" extrusionOk="0">
                  <a:moveTo>
                    <a:pt x="95" y="0"/>
                  </a:moveTo>
                  <a:lnTo>
                    <a:pt x="0" y="5453"/>
                  </a:lnTo>
                  <a:lnTo>
                    <a:pt x="9275" y="10811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3689;p88"/>
            <p:cNvSpPr/>
            <p:nvPr/>
          </p:nvSpPr>
          <p:spPr>
            <a:xfrm>
              <a:off x="5776800" y="1826075"/>
              <a:ext cx="250350" cy="286300"/>
            </a:xfrm>
            <a:custGeom>
              <a:avLst/>
              <a:gdLst/>
              <a:ahLst/>
              <a:cxnLst/>
              <a:rect l="l" t="t" r="r" b="b"/>
              <a:pathLst>
                <a:path w="10014" h="11452" extrusionOk="0">
                  <a:moveTo>
                    <a:pt x="715" y="1153"/>
                  </a:moveTo>
                  <a:lnTo>
                    <a:pt x="8180" y="9939"/>
                  </a:lnTo>
                  <a:lnTo>
                    <a:pt x="644" y="5582"/>
                  </a:lnTo>
                  <a:lnTo>
                    <a:pt x="715" y="1153"/>
                  </a:lnTo>
                  <a:close/>
                  <a:moveTo>
                    <a:pt x="419" y="1"/>
                  </a:moveTo>
                  <a:cubicBezTo>
                    <a:pt x="382" y="1"/>
                    <a:pt x="345" y="8"/>
                    <a:pt x="310" y="22"/>
                  </a:cubicBezTo>
                  <a:cubicBezTo>
                    <a:pt x="179" y="69"/>
                    <a:pt x="96" y="188"/>
                    <a:pt x="96" y="319"/>
                  </a:cubicBezTo>
                  <a:lnTo>
                    <a:pt x="13" y="5772"/>
                  </a:lnTo>
                  <a:cubicBezTo>
                    <a:pt x="1" y="5879"/>
                    <a:pt x="72" y="5987"/>
                    <a:pt x="167" y="6046"/>
                  </a:cubicBezTo>
                  <a:lnTo>
                    <a:pt x="9442" y="11404"/>
                  </a:lnTo>
                  <a:cubicBezTo>
                    <a:pt x="9490" y="11428"/>
                    <a:pt x="9538" y="11440"/>
                    <a:pt x="9597" y="11452"/>
                  </a:cubicBezTo>
                  <a:cubicBezTo>
                    <a:pt x="9859" y="11452"/>
                    <a:pt x="10014" y="11130"/>
                    <a:pt x="9835" y="10928"/>
                  </a:cubicBezTo>
                  <a:lnTo>
                    <a:pt x="656" y="117"/>
                  </a:lnTo>
                  <a:cubicBezTo>
                    <a:pt x="597" y="41"/>
                    <a:pt x="508" y="1"/>
                    <a:pt x="419" y="1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3" name="Google Shape;3690;p88"/>
            <p:cNvSpPr/>
            <p:nvPr/>
          </p:nvSpPr>
          <p:spPr>
            <a:xfrm>
              <a:off x="5909850" y="1850725"/>
              <a:ext cx="132800" cy="122950"/>
            </a:xfrm>
            <a:custGeom>
              <a:avLst/>
              <a:gdLst/>
              <a:ahLst/>
              <a:cxnLst/>
              <a:rect l="l" t="t" r="r" b="b"/>
              <a:pathLst>
                <a:path w="5312" h="4918" extrusionOk="0">
                  <a:moveTo>
                    <a:pt x="2334" y="0"/>
                  </a:moveTo>
                  <a:cubicBezTo>
                    <a:pt x="965" y="0"/>
                    <a:pt x="1" y="1095"/>
                    <a:pt x="179" y="2465"/>
                  </a:cubicBezTo>
                  <a:cubicBezTo>
                    <a:pt x="394" y="3846"/>
                    <a:pt x="1572" y="4882"/>
                    <a:pt x="2977" y="4917"/>
                  </a:cubicBezTo>
                  <a:cubicBezTo>
                    <a:pt x="4347" y="4917"/>
                    <a:pt x="5311" y="3822"/>
                    <a:pt x="5132" y="2465"/>
                  </a:cubicBezTo>
                  <a:cubicBezTo>
                    <a:pt x="4918" y="1072"/>
                    <a:pt x="3739" y="36"/>
                    <a:pt x="2334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3691;p88"/>
            <p:cNvSpPr/>
            <p:nvPr/>
          </p:nvSpPr>
          <p:spPr>
            <a:xfrm>
              <a:off x="6087250" y="1723900"/>
              <a:ext cx="99750" cy="70575"/>
            </a:xfrm>
            <a:custGeom>
              <a:avLst/>
              <a:gdLst/>
              <a:ahLst/>
              <a:cxnLst/>
              <a:rect l="l" t="t" r="r" b="b"/>
              <a:pathLst>
                <a:path w="3990" h="2823" extrusionOk="0">
                  <a:moveTo>
                    <a:pt x="2954" y="1"/>
                  </a:moveTo>
                  <a:lnTo>
                    <a:pt x="1" y="1739"/>
                  </a:lnTo>
                  <a:cubicBezTo>
                    <a:pt x="1" y="1739"/>
                    <a:pt x="1049" y="2787"/>
                    <a:pt x="1037" y="2823"/>
                  </a:cubicBezTo>
                  <a:lnTo>
                    <a:pt x="3990" y="1120"/>
                  </a:lnTo>
                  <a:lnTo>
                    <a:pt x="2954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3692;p88"/>
            <p:cNvSpPr/>
            <p:nvPr/>
          </p:nvSpPr>
          <p:spPr>
            <a:xfrm>
              <a:off x="6123275" y="1763500"/>
              <a:ext cx="100050" cy="70275"/>
            </a:xfrm>
            <a:custGeom>
              <a:avLst/>
              <a:gdLst/>
              <a:ahLst/>
              <a:cxnLst/>
              <a:rect l="l" t="t" r="r" b="b"/>
              <a:pathLst>
                <a:path w="4002" h="2811" extrusionOk="0">
                  <a:moveTo>
                    <a:pt x="2965" y="0"/>
                  </a:moveTo>
                  <a:lnTo>
                    <a:pt x="1" y="1727"/>
                  </a:lnTo>
                  <a:cubicBezTo>
                    <a:pt x="1" y="1727"/>
                    <a:pt x="1060" y="2787"/>
                    <a:pt x="1048" y="2810"/>
                  </a:cubicBezTo>
                  <a:lnTo>
                    <a:pt x="4001" y="1120"/>
                  </a:lnTo>
                  <a:lnTo>
                    <a:pt x="2965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3693;p88"/>
            <p:cNvSpPr/>
            <p:nvPr/>
          </p:nvSpPr>
          <p:spPr>
            <a:xfrm>
              <a:off x="6159600" y="1802800"/>
              <a:ext cx="99725" cy="70550"/>
            </a:xfrm>
            <a:custGeom>
              <a:avLst/>
              <a:gdLst/>
              <a:ahLst/>
              <a:cxnLst/>
              <a:rect l="l" t="t" r="r" b="b"/>
              <a:pathLst>
                <a:path w="3989" h="2822" extrusionOk="0">
                  <a:moveTo>
                    <a:pt x="2953" y="0"/>
                  </a:moveTo>
                  <a:lnTo>
                    <a:pt x="0" y="1738"/>
                  </a:lnTo>
                  <a:cubicBezTo>
                    <a:pt x="0" y="1738"/>
                    <a:pt x="1048" y="2786"/>
                    <a:pt x="1048" y="2822"/>
                  </a:cubicBezTo>
                  <a:lnTo>
                    <a:pt x="3989" y="1119"/>
                  </a:lnTo>
                  <a:lnTo>
                    <a:pt x="2953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3694;p88"/>
            <p:cNvSpPr/>
            <p:nvPr/>
          </p:nvSpPr>
          <p:spPr>
            <a:xfrm>
              <a:off x="6195900" y="1842075"/>
              <a:ext cx="99750" cy="70575"/>
            </a:xfrm>
            <a:custGeom>
              <a:avLst/>
              <a:gdLst/>
              <a:ahLst/>
              <a:cxnLst/>
              <a:rect l="l" t="t" r="r" b="b"/>
              <a:pathLst>
                <a:path w="3990" h="2823" extrusionOk="0">
                  <a:moveTo>
                    <a:pt x="2942" y="1"/>
                  </a:moveTo>
                  <a:lnTo>
                    <a:pt x="1" y="1739"/>
                  </a:lnTo>
                  <a:cubicBezTo>
                    <a:pt x="1" y="1739"/>
                    <a:pt x="1049" y="2799"/>
                    <a:pt x="1037" y="2823"/>
                  </a:cubicBezTo>
                  <a:lnTo>
                    <a:pt x="3989" y="1120"/>
                  </a:lnTo>
                  <a:lnTo>
                    <a:pt x="2942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3695;p88"/>
            <p:cNvSpPr/>
            <p:nvPr/>
          </p:nvSpPr>
          <p:spPr>
            <a:xfrm>
              <a:off x="6002425" y="1776300"/>
              <a:ext cx="99750" cy="70575"/>
            </a:xfrm>
            <a:custGeom>
              <a:avLst/>
              <a:gdLst/>
              <a:ahLst/>
              <a:cxnLst/>
              <a:rect l="l" t="t" r="r" b="b"/>
              <a:pathLst>
                <a:path w="3990" h="2823" extrusionOk="0">
                  <a:moveTo>
                    <a:pt x="2953" y="0"/>
                  </a:moveTo>
                  <a:lnTo>
                    <a:pt x="1" y="1739"/>
                  </a:lnTo>
                  <a:cubicBezTo>
                    <a:pt x="1" y="1739"/>
                    <a:pt x="1048" y="2798"/>
                    <a:pt x="1048" y="2822"/>
                  </a:cubicBezTo>
                  <a:lnTo>
                    <a:pt x="3989" y="1120"/>
                  </a:lnTo>
                  <a:lnTo>
                    <a:pt x="2953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3696;p88"/>
            <p:cNvSpPr/>
            <p:nvPr/>
          </p:nvSpPr>
          <p:spPr>
            <a:xfrm>
              <a:off x="6038750" y="1815600"/>
              <a:ext cx="99725" cy="70550"/>
            </a:xfrm>
            <a:custGeom>
              <a:avLst/>
              <a:gdLst/>
              <a:ahLst/>
              <a:cxnLst/>
              <a:rect l="l" t="t" r="r" b="b"/>
              <a:pathLst>
                <a:path w="3989" h="2822" extrusionOk="0">
                  <a:moveTo>
                    <a:pt x="2941" y="0"/>
                  </a:moveTo>
                  <a:lnTo>
                    <a:pt x="0" y="1738"/>
                  </a:lnTo>
                  <a:cubicBezTo>
                    <a:pt x="0" y="1738"/>
                    <a:pt x="1048" y="2798"/>
                    <a:pt x="1036" y="2822"/>
                  </a:cubicBezTo>
                  <a:lnTo>
                    <a:pt x="3989" y="1119"/>
                  </a:lnTo>
                  <a:lnTo>
                    <a:pt x="29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3697;p88"/>
            <p:cNvSpPr/>
            <p:nvPr/>
          </p:nvSpPr>
          <p:spPr>
            <a:xfrm>
              <a:off x="6074750" y="1855175"/>
              <a:ext cx="99750" cy="70575"/>
            </a:xfrm>
            <a:custGeom>
              <a:avLst/>
              <a:gdLst/>
              <a:ahLst/>
              <a:cxnLst/>
              <a:rect l="l" t="t" r="r" b="b"/>
              <a:pathLst>
                <a:path w="3990" h="2823" extrusionOk="0">
                  <a:moveTo>
                    <a:pt x="2954" y="1"/>
                  </a:moveTo>
                  <a:lnTo>
                    <a:pt x="1" y="1739"/>
                  </a:lnTo>
                  <a:cubicBezTo>
                    <a:pt x="1" y="1739"/>
                    <a:pt x="1049" y="2787"/>
                    <a:pt x="1049" y="2822"/>
                  </a:cubicBezTo>
                  <a:lnTo>
                    <a:pt x="3990" y="1120"/>
                  </a:lnTo>
                  <a:lnTo>
                    <a:pt x="2954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3698;p88"/>
            <p:cNvSpPr/>
            <p:nvPr/>
          </p:nvSpPr>
          <p:spPr>
            <a:xfrm>
              <a:off x="6111075" y="1894475"/>
              <a:ext cx="99750" cy="70550"/>
            </a:xfrm>
            <a:custGeom>
              <a:avLst/>
              <a:gdLst/>
              <a:ahLst/>
              <a:cxnLst/>
              <a:rect l="l" t="t" r="r" b="b"/>
              <a:pathLst>
                <a:path w="3990" h="2822" extrusionOk="0">
                  <a:moveTo>
                    <a:pt x="2953" y="0"/>
                  </a:moveTo>
                  <a:lnTo>
                    <a:pt x="0" y="1739"/>
                  </a:lnTo>
                  <a:cubicBezTo>
                    <a:pt x="0" y="1739"/>
                    <a:pt x="1048" y="2798"/>
                    <a:pt x="1036" y="2822"/>
                  </a:cubicBezTo>
                  <a:lnTo>
                    <a:pt x="3989" y="1131"/>
                  </a:lnTo>
                  <a:lnTo>
                    <a:pt x="2953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3699;p88"/>
            <p:cNvSpPr/>
            <p:nvPr/>
          </p:nvSpPr>
          <p:spPr>
            <a:xfrm>
              <a:off x="4329000" y="2907400"/>
              <a:ext cx="222375" cy="234875"/>
            </a:xfrm>
            <a:custGeom>
              <a:avLst/>
              <a:gdLst/>
              <a:ahLst/>
              <a:cxnLst/>
              <a:rect l="l" t="t" r="r" b="b"/>
              <a:pathLst>
                <a:path w="8895" h="9395" extrusionOk="0">
                  <a:moveTo>
                    <a:pt x="1" y="0"/>
                  </a:moveTo>
                  <a:lnTo>
                    <a:pt x="1" y="6334"/>
                  </a:lnTo>
                  <a:lnTo>
                    <a:pt x="25" y="6751"/>
                  </a:lnTo>
                  <a:cubicBezTo>
                    <a:pt x="25" y="8215"/>
                    <a:pt x="1965" y="9394"/>
                    <a:pt x="4430" y="9394"/>
                  </a:cubicBezTo>
                  <a:cubicBezTo>
                    <a:pt x="6894" y="9394"/>
                    <a:pt x="8895" y="8215"/>
                    <a:pt x="8895" y="6751"/>
                  </a:cubicBezTo>
                  <a:lnTo>
                    <a:pt x="8871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3700;p88"/>
            <p:cNvSpPr/>
            <p:nvPr/>
          </p:nvSpPr>
          <p:spPr>
            <a:xfrm>
              <a:off x="4320525" y="2898900"/>
              <a:ext cx="238600" cy="251100"/>
            </a:xfrm>
            <a:custGeom>
              <a:avLst/>
              <a:gdLst/>
              <a:ahLst/>
              <a:cxnLst/>
              <a:rect l="l" t="t" r="r" b="b"/>
              <a:pathLst>
                <a:path w="9544" h="10044" extrusionOk="0">
                  <a:moveTo>
                    <a:pt x="329" y="1"/>
                  </a:moveTo>
                  <a:cubicBezTo>
                    <a:pt x="164" y="1"/>
                    <a:pt x="0" y="114"/>
                    <a:pt x="18" y="340"/>
                  </a:cubicBezTo>
                  <a:lnTo>
                    <a:pt x="18" y="6698"/>
                  </a:lnTo>
                  <a:lnTo>
                    <a:pt x="42" y="7091"/>
                  </a:lnTo>
                  <a:cubicBezTo>
                    <a:pt x="42" y="8746"/>
                    <a:pt x="2114" y="10044"/>
                    <a:pt x="4757" y="10044"/>
                  </a:cubicBezTo>
                  <a:cubicBezTo>
                    <a:pt x="7448" y="10044"/>
                    <a:pt x="9543" y="8758"/>
                    <a:pt x="9543" y="7091"/>
                  </a:cubicBezTo>
                  <a:lnTo>
                    <a:pt x="9519" y="352"/>
                  </a:lnTo>
                  <a:cubicBezTo>
                    <a:pt x="9519" y="185"/>
                    <a:pt x="9377" y="42"/>
                    <a:pt x="9210" y="42"/>
                  </a:cubicBezTo>
                  <a:cubicBezTo>
                    <a:pt x="9031" y="42"/>
                    <a:pt x="8888" y="185"/>
                    <a:pt x="8888" y="364"/>
                  </a:cubicBezTo>
                  <a:lnTo>
                    <a:pt x="8912" y="7091"/>
                  </a:lnTo>
                  <a:cubicBezTo>
                    <a:pt x="8912" y="8353"/>
                    <a:pt x="7019" y="9413"/>
                    <a:pt x="4757" y="9413"/>
                  </a:cubicBezTo>
                  <a:cubicBezTo>
                    <a:pt x="2507" y="9413"/>
                    <a:pt x="673" y="8377"/>
                    <a:pt x="673" y="7079"/>
                  </a:cubicBezTo>
                  <a:lnTo>
                    <a:pt x="649" y="340"/>
                  </a:lnTo>
                  <a:cubicBezTo>
                    <a:pt x="661" y="114"/>
                    <a:pt x="495" y="1"/>
                    <a:pt x="329" y="1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3701;p88"/>
            <p:cNvSpPr/>
            <p:nvPr/>
          </p:nvSpPr>
          <p:spPr>
            <a:xfrm>
              <a:off x="4327825" y="2836550"/>
              <a:ext cx="223550" cy="131575"/>
            </a:xfrm>
            <a:custGeom>
              <a:avLst/>
              <a:gdLst/>
              <a:ahLst/>
              <a:cxnLst/>
              <a:rect l="l" t="t" r="r" b="b"/>
              <a:pathLst>
                <a:path w="8942" h="5263" extrusionOk="0">
                  <a:moveTo>
                    <a:pt x="4465" y="0"/>
                  </a:moveTo>
                  <a:cubicBezTo>
                    <a:pt x="2000" y="0"/>
                    <a:pt x="0" y="1179"/>
                    <a:pt x="0" y="2632"/>
                  </a:cubicBezTo>
                  <a:cubicBezTo>
                    <a:pt x="0" y="4084"/>
                    <a:pt x="2000" y="5263"/>
                    <a:pt x="4465" y="5263"/>
                  </a:cubicBezTo>
                  <a:cubicBezTo>
                    <a:pt x="6941" y="5263"/>
                    <a:pt x="8942" y="4084"/>
                    <a:pt x="8942" y="2632"/>
                  </a:cubicBezTo>
                  <a:cubicBezTo>
                    <a:pt x="8942" y="1179"/>
                    <a:pt x="6941" y="0"/>
                    <a:pt x="4465" y="0"/>
                  </a:cubicBezTo>
                  <a:close/>
                </a:path>
              </a:pathLst>
            </a:custGeom>
            <a:solidFill>
              <a:srgbClr val="17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3702;p88"/>
            <p:cNvSpPr/>
            <p:nvPr/>
          </p:nvSpPr>
          <p:spPr>
            <a:xfrm>
              <a:off x="4320075" y="2828800"/>
              <a:ext cx="239050" cy="147675"/>
            </a:xfrm>
            <a:custGeom>
              <a:avLst/>
              <a:gdLst/>
              <a:ahLst/>
              <a:cxnLst/>
              <a:rect l="l" t="t" r="r" b="b"/>
              <a:pathLst>
                <a:path w="9562" h="5907" extrusionOk="0">
                  <a:moveTo>
                    <a:pt x="4775" y="620"/>
                  </a:moveTo>
                  <a:cubicBezTo>
                    <a:pt x="7037" y="620"/>
                    <a:pt x="8930" y="1692"/>
                    <a:pt x="8930" y="2954"/>
                  </a:cubicBezTo>
                  <a:cubicBezTo>
                    <a:pt x="8930" y="4204"/>
                    <a:pt x="7037" y="5275"/>
                    <a:pt x="4775" y="5275"/>
                  </a:cubicBezTo>
                  <a:cubicBezTo>
                    <a:pt x="2525" y="5275"/>
                    <a:pt x="620" y="4204"/>
                    <a:pt x="620" y="2954"/>
                  </a:cubicBezTo>
                  <a:cubicBezTo>
                    <a:pt x="620" y="1692"/>
                    <a:pt x="2525" y="632"/>
                    <a:pt x="4775" y="632"/>
                  </a:cubicBezTo>
                  <a:lnTo>
                    <a:pt x="4775" y="620"/>
                  </a:lnTo>
                  <a:close/>
                  <a:moveTo>
                    <a:pt x="4775" y="1"/>
                  </a:moveTo>
                  <a:cubicBezTo>
                    <a:pt x="2096" y="1"/>
                    <a:pt x="1" y="1299"/>
                    <a:pt x="1" y="2954"/>
                  </a:cubicBezTo>
                  <a:cubicBezTo>
                    <a:pt x="1" y="4609"/>
                    <a:pt x="2096" y="5906"/>
                    <a:pt x="4775" y="5906"/>
                  </a:cubicBezTo>
                  <a:cubicBezTo>
                    <a:pt x="7466" y="5906"/>
                    <a:pt x="9561" y="4609"/>
                    <a:pt x="9561" y="2954"/>
                  </a:cubicBezTo>
                  <a:cubicBezTo>
                    <a:pt x="9561" y="1299"/>
                    <a:pt x="7466" y="1"/>
                    <a:pt x="4775" y="1"/>
                  </a:cubicBezTo>
                  <a:close/>
                </a:path>
              </a:pathLst>
            </a:custGeom>
            <a:solidFill>
              <a:srgbClr val="17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3703;p88"/>
            <p:cNvSpPr/>
            <p:nvPr/>
          </p:nvSpPr>
          <p:spPr>
            <a:xfrm>
              <a:off x="4762700" y="2639500"/>
              <a:ext cx="222675" cy="234575"/>
            </a:xfrm>
            <a:custGeom>
              <a:avLst/>
              <a:gdLst/>
              <a:ahLst/>
              <a:cxnLst/>
              <a:rect l="l" t="t" r="r" b="b"/>
              <a:pathLst>
                <a:path w="8907" h="9383" extrusionOk="0">
                  <a:moveTo>
                    <a:pt x="0" y="1"/>
                  </a:moveTo>
                  <a:lnTo>
                    <a:pt x="0" y="6335"/>
                  </a:lnTo>
                  <a:lnTo>
                    <a:pt x="36" y="6751"/>
                  </a:lnTo>
                  <a:cubicBezTo>
                    <a:pt x="36" y="8204"/>
                    <a:pt x="1977" y="9383"/>
                    <a:pt x="4441" y="9383"/>
                  </a:cubicBezTo>
                  <a:cubicBezTo>
                    <a:pt x="6906" y="9383"/>
                    <a:pt x="8906" y="8204"/>
                    <a:pt x="8906" y="6751"/>
                  </a:cubicBezTo>
                  <a:lnTo>
                    <a:pt x="8882" y="1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3704;p88"/>
            <p:cNvSpPr/>
            <p:nvPr/>
          </p:nvSpPr>
          <p:spPr>
            <a:xfrm>
              <a:off x="4754950" y="2631475"/>
              <a:ext cx="238150" cy="250650"/>
            </a:xfrm>
            <a:custGeom>
              <a:avLst/>
              <a:gdLst/>
              <a:ahLst/>
              <a:cxnLst/>
              <a:rect l="l" t="t" r="r" b="b"/>
              <a:pathLst>
                <a:path w="9526" h="10026" extrusionOk="0">
                  <a:moveTo>
                    <a:pt x="316" y="0"/>
                  </a:moveTo>
                  <a:cubicBezTo>
                    <a:pt x="158" y="0"/>
                    <a:pt x="1" y="107"/>
                    <a:pt x="1" y="322"/>
                  </a:cubicBezTo>
                  <a:lnTo>
                    <a:pt x="1" y="6668"/>
                  </a:lnTo>
                  <a:lnTo>
                    <a:pt x="24" y="7072"/>
                  </a:lnTo>
                  <a:cubicBezTo>
                    <a:pt x="24" y="8727"/>
                    <a:pt x="2096" y="10025"/>
                    <a:pt x="4739" y="10025"/>
                  </a:cubicBezTo>
                  <a:cubicBezTo>
                    <a:pt x="7430" y="10025"/>
                    <a:pt x="9526" y="8739"/>
                    <a:pt x="9526" y="7072"/>
                  </a:cubicBezTo>
                  <a:lnTo>
                    <a:pt x="9502" y="333"/>
                  </a:lnTo>
                  <a:cubicBezTo>
                    <a:pt x="9502" y="162"/>
                    <a:pt x="9370" y="23"/>
                    <a:pt x="9201" y="23"/>
                  </a:cubicBezTo>
                  <a:cubicBezTo>
                    <a:pt x="9194" y="23"/>
                    <a:pt x="9187" y="23"/>
                    <a:pt x="9180" y="24"/>
                  </a:cubicBezTo>
                  <a:cubicBezTo>
                    <a:pt x="9174" y="23"/>
                    <a:pt x="9167" y="23"/>
                    <a:pt x="9161" y="23"/>
                  </a:cubicBezTo>
                  <a:cubicBezTo>
                    <a:pt x="9003" y="23"/>
                    <a:pt x="8871" y="162"/>
                    <a:pt x="8871" y="333"/>
                  </a:cubicBezTo>
                  <a:lnTo>
                    <a:pt x="8895" y="7072"/>
                  </a:lnTo>
                  <a:cubicBezTo>
                    <a:pt x="8895" y="8334"/>
                    <a:pt x="7001" y="9394"/>
                    <a:pt x="4739" y="9394"/>
                  </a:cubicBezTo>
                  <a:cubicBezTo>
                    <a:pt x="2489" y="9394"/>
                    <a:pt x="655" y="8346"/>
                    <a:pt x="655" y="7049"/>
                  </a:cubicBezTo>
                  <a:lnTo>
                    <a:pt x="632" y="322"/>
                  </a:lnTo>
                  <a:cubicBezTo>
                    <a:pt x="632" y="107"/>
                    <a:pt x="474" y="0"/>
                    <a:pt x="316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3705;p88"/>
            <p:cNvSpPr/>
            <p:nvPr/>
          </p:nvSpPr>
          <p:spPr>
            <a:xfrm>
              <a:off x="4761800" y="2568350"/>
              <a:ext cx="223575" cy="131900"/>
            </a:xfrm>
            <a:custGeom>
              <a:avLst/>
              <a:gdLst/>
              <a:ahLst/>
              <a:cxnLst/>
              <a:rect l="l" t="t" r="r" b="b"/>
              <a:pathLst>
                <a:path w="8943" h="5276" extrusionOk="0">
                  <a:moveTo>
                    <a:pt x="4465" y="1"/>
                  </a:moveTo>
                  <a:cubicBezTo>
                    <a:pt x="2001" y="1"/>
                    <a:pt x="0" y="1180"/>
                    <a:pt x="0" y="2644"/>
                  </a:cubicBezTo>
                  <a:cubicBezTo>
                    <a:pt x="0" y="4097"/>
                    <a:pt x="2001" y="5275"/>
                    <a:pt x="4465" y="5275"/>
                  </a:cubicBezTo>
                  <a:cubicBezTo>
                    <a:pt x="6942" y="5275"/>
                    <a:pt x="8942" y="4097"/>
                    <a:pt x="8942" y="2644"/>
                  </a:cubicBezTo>
                  <a:cubicBezTo>
                    <a:pt x="8942" y="1180"/>
                    <a:pt x="6942" y="1"/>
                    <a:pt x="4465" y="1"/>
                  </a:cubicBezTo>
                  <a:close/>
                </a:path>
              </a:pathLst>
            </a:custGeom>
            <a:solidFill>
              <a:srgbClr val="17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3706;p88"/>
            <p:cNvSpPr/>
            <p:nvPr/>
          </p:nvSpPr>
          <p:spPr>
            <a:xfrm>
              <a:off x="4753750" y="2560625"/>
              <a:ext cx="239350" cy="147650"/>
            </a:xfrm>
            <a:custGeom>
              <a:avLst/>
              <a:gdLst/>
              <a:ahLst/>
              <a:cxnLst/>
              <a:rect l="l" t="t" r="r" b="b"/>
              <a:pathLst>
                <a:path w="9574" h="5906" extrusionOk="0">
                  <a:moveTo>
                    <a:pt x="4787" y="631"/>
                  </a:moveTo>
                  <a:cubicBezTo>
                    <a:pt x="7038" y="631"/>
                    <a:pt x="8943" y="1691"/>
                    <a:pt x="8943" y="2953"/>
                  </a:cubicBezTo>
                  <a:cubicBezTo>
                    <a:pt x="8943" y="4203"/>
                    <a:pt x="7049" y="5275"/>
                    <a:pt x="4787" y="5275"/>
                  </a:cubicBezTo>
                  <a:cubicBezTo>
                    <a:pt x="2537" y="5275"/>
                    <a:pt x="632" y="4203"/>
                    <a:pt x="632" y="2953"/>
                  </a:cubicBezTo>
                  <a:cubicBezTo>
                    <a:pt x="632" y="1691"/>
                    <a:pt x="2537" y="631"/>
                    <a:pt x="4787" y="631"/>
                  </a:cubicBezTo>
                  <a:close/>
                  <a:moveTo>
                    <a:pt x="4787" y="0"/>
                  </a:moveTo>
                  <a:cubicBezTo>
                    <a:pt x="2108" y="0"/>
                    <a:pt x="1" y="1298"/>
                    <a:pt x="1" y="2953"/>
                  </a:cubicBezTo>
                  <a:cubicBezTo>
                    <a:pt x="1" y="4608"/>
                    <a:pt x="2108" y="5906"/>
                    <a:pt x="4787" y="5906"/>
                  </a:cubicBezTo>
                  <a:cubicBezTo>
                    <a:pt x="7478" y="5906"/>
                    <a:pt x="9574" y="4608"/>
                    <a:pt x="9574" y="2953"/>
                  </a:cubicBezTo>
                  <a:cubicBezTo>
                    <a:pt x="9574" y="1298"/>
                    <a:pt x="7478" y="0"/>
                    <a:pt x="4787" y="0"/>
                  </a:cubicBezTo>
                  <a:close/>
                </a:path>
              </a:pathLst>
            </a:custGeom>
            <a:solidFill>
              <a:srgbClr val="17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3707;p88"/>
            <p:cNvSpPr/>
            <p:nvPr/>
          </p:nvSpPr>
          <p:spPr>
            <a:xfrm>
              <a:off x="5196675" y="2384100"/>
              <a:ext cx="222675" cy="234875"/>
            </a:xfrm>
            <a:custGeom>
              <a:avLst/>
              <a:gdLst/>
              <a:ahLst/>
              <a:cxnLst/>
              <a:rect l="l" t="t" r="r" b="b"/>
              <a:pathLst>
                <a:path w="8907" h="9395" extrusionOk="0">
                  <a:moveTo>
                    <a:pt x="0" y="1"/>
                  </a:moveTo>
                  <a:lnTo>
                    <a:pt x="0" y="6335"/>
                  </a:lnTo>
                  <a:lnTo>
                    <a:pt x="24" y="6764"/>
                  </a:lnTo>
                  <a:cubicBezTo>
                    <a:pt x="24" y="8216"/>
                    <a:pt x="1977" y="9395"/>
                    <a:pt x="4442" y="9395"/>
                  </a:cubicBezTo>
                  <a:cubicBezTo>
                    <a:pt x="6894" y="9395"/>
                    <a:pt x="8906" y="8216"/>
                    <a:pt x="8906" y="6764"/>
                  </a:cubicBezTo>
                  <a:lnTo>
                    <a:pt x="8871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1" name="Google Shape;3708;p88"/>
            <p:cNvSpPr/>
            <p:nvPr/>
          </p:nvSpPr>
          <p:spPr>
            <a:xfrm>
              <a:off x="5188650" y="2376675"/>
              <a:ext cx="238425" cy="250050"/>
            </a:xfrm>
            <a:custGeom>
              <a:avLst/>
              <a:gdLst/>
              <a:ahLst/>
              <a:cxnLst/>
              <a:rect l="l" t="t" r="r" b="b"/>
              <a:pathLst>
                <a:path w="9537" h="10002" extrusionOk="0">
                  <a:moveTo>
                    <a:pt x="9192" y="0"/>
                  </a:moveTo>
                  <a:cubicBezTo>
                    <a:pt x="9013" y="0"/>
                    <a:pt x="8882" y="143"/>
                    <a:pt x="8882" y="322"/>
                  </a:cubicBezTo>
                  <a:lnTo>
                    <a:pt x="8906" y="7049"/>
                  </a:lnTo>
                  <a:cubicBezTo>
                    <a:pt x="8906" y="8311"/>
                    <a:pt x="7013" y="9371"/>
                    <a:pt x="4751" y="9371"/>
                  </a:cubicBezTo>
                  <a:cubicBezTo>
                    <a:pt x="2500" y="9371"/>
                    <a:pt x="655" y="8335"/>
                    <a:pt x="655" y="7037"/>
                  </a:cubicBezTo>
                  <a:lnTo>
                    <a:pt x="631" y="298"/>
                  </a:lnTo>
                  <a:cubicBezTo>
                    <a:pt x="619" y="102"/>
                    <a:pt x="470" y="3"/>
                    <a:pt x="320" y="3"/>
                  </a:cubicBezTo>
                  <a:cubicBezTo>
                    <a:pt x="170" y="3"/>
                    <a:pt x="18" y="102"/>
                    <a:pt x="0" y="298"/>
                  </a:cubicBezTo>
                  <a:lnTo>
                    <a:pt x="0" y="6656"/>
                  </a:lnTo>
                  <a:lnTo>
                    <a:pt x="36" y="7049"/>
                  </a:lnTo>
                  <a:cubicBezTo>
                    <a:pt x="36" y="8704"/>
                    <a:pt x="2107" y="10002"/>
                    <a:pt x="4751" y="10002"/>
                  </a:cubicBezTo>
                  <a:cubicBezTo>
                    <a:pt x="7430" y="10002"/>
                    <a:pt x="9537" y="8704"/>
                    <a:pt x="9537" y="7061"/>
                  </a:cubicBezTo>
                  <a:lnTo>
                    <a:pt x="9513" y="322"/>
                  </a:lnTo>
                  <a:cubicBezTo>
                    <a:pt x="9513" y="143"/>
                    <a:pt x="9370" y="0"/>
                    <a:pt x="9192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2" name="Google Shape;3709;p88"/>
            <p:cNvSpPr/>
            <p:nvPr/>
          </p:nvSpPr>
          <p:spPr>
            <a:xfrm>
              <a:off x="5195775" y="2313275"/>
              <a:ext cx="223575" cy="131575"/>
            </a:xfrm>
            <a:custGeom>
              <a:avLst/>
              <a:gdLst/>
              <a:ahLst/>
              <a:cxnLst/>
              <a:rect l="l" t="t" r="r" b="b"/>
              <a:pathLst>
                <a:path w="8943" h="5263" extrusionOk="0">
                  <a:moveTo>
                    <a:pt x="4466" y="0"/>
                  </a:moveTo>
                  <a:cubicBezTo>
                    <a:pt x="2001" y="0"/>
                    <a:pt x="1" y="1179"/>
                    <a:pt x="1" y="2632"/>
                  </a:cubicBezTo>
                  <a:cubicBezTo>
                    <a:pt x="1" y="4084"/>
                    <a:pt x="2001" y="5263"/>
                    <a:pt x="4466" y="5263"/>
                  </a:cubicBezTo>
                  <a:cubicBezTo>
                    <a:pt x="6930" y="5263"/>
                    <a:pt x="8942" y="4084"/>
                    <a:pt x="8942" y="2632"/>
                  </a:cubicBezTo>
                  <a:cubicBezTo>
                    <a:pt x="8942" y="1179"/>
                    <a:pt x="6930" y="0"/>
                    <a:pt x="4466" y="0"/>
                  </a:cubicBezTo>
                  <a:close/>
                </a:path>
              </a:pathLst>
            </a:custGeom>
            <a:solidFill>
              <a:srgbClr val="17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3710;p88"/>
            <p:cNvSpPr/>
            <p:nvPr/>
          </p:nvSpPr>
          <p:spPr>
            <a:xfrm>
              <a:off x="5187750" y="2305225"/>
              <a:ext cx="239325" cy="147675"/>
            </a:xfrm>
            <a:custGeom>
              <a:avLst/>
              <a:gdLst/>
              <a:ahLst/>
              <a:cxnLst/>
              <a:rect l="l" t="t" r="r" b="b"/>
              <a:pathLst>
                <a:path w="9573" h="5907" extrusionOk="0">
                  <a:moveTo>
                    <a:pt x="4787" y="632"/>
                  </a:moveTo>
                  <a:cubicBezTo>
                    <a:pt x="7037" y="632"/>
                    <a:pt x="8942" y="1703"/>
                    <a:pt x="8942" y="2954"/>
                  </a:cubicBezTo>
                  <a:cubicBezTo>
                    <a:pt x="8942" y="4216"/>
                    <a:pt x="7037" y="5275"/>
                    <a:pt x="4787" y="5275"/>
                  </a:cubicBezTo>
                  <a:cubicBezTo>
                    <a:pt x="2536" y="5275"/>
                    <a:pt x="631" y="4216"/>
                    <a:pt x="631" y="2954"/>
                  </a:cubicBezTo>
                  <a:cubicBezTo>
                    <a:pt x="631" y="1703"/>
                    <a:pt x="2536" y="632"/>
                    <a:pt x="4787" y="632"/>
                  </a:cubicBezTo>
                  <a:close/>
                  <a:moveTo>
                    <a:pt x="4787" y="1"/>
                  </a:moveTo>
                  <a:cubicBezTo>
                    <a:pt x="2108" y="1"/>
                    <a:pt x="0" y="1299"/>
                    <a:pt x="0" y="2954"/>
                  </a:cubicBezTo>
                  <a:cubicBezTo>
                    <a:pt x="0" y="4609"/>
                    <a:pt x="2108" y="5906"/>
                    <a:pt x="4787" y="5906"/>
                  </a:cubicBezTo>
                  <a:cubicBezTo>
                    <a:pt x="7466" y="5906"/>
                    <a:pt x="9573" y="4609"/>
                    <a:pt x="9573" y="2954"/>
                  </a:cubicBezTo>
                  <a:cubicBezTo>
                    <a:pt x="9573" y="1299"/>
                    <a:pt x="7466" y="1"/>
                    <a:pt x="4787" y="1"/>
                  </a:cubicBezTo>
                  <a:close/>
                </a:path>
              </a:pathLst>
            </a:custGeom>
            <a:solidFill>
              <a:srgbClr val="17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3711;p88"/>
            <p:cNvSpPr/>
            <p:nvPr/>
          </p:nvSpPr>
          <p:spPr>
            <a:xfrm>
              <a:off x="3772975" y="1933450"/>
              <a:ext cx="1878250" cy="1104050"/>
            </a:xfrm>
            <a:custGeom>
              <a:avLst/>
              <a:gdLst/>
              <a:ahLst/>
              <a:cxnLst/>
              <a:rect l="l" t="t" r="r" b="b"/>
              <a:pathLst>
                <a:path w="75130" h="44162" extrusionOk="0">
                  <a:moveTo>
                    <a:pt x="60235" y="1"/>
                  </a:moveTo>
                  <a:lnTo>
                    <a:pt x="1" y="35315"/>
                  </a:lnTo>
                  <a:lnTo>
                    <a:pt x="14967" y="44161"/>
                  </a:lnTo>
                  <a:lnTo>
                    <a:pt x="75129" y="8681"/>
                  </a:lnTo>
                  <a:lnTo>
                    <a:pt x="602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5" name="Google Shape;3712;p88"/>
            <p:cNvSpPr/>
            <p:nvPr/>
          </p:nvSpPr>
          <p:spPr>
            <a:xfrm>
              <a:off x="3763750" y="1925800"/>
              <a:ext cx="1895200" cy="1119725"/>
            </a:xfrm>
            <a:custGeom>
              <a:avLst/>
              <a:gdLst/>
              <a:ahLst/>
              <a:cxnLst/>
              <a:rect l="l" t="t" r="r" b="b"/>
              <a:pathLst>
                <a:path w="75808" h="44789" extrusionOk="0">
                  <a:moveTo>
                    <a:pt x="60604" y="676"/>
                  </a:moveTo>
                  <a:lnTo>
                    <a:pt x="74867" y="8998"/>
                  </a:lnTo>
                  <a:lnTo>
                    <a:pt x="15336" y="44110"/>
                  </a:lnTo>
                  <a:lnTo>
                    <a:pt x="989" y="35621"/>
                  </a:lnTo>
                  <a:lnTo>
                    <a:pt x="60604" y="676"/>
                  </a:lnTo>
                  <a:close/>
                  <a:moveTo>
                    <a:pt x="60604" y="0"/>
                  </a:moveTo>
                  <a:cubicBezTo>
                    <a:pt x="60550" y="0"/>
                    <a:pt x="60496" y="15"/>
                    <a:pt x="60449" y="45"/>
                  </a:cubicBezTo>
                  <a:lnTo>
                    <a:pt x="203" y="35347"/>
                  </a:lnTo>
                  <a:cubicBezTo>
                    <a:pt x="1" y="35466"/>
                    <a:pt x="1" y="35764"/>
                    <a:pt x="203" y="35895"/>
                  </a:cubicBezTo>
                  <a:lnTo>
                    <a:pt x="15181" y="44741"/>
                  </a:lnTo>
                  <a:cubicBezTo>
                    <a:pt x="15229" y="44765"/>
                    <a:pt x="15277" y="44789"/>
                    <a:pt x="15336" y="44789"/>
                  </a:cubicBezTo>
                  <a:cubicBezTo>
                    <a:pt x="15396" y="44789"/>
                    <a:pt x="15443" y="44765"/>
                    <a:pt x="15503" y="44741"/>
                  </a:cubicBezTo>
                  <a:lnTo>
                    <a:pt x="75653" y="9260"/>
                  </a:lnTo>
                  <a:cubicBezTo>
                    <a:pt x="75748" y="9201"/>
                    <a:pt x="75808" y="9106"/>
                    <a:pt x="75796" y="8987"/>
                  </a:cubicBezTo>
                  <a:cubicBezTo>
                    <a:pt x="75808" y="8879"/>
                    <a:pt x="75748" y="8772"/>
                    <a:pt x="75653" y="8725"/>
                  </a:cubicBezTo>
                  <a:lnTo>
                    <a:pt x="60758" y="45"/>
                  </a:lnTo>
                  <a:cubicBezTo>
                    <a:pt x="60711" y="15"/>
                    <a:pt x="60657" y="0"/>
                    <a:pt x="60604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6" name="Google Shape;3713;p88"/>
            <p:cNvSpPr/>
            <p:nvPr/>
          </p:nvSpPr>
          <p:spPr>
            <a:xfrm>
              <a:off x="4147150" y="2150450"/>
              <a:ext cx="1504375" cy="1035875"/>
            </a:xfrm>
            <a:custGeom>
              <a:avLst/>
              <a:gdLst/>
              <a:ahLst/>
              <a:cxnLst/>
              <a:rect l="l" t="t" r="r" b="b"/>
              <a:pathLst>
                <a:path w="60175" h="41435" extrusionOk="0">
                  <a:moveTo>
                    <a:pt x="60162" y="1"/>
                  </a:moveTo>
                  <a:lnTo>
                    <a:pt x="0" y="35481"/>
                  </a:lnTo>
                  <a:lnTo>
                    <a:pt x="0" y="41434"/>
                  </a:lnTo>
                  <a:lnTo>
                    <a:pt x="60174" y="6025"/>
                  </a:lnTo>
                  <a:lnTo>
                    <a:pt x="60162" y="1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3714;p88"/>
            <p:cNvSpPr/>
            <p:nvPr/>
          </p:nvSpPr>
          <p:spPr>
            <a:xfrm>
              <a:off x="4139400" y="2142775"/>
              <a:ext cx="1519850" cy="1051575"/>
            </a:xfrm>
            <a:custGeom>
              <a:avLst/>
              <a:gdLst/>
              <a:ahLst/>
              <a:cxnLst/>
              <a:rect l="l" t="t" r="r" b="b"/>
              <a:pathLst>
                <a:path w="60794" h="42063" extrusionOk="0">
                  <a:moveTo>
                    <a:pt x="60151" y="855"/>
                  </a:moveTo>
                  <a:lnTo>
                    <a:pt x="60175" y="6154"/>
                  </a:lnTo>
                  <a:lnTo>
                    <a:pt x="632" y="41194"/>
                  </a:lnTo>
                  <a:lnTo>
                    <a:pt x="632" y="35967"/>
                  </a:lnTo>
                  <a:lnTo>
                    <a:pt x="60151" y="855"/>
                  </a:lnTo>
                  <a:close/>
                  <a:moveTo>
                    <a:pt x="60460" y="1"/>
                  </a:moveTo>
                  <a:cubicBezTo>
                    <a:pt x="60407" y="1"/>
                    <a:pt x="60353" y="16"/>
                    <a:pt x="60306" y="46"/>
                  </a:cubicBezTo>
                  <a:lnTo>
                    <a:pt x="143" y="35526"/>
                  </a:lnTo>
                  <a:cubicBezTo>
                    <a:pt x="48" y="35574"/>
                    <a:pt x="0" y="35681"/>
                    <a:pt x="0" y="35788"/>
                  </a:cubicBezTo>
                  <a:lnTo>
                    <a:pt x="0" y="41741"/>
                  </a:lnTo>
                  <a:cubicBezTo>
                    <a:pt x="0" y="41860"/>
                    <a:pt x="60" y="41967"/>
                    <a:pt x="155" y="42015"/>
                  </a:cubicBezTo>
                  <a:cubicBezTo>
                    <a:pt x="203" y="42051"/>
                    <a:pt x="262" y="42063"/>
                    <a:pt x="310" y="42063"/>
                  </a:cubicBezTo>
                  <a:cubicBezTo>
                    <a:pt x="370" y="42063"/>
                    <a:pt x="417" y="42051"/>
                    <a:pt x="477" y="42015"/>
                  </a:cubicBezTo>
                  <a:lnTo>
                    <a:pt x="60651" y="6606"/>
                  </a:lnTo>
                  <a:cubicBezTo>
                    <a:pt x="60746" y="6546"/>
                    <a:pt x="60794" y="6439"/>
                    <a:pt x="60794" y="6332"/>
                  </a:cubicBezTo>
                  <a:lnTo>
                    <a:pt x="60782" y="308"/>
                  </a:lnTo>
                  <a:cubicBezTo>
                    <a:pt x="60770" y="200"/>
                    <a:pt x="60710" y="93"/>
                    <a:pt x="60615" y="46"/>
                  </a:cubicBezTo>
                  <a:cubicBezTo>
                    <a:pt x="60568" y="16"/>
                    <a:pt x="60514" y="1"/>
                    <a:pt x="60460" y="1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8" name="Google Shape;3715;p88"/>
            <p:cNvSpPr/>
            <p:nvPr/>
          </p:nvSpPr>
          <p:spPr>
            <a:xfrm>
              <a:off x="3772975" y="2816300"/>
              <a:ext cx="374200" cy="370025"/>
            </a:xfrm>
            <a:custGeom>
              <a:avLst/>
              <a:gdLst/>
              <a:ahLst/>
              <a:cxnLst/>
              <a:rect l="l" t="t" r="r" b="b"/>
              <a:pathLst>
                <a:path w="14968" h="14801" extrusionOk="0">
                  <a:moveTo>
                    <a:pt x="1" y="1"/>
                  </a:moveTo>
                  <a:lnTo>
                    <a:pt x="1" y="5811"/>
                  </a:lnTo>
                  <a:lnTo>
                    <a:pt x="14967" y="14800"/>
                  </a:lnTo>
                  <a:lnTo>
                    <a:pt x="14967" y="88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3716;p88"/>
            <p:cNvSpPr/>
            <p:nvPr/>
          </p:nvSpPr>
          <p:spPr>
            <a:xfrm>
              <a:off x="3764950" y="2808350"/>
              <a:ext cx="389950" cy="386000"/>
            </a:xfrm>
            <a:custGeom>
              <a:avLst/>
              <a:gdLst/>
              <a:ahLst/>
              <a:cxnLst/>
              <a:rect l="l" t="t" r="r" b="b"/>
              <a:pathLst>
                <a:path w="15598" h="15440" extrusionOk="0">
                  <a:moveTo>
                    <a:pt x="631" y="866"/>
                  </a:moveTo>
                  <a:lnTo>
                    <a:pt x="14978" y="9344"/>
                  </a:lnTo>
                  <a:lnTo>
                    <a:pt x="14978" y="14571"/>
                  </a:lnTo>
                  <a:lnTo>
                    <a:pt x="631" y="5950"/>
                  </a:lnTo>
                  <a:lnTo>
                    <a:pt x="631" y="866"/>
                  </a:lnTo>
                  <a:close/>
                  <a:moveTo>
                    <a:pt x="322" y="0"/>
                  </a:moveTo>
                  <a:cubicBezTo>
                    <a:pt x="268" y="0"/>
                    <a:pt x="215" y="15"/>
                    <a:pt x="167" y="45"/>
                  </a:cubicBezTo>
                  <a:cubicBezTo>
                    <a:pt x="72" y="104"/>
                    <a:pt x="0" y="200"/>
                    <a:pt x="0" y="319"/>
                  </a:cubicBezTo>
                  <a:lnTo>
                    <a:pt x="0" y="6129"/>
                  </a:lnTo>
                  <a:cubicBezTo>
                    <a:pt x="0" y="6236"/>
                    <a:pt x="60" y="6343"/>
                    <a:pt x="155" y="6391"/>
                  </a:cubicBezTo>
                  <a:lnTo>
                    <a:pt x="15133" y="15392"/>
                  </a:lnTo>
                  <a:cubicBezTo>
                    <a:pt x="15181" y="15428"/>
                    <a:pt x="15229" y="15440"/>
                    <a:pt x="15288" y="15440"/>
                  </a:cubicBezTo>
                  <a:cubicBezTo>
                    <a:pt x="15455" y="15440"/>
                    <a:pt x="15598" y="15297"/>
                    <a:pt x="15598" y="15118"/>
                  </a:cubicBezTo>
                  <a:lnTo>
                    <a:pt x="15598" y="9165"/>
                  </a:lnTo>
                  <a:cubicBezTo>
                    <a:pt x="15598" y="9058"/>
                    <a:pt x="15538" y="8951"/>
                    <a:pt x="15455" y="8891"/>
                  </a:cubicBezTo>
                  <a:lnTo>
                    <a:pt x="477" y="45"/>
                  </a:lnTo>
                  <a:cubicBezTo>
                    <a:pt x="429" y="15"/>
                    <a:pt x="375" y="0"/>
                    <a:pt x="322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0" name="Google Shape;3717;p88"/>
            <p:cNvSpPr/>
            <p:nvPr/>
          </p:nvSpPr>
          <p:spPr>
            <a:xfrm>
              <a:off x="4165300" y="2153675"/>
              <a:ext cx="1409500" cy="813875"/>
            </a:xfrm>
            <a:custGeom>
              <a:avLst/>
              <a:gdLst/>
              <a:ahLst/>
              <a:cxnLst/>
              <a:rect l="l" t="t" r="r" b="b"/>
              <a:pathLst>
                <a:path w="56380" h="32555" extrusionOk="0">
                  <a:moveTo>
                    <a:pt x="56102" y="0"/>
                  </a:moveTo>
                  <a:cubicBezTo>
                    <a:pt x="56072" y="0"/>
                    <a:pt x="56040" y="8"/>
                    <a:pt x="56007" y="26"/>
                  </a:cubicBezTo>
                  <a:lnTo>
                    <a:pt x="119" y="32209"/>
                  </a:lnTo>
                  <a:cubicBezTo>
                    <a:pt x="24" y="32257"/>
                    <a:pt x="0" y="32364"/>
                    <a:pt x="48" y="32459"/>
                  </a:cubicBezTo>
                  <a:cubicBezTo>
                    <a:pt x="84" y="32518"/>
                    <a:pt x="143" y="32554"/>
                    <a:pt x="203" y="32554"/>
                  </a:cubicBezTo>
                  <a:cubicBezTo>
                    <a:pt x="238" y="32554"/>
                    <a:pt x="274" y="32542"/>
                    <a:pt x="298" y="32530"/>
                  </a:cubicBezTo>
                  <a:lnTo>
                    <a:pt x="56198" y="348"/>
                  </a:lnTo>
                  <a:cubicBezTo>
                    <a:pt x="56380" y="247"/>
                    <a:pt x="56270" y="0"/>
                    <a:pt x="56102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1" name="Google Shape;3718;p88"/>
            <p:cNvSpPr/>
            <p:nvPr/>
          </p:nvSpPr>
          <p:spPr>
            <a:xfrm>
              <a:off x="3879850" y="1988950"/>
              <a:ext cx="1410625" cy="813700"/>
            </a:xfrm>
            <a:custGeom>
              <a:avLst/>
              <a:gdLst/>
              <a:ahLst/>
              <a:cxnLst/>
              <a:rect l="l" t="t" r="r" b="b"/>
              <a:pathLst>
                <a:path w="56425" h="32548" extrusionOk="0">
                  <a:moveTo>
                    <a:pt x="56157" y="0"/>
                  </a:moveTo>
                  <a:cubicBezTo>
                    <a:pt x="56124" y="0"/>
                    <a:pt x="56090" y="10"/>
                    <a:pt x="56055" y="31"/>
                  </a:cubicBezTo>
                  <a:lnTo>
                    <a:pt x="155" y="32202"/>
                  </a:lnTo>
                  <a:cubicBezTo>
                    <a:pt x="0" y="32297"/>
                    <a:pt x="60" y="32547"/>
                    <a:pt x="250" y="32547"/>
                  </a:cubicBezTo>
                  <a:cubicBezTo>
                    <a:pt x="286" y="32547"/>
                    <a:pt x="322" y="32535"/>
                    <a:pt x="346" y="32523"/>
                  </a:cubicBezTo>
                  <a:lnTo>
                    <a:pt x="56245" y="353"/>
                  </a:lnTo>
                  <a:cubicBezTo>
                    <a:pt x="56425" y="243"/>
                    <a:pt x="56321" y="0"/>
                    <a:pt x="56157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2" name="Google Shape;3719;p88"/>
            <p:cNvSpPr/>
            <p:nvPr/>
          </p:nvSpPr>
          <p:spPr>
            <a:xfrm>
              <a:off x="4324550" y="2902025"/>
              <a:ext cx="128600" cy="129800"/>
            </a:xfrm>
            <a:custGeom>
              <a:avLst/>
              <a:gdLst/>
              <a:ahLst/>
              <a:cxnLst/>
              <a:rect l="l" t="t" r="r" b="b"/>
              <a:pathLst>
                <a:path w="5144" h="5192" extrusionOk="0">
                  <a:moveTo>
                    <a:pt x="2858" y="1"/>
                  </a:moveTo>
                  <a:cubicBezTo>
                    <a:pt x="1512" y="1"/>
                    <a:pt x="310" y="1156"/>
                    <a:pt x="155" y="2596"/>
                  </a:cubicBezTo>
                  <a:cubicBezTo>
                    <a:pt x="0" y="4025"/>
                    <a:pt x="965" y="5192"/>
                    <a:pt x="2298" y="5192"/>
                  </a:cubicBezTo>
                  <a:cubicBezTo>
                    <a:pt x="3632" y="5192"/>
                    <a:pt x="4846" y="4025"/>
                    <a:pt x="5001" y="2596"/>
                  </a:cubicBezTo>
                  <a:cubicBezTo>
                    <a:pt x="5144" y="1156"/>
                    <a:pt x="4191" y="1"/>
                    <a:pt x="28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3720;p88"/>
            <p:cNvSpPr/>
            <p:nvPr/>
          </p:nvSpPr>
          <p:spPr>
            <a:xfrm>
              <a:off x="4676375" y="2696050"/>
              <a:ext cx="128600" cy="129800"/>
            </a:xfrm>
            <a:custGeom>
              <a:avLst/>
              <a:gdLst/>
              <a:ahLst/>
              <a:cxnLst/>
              <a:rect l="l" t="t" r="r" b="b"/>
              <a:pathLst>
                <a:path w="5144" h="5192" extrusionOk="0">
                  <a:moveTo>
                    <a:pt x="2858" y="1"/>
                  </a:moveTo>
                  <a:cubicBezTo>
                    <a:pt x="1512" y="1"/>
                    <a:pt x="310" y="1168"/>
                    <a:pt x="155" y="2596"/>
                  </a:cubicBezTo>
                  <a:cubicBezTo>
                    <a:pt x="0" y="4037"/>
                    <a:pt x="965" y="5192"/>
                    <a:pt x="2298" y="5192"/>
                  </a:cubicBezTo>
                  <a:cubicBezTo>
                    <a:pt x="3632" y="5192"/>
                    <a:pt x="4846" y="4037"/>
                    <a:pt x="5001" y="2596"/>
                  </a:cubicBezTo>
                  <a:cubicBezTo>
                    <a:pt x="5144" y="1168"/>
                    <a:pt x="4191" y="1"/>
                    <a:pt x="28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3721;p88"/>
            <p:cNvSpPr/>
            <p:nvPr/>
          </p:nvSpPr>
          <p:spPr>
            <a:xfrm>
              <a:off x="5028200" y="2490375"/>
              <a:ext cx="128625" cy="129800"/>
            </a:xfrm>
            <a:custGeom>
              <a:avLst/>
              <a:gdLst/>
              <a:ahLst/>
              <a:cxnLst/>
              <a:rect l="l" t="t" r="r" b="b"/>
              <a:pathLst>
                <a:path w="5145" h="5192" extrusionOk="0">
                  <a:moveTo>
                    <a:pt x="2846" y="0"/>
                  </a:moveTo>
                  <a:cubicBezTo>
                    <a:pt x="1513" y="0"/>
                    <a:pt x="310" y="1155"/>
                    <a:pt x="155" y="2596"/>
                  </a:cubicBezTo>
                  <a:cubicBezTo>
                    <a:pt x="1" y="4025"/>
                    <a:pt x="965" y="5192"/>
                    <a:pt x="2298" y="5192"/>
                  </a:cubicBezTo>
                  <a:cubicBezTo>
                    <a:pt x="3632" y="5192"/>
                    <a:pt x="4846" y="4025"/>
                    <a:pt x="4989" y="2596"/>
                  </a:cubicBezTo>
                  <a:cubicBezTo>
                    <a:pt x="5144" y="1155"/>
                    <a:pt x="4192" y="0"/>
                    <a:pt x="2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3722;p88"/>
            <p:cNvSpPr/>
            <p:nvPr/>
          </p:nvSpPr>
          <p:spPr>
            <a:xfrm>
              <a:off x="5380025" y="2284400"/>
              <a:ext cx="128625" cy="129800"/>
            </a:xfrm>
            <a:custGeom>
              <a:avLst/>
              <a:gdLst/>
              <a:ahLst/>
              <a:cxnLst/>
              <a:rect l="l" t="t" r="r" b="b"/>
              <a:pathLst>
                <a:path w="5145" h="5192" extrusionOk="0">
                  <a:moveTo>
                    <a:pt x="2846" y="0"/>
                  </a:moveTo>
                  <a:cubicBezTo>
                    <a:pt x="1513" y="0"/>
                    <a:pt x="310" y="1167"/>
                    <a:pt x="156" y="2596"/>
                  </a:cubicBezTo>
                  <a:cubicBezTo>
                    <a:pt x="1" y="4037"/>
                    <a:pt x="953" y="5191"/>
                    <a:pt x="2299" y="5191"/>
                  </a:cubicBezTo>
                  <a:cubicBezTo>
                    <a:pt x="3632" y="5191"/>
                    <a:pt x="4847" y="4037"/>
                    <a:pt x="4989" y="2596"/>
                  </a:cubicBezTo>
                  <a:cubicBezTo>
                    <a:pt x="5144" y="1167"/>
                    <a:pt x="4180" y="0"/>
                    <a:pt x="2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3723;p88"/>
            <p:cNvSpPr/>
            <p:nvPr/>
          </p:nvSpPr>
          <p:spPr>
            <a:xfrm>
              <a:off x="4318300" y="2894000"/>
              <a:ext cx="141400" cy="145575"/>
            </a:xfrm>
            <a:custGeom>
              <a:avLst/>
              <a:gdLst/>
              <a:ahLst/>
              <a:cxnLst/>
              <a:rect l="l" t="t" r="r" b="b"/>
              <a:pathLst>
                <a:path w="5656" h="5823" extrusionOk="0">
                  <a:moveTo>
                    <a:pt x="3108" y="631"/>
                  </a:moveTo>
                  <a:cubicBezTo>
                    <a:pt x="3608" y="631"/>
                    <a:pt x="4096" y="846"/>
                    <a:pt x="4441" y="1215"/>
                  </a:cubicBezTo>
                  <a:cubicBezTo>
                    <a:pt x="4834" y="1679"/>
                    <a:pt x="5013" y="2286"/>
                    <a:pt x="4941" y="2882"/>
                  </a:cubicBezTo>
                  <a:cubicBezTo>
                    <a:pt x="4798" y="4156"/>
                    <a:pt x="3739" y="5191"/>
                    <a:pt x="2560" y="5191"/>
                  </a:cubicBezTo>
                  <a:cubicBezTo>
                    <a:pt x="2546" y="5192"/>
                    <a:pt x="2533" y="5192"/>
                    <a:pt x="2519" y="5192"/>
                  </a:cubicBezTo>
                  <a:cubicBezTo>
                    <a:pt x="2022" y="5192"/>
                    <a:pt x="1551" y="4979"/>
                    <a:pt x="1215" y="4608"/>
                  </a:cubicBezTo>
                  <a:cubicBezTo>
                    <a:pt x="822" y="4144"/>
                    <a:pt x="643" y="3548"/>
                    <a:pt x="726" y="2941"/>
                  </a:cubicBezTo>
                  <a:cubicBezTo>
                    <a:pt x="857" y="1679"/>
                    <a:pt x="1929" y="631"/>
                    <a:pt x="3108" y="631"/>
                  </a:cubicBezTo>
                  <a:close/>
                  <a:moveTo>
                    <a:pt x="3108" y="0"/>
                  </a:moveTo>
                  <a:cubicBezTo>
                    <a:pt x="1619" y="0"/>
                    <a:pt x="262" y="1298"/>
                    <a:pt x="95" y="2882"/>
                  </a:cubicBezTo>
                  <a:cubicBezTo>
                    <a:pt x="0" y="3656"/>
                    <a:pt x="238" y="4429"/>
                    <a:pt x="750" y="5025"/>
                  </a:cubicBezTo>
                  <a:cubicBezTo>
                    <a:pt x="1194" y="5527"/>
                    <a:pt x="1832" y="5823"/>
                    <a:pt x="2508" y="5823"/>
                  </a:cubicBezTo>
                  <a:cubicBezTo>
                    <a:pt x="2521" y="5823"/>
                    <a:pt x="2535" y="5823"/>
                    <a:pt x="2548" y="5822"/>
                  </a:cubicBezTo>
                  <a:cubicBezTo>
                    <a:pt x="4036" y="5822"/>
                    <a:pt x="5394" y="4537"/>
                    <a:pt x="5560" y="2941"/>
                  </a:cubicBezTo>
                  <a:cubicBezTo>
                    <a:pt x="5656" y="2167"/>
                    <a:pt x="5417" y="1393"/>
                    <a:pt x="4906" y="798"/>
                  </a:cubicBezTo>
                  <a:cubicBezTo>
                    <a:pt x="4453" y="286"/>
                    <a:pt x="3786" y="0"/>
                    <a:pt x="3108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7" name="Google Shape;3724;p88"/>
            <p:cNvSpPr/>
            <p:nvPr/>
          </p:nvSpPr>
          <p:spPr>
            <a:xfrm>
              <a:off x="4670125" y="2688300"/>
              <a:ext cx="141400" cy="145600"/>
            </a:xfrm>
            <a:custGeom>
              <a:avLst/>
              <a:gdLst/>
              <a:ahLst/>
              <a:cxnLst/>
              <a:rect l="l" t="t" r="r" b="b"/>
              <a:pathLst>
                <a:path w="5656" h="5824" extrusionOk="0">
                  <a:moveTo>
                    <a:pt x="3147" y="632"/>
                  </a:moveTo>
                  <a:cubicBezTo>
                    <a:pt x="3634" y="632"/>
                    <a:pt x="4105" y="845"/>
                    <a:pt x="4441" y="1216"/>
                  </a:cubicBezTo>
                  <a:cubicBezTo>
                    <a:pt x="4834" y="1668"/>
                    <a:pt x="5013" y="2275"/>
                    <a:pt x="4930" y="2871"/>
                  </a:cubicBezTo>
                  <a:cubicBezTo>
                    <a:pt x="4799" y="4144"/>
                    <a:pt x="3727" y="5192"/>
                    <a:pt x="2548" y="5192"/>
                  </a:cubicBezTo>
                  <a:cubicBezTo>
                    <a:pt x="2048" y="5192"/>
                    <a:pt x="1560" y="4978"/>
                    <a:pt x="1215" y="4597"/>
                  </a:cubicBezTo>
                  <a:cubicBezTo>
                    <a:pt x="822" y="4144"/>
                    <a:pt x="643" y="3537"/>
                    <a:pt x="727" y="2942"/>
                  </a:cubicBezTo>
                  <a:cubicBezTo>
                    <a:pt x="858" y="1668"/>
                    <a:pt x="1929" y="632"/>
                    <a:pt x="3108" y="632"/>
                  </a:cubicBezTo>
                  <a:cubicBezTo>
                    <a:pt x="3121" y="632"/>
                    <a:pt x="3134" y="632"/>
                    <a:pt x="3147" y="632"/>
                  </a:cubicBezTo>
                  <a:close/>
                  <a:moveTo>
                    <a:pt x="3149" y="1"/>
                  </a:moveTo>
                  <a:cubicBezTo>
                    <a:pt x="3135" y="1"/>
                    <a:pt x="3121" y="1"/>
                    <a:pt x="3108" y="1"/>
                  </a:cubicBezTo>
                  <a:cubicBezTo>
                    <a:pt x="1608" y="1"/>
                    <a:pt x="262" y="1287"/>
                    <a:pt x="96" y="2871"/>
                  </a:cubicBezTo>
                  <a:cubicBezTo>
                    <a:pt x="0" y="3644"/>
                    <a:pt x="227" y="4430"/>
                    <a:pt x="739" y="5026"/>
                  </a:cubicBezTo>
                  <a:cubicBezTo>
                    <a:pt x="1203" y="5538"/>
                    <a:pt x="1858" y="5823"/>
                    <a:pt x="2548" y="5823"/>
                  </a:cubicBezTo>
                  <a:cubicBezTo>
                    <a:pt x="4037" y="5823"/>
                    <a:pt x="5394" y="4525"/>
                    <a:pt x="5561" y="2942"/>
                  </a:cubicBezTo>
                  <a:cubicBezTo>
                    <a:pt x="5656" y="2168"/>
                    <a:pt x="5418" y="1382"/>
                    <a:pt x="4906" y="799"/>
                  </a:cubicBezTo>
                  <a:cubicBezTo>
                    <a:pt x="4462" y="285"/>
                    <a:pt x="3813" y="1"/>
                    <a:pt x="3149" y="1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8" name="Google Shape;3725;p88"/>
            <p:cNvSpPr/>
            <p:nvPr/>
          </p:nvSpPr>
          <p:spPr>
            <a:xfrm>
              <a:off x="5021650" y="2482325"/>
              <a:ext cx="141700" cy="145600"/>
            </a:xfrm>
            <a:custGeom>
              <a:avLst/>
              <a:gdLst/>
              <a:ahLst/>
              <a:cxnLst/>
              <a:rect l="l" t="t" r="r" b="b"/>
              <a:pathLst>
                <a:path w="5668" h="5824" extrusionOk="0">
                  <a:moveTo>
                    <a:pt x="3108" y="632"/>
                  </a:moveTo>
                  <a:cubicBezTo>
                    <a:pt x="3620" y="632"/>
                    <a:pt x="4108" y="846"/>
                    <a:pt x="4454" y="1227"/>
                  </a:cubicBezTo>
                  <a:cubicBezTo>
                    <a:pt x="4846" y="1680"/>
                    <a:pt x="5025" y="2287"/>
                    <a:pt x="4942" y="2882"/>
                  </a:cubicBezTo>
                  <a:cubicBezTo>
                    <a:pt x="4811" y="4156"/>
                    <a:pt x="3739" y="5192"/>
                    <a:pt x="2560" y="5192"/>
                  </a:cubicBezTo>
                  <a:cubicBezTo>
                    <a:pt x="2547" y="5192"/>
                    <a:pt x="2533" y="5193"/>
                    <a:pt x="2520" y="5193"/>
                  </a:cubicBezTo>
                  <a:cubicBezTo>
                    <a:pt x="2023" y="5193"/>
                    <a:pt x="1552" y="4980"/>
                    <a:pt x="1227" y="4609"/>
                  </a:cubicBezTo>
                  <a:cubicBezTo>
                    <a:pt x="834" y="4144"/>
                    <a:pt x="655" y="3549"/>
                    <a:pt x="727" y="2954"/>
                  </a:cubicBezTo>
                  <a:cubicBezTo>
                    <a:pt x="870" y="1680"/>
                    <a:pt x="1929" y="632"/>
                    <a:pt x="3108" y="632"/>
                  </a:cubicBezTo>
                  <a:close/>
                  <a:moveTo>
                    <a:pt x="3148" y="1"/>
                  </a:moveTo>
                  <a:cubicBezTo>
                    <a:pt x="3135" y="1"/>
                    <a:pt x="3121" y="1"/>
                    <a:pt x="3108" y="1"/>
                  </a:cubicBezTo>
                  <a:cubicBezTo>
                    <a:pt x="1620" y="1"/>
                    <a:pt x="274" y="1299"/>
                    <a:pt x="96" y="2882"/>
                  </a:cubicBezTo>
                  <a:cubicBezTo>
                    <a:pt x="1" y="3656"/>
                    <a:pt x="239" y="4430"/>
                    <a:pt x="751" y="5025"/>
                  </a:cubicBezTo>
                  <a:cubicBezTo>
                    <a:pt x="1206" y="5528"/>
                    <a:pt x="1845" y="5824"/>
                    <a:pt x="2521" y="5824"/>
                  </a:cubicBezTo>
                  <a:cubicBezTo>
                    <a:pt x="2534" y="5824"/>
                    <a:pt x="2547" y="5823"/>
                    <a:pt x="2560" y="5823"/>
                  </a:cubicBezTo>
                  <a:cubicBezTo>
                    <a:pt x="4049" y="5823"/>
                    <a:pt x="5394" y="4537"/>
                    <a:pt x="5573" y="2942"/>
                  </a:cubicBezTo>
                  <a:cubicBezTo>
                    <a:pt x="5668" y="2168"/>
                    <a:pt x="5430" y="1394"/>
                    <a:pt x="4918" y="799"/>
                  </a:cubicBezTo>
                  <a:cubicBezTo>
                    <a:pt x="4462" y="297"/>
                    <a:pt x="3824" y="1"/>
                    <a:pt x="3148" y="1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9" name="Google Shape;3726;p88"/>
            <p:cNvSpPr/>
            <p:nvPr/>
          </p:nvSpPr>
          <p:spPr>
            <a:xfrm>
              <a:off x="5373475" y="2276950"/>
              <a:ext cx="141725" cy="145275"/>
            </a:xfrm>
            <a:custGeom>
              <a:avLst/>
              <a:gdLst/>
              <a:ahLst/>
              <a:cxnLst/>
              <a:rect l="l" t="t" r="r" b="b"/>
              <a:pathLst>
                <a:path w="5669" h="5811" extrusionOk="0">
                  <a:moveTo>
                    <a:pt x="3149" y="619"/>
                  </a:moveTo>
                  <a:cubicBezTo>
                    <a:pt x="3646" y="619"/>
                    <a:pt x="4118" y="832"/>
                    <a:pt x="4454" y="1203"/>
                  </a:cubicBezTo>
                  <a:cubicBezTo>
                    <a:pt x="4835" y="1668"/>
                    <a:pt x="5013" y="2263"/>
                    <a:pt x="4942" y="2870"/>
                  </a:cubicBezTo>
                  <a:cubicBezTo>
                    <a:pt x="4811" y="4132"/>
                    <a:pt x="3739" y="5180"/>
                    <a:pt x="2561" y="5180"/>
                  </a:cubicBezTo>
                  <a:cubicBezTo>
                    <a:pt x="2049" y="5180"/>
                    <a:pt x="1561" y="4966"/>
                    <a:pt x="1227" y="4597"/>
                  </a:cubicBezTo>
                  <a:cubicBezTo>
                    <a:pt x="834" y="4132"/>
                    <a:pt x="656" y="3525"/>
                    <a:pt x="727" y="2930"/>
                  </a:cubicBezTo>
                  <a:cubicBezTo>
                    <a:pt x="870" y="1656"/>
                    <a:pt x="1930" y="620"/>
                    <a:pt x="3108" y="620"/>
                  </a:cubicBezTo>
                  <a:cubicBezTo>
                    <a:pt x="3122" y="620"/>
                    <a:pt x="3135" y="619"/>
                    <a:pt x="3149" y="619"/>
                  </a:cubicBezTo>
                  <a:close/>
                  <a:moveTo>
                    <a:pt x="3150" y="0"/>
                  </a:moveTo>
                  <a:cubicBezTo>
                    <a:pt x="3136" y="0"/>
                    <a:pt x="3122" y="0"/>
                    <a:pt x="3108" y="1"/>
                  </a:cubicBezTo>
                  <a:cubicBezTo>
                    <a:pt x="1620" y="1"/>
                    <a:pt x="275" y="1275"/>
                    <a:pt x="96" y="2870"/>
                  </a:cubicBezTo>
                  <a:cubicBezTo>
                    <a:pt x="1" y="3644"/>
                    <a:pt x="239" y="4418"/>
                    <a:pt x="751" y="5013"/>
                  </a:cubicBezTo>
                  <a:cubicBezTo>
                    <a:pt x="1215" y="5525"/>
                    <a:pt x="1870" y="5811"/>
                    <a:pt x="2561" y="5811"/>
                  </a:cubicBezTo>
                  <a:cubicBezTo>
                    <a:pt x="4049" y="5811"/>
                    <a:pt x="5394" y="4513"/>
                    <a:pt x="5573" y="2942"/>
                  </a:cubicBezTo>
                  <a:cubicBezTo>
                    <a:pt x="5668" y="2168"/>
                    <a:pt x="5430" y="1382"/>
                    <a:pt x="4918" y="787"/>
                  </a:cubicBezTo>
                  <a:cubicBezTo>
                    <a:pt x="4463" y="285"/>
                    <a:pt x="3825" y="0"/>
                    <a:pt x="315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0" name="Google Shape;3727;p88"/>
            <p:cNvSpPr/>
            <p:nvPr/>
          </p:nvSpPr>
          <p:spPr>
            <a:xfrm>
              <a:off x="4684700" y="1955500"/>
              <a:ext cx="689400" cy="406300"/>
            </a:xfrm>
            <a:custGeom>
              <a:avLst/>
              <a:gdLst/>
              <a:ahLst/>
              <a:cxnLst/>
              <a:rect l="l" t="t" r="r" b="b"/>
              <a:pathLst>
                <a:path w="27576" h="16252" extrusionOk="0">
                  <a:moveTo>
                    <a:pt x="17836" y="0"/>
                  </a:moveTo>
                  <a:lnTo>
                    <a:pt x="1" y="10680"/>
                  </a:lnTo>
                  <a:lnTo>
                    <a:pt x="9550" y="16252"/>
                  </a:lnTo>
                  <a:lnTo>
                    <a:pt x="27576" y="5727"/>
                  </a:lnTo>
                  <a:lnTo>
                    <a:pt x="178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3728;p88"/>
            <p:cNvSpPr/>
            <p:nvPr/>
          </p:nvSpPr>
          <p:spPr>
            <a:xfrm>
              <a:off x="4685000" y="1803375"/>
              <a:ext cx="446225" cy="418550"/>
            </a:xfrm>
            <a:custGeom>
              <a:avLst/>
              <a:gdLst/>
              <a:ahLst/>
              <a:cxnLst/>
              <a:rect l="l" t="t" r="r" b="b"/>
              <a:pathLst>
                <a:path w="17849" h="16742" extrusionOk="0">
                  <a:moveTo>
                    <a:pt x="17824" y="1"/>
                  </a:moveTo>
                  <a:lnTo>
                    <a:pt x="13" y="10943"/>
                  </a:lnTo>
                  <a:lnTo>
                    <a:pt x="1" y="16741"/>
                  </a:lnTo>
                  <a:lnTo>
                    <a:pt x="17848" y="6097"/>
                  </a:lnTo>
                  <a:lnTo>
                    <a:pt x="178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3729;p88"/>
            <p:cNvSpPr/>
            <p:nvPr/>
          </p:nvSpPr>
          <p:spPr>
            <a:xfrm>
              <a:off x="4677275" y="1795675"/>
              <a:ext cx="461675" cy="433975"/>
            </a:xfrm>
            <a:custGeom>
              <a:avLst/>
              <a:gdLst/>
              <a:ahLst/>
              <a:cxnLst/>
              <a:rect l="l" t="t" r="r" b="b"/>
              <a:pathLst>
                <a:path w="18467" h="17359" extrusionOk="0">
                  <a:moveTo>
                    <a:pt x="17812" y="880"/>
                  </a:moveTo>
                  <a:lnTo>
                    <a:pt x="17836" y="6250"/>
                  </a:lnTo>
                  <a:lnTo>
                    <a:pt x="631" y="16489"/>
                  </a:lnTo>
                  <a:lnTo>
                    <a:pt x="667" y="11608"/>
                  </a:lnTo>
                  <a:lnTo>
                    <a:pt x="17812" y="880"/>
                  </a:lnTo>
                  <a:close/>
                  <a:moveTo>
                    <a:pt x="18130" y="1"/>
                  </a:moveTo>
                  <a:cubicBezTo>
                    <a:pt x="18074" y="1"/>
                    <a:pt x="18017" y="16"/>
                    <a:pt x="17967" y="47"/>
                  </a:cubicBezTo>
                  <a:lnTo>
                    <a:pt x="191" y="11167"/>
                  </a:lnTo>
                  <a:cubicBezTo>
                    <a:pt x="95" y="11227"/>
                    <a:pt x="36" y="11322"/>
                    <a:pt x="36" y="11429"/>
                  </a:cubicBezTo>
                  <a:lnTo>
                    <a:pt x="0" y="17049"/>
                  </a:lnTo>
                  <a:cubicBezTo>
                    <a:pt x="0" y="17216"/>
                    <a:pt x="143" y="17359"/>
                    <a:pt x="310" y="17359"/>
                  </a:cubicBezTo>
                  <a:cubicBezTo>
                    <a:pt x="369" y="17359"/>
                    <a:pt x="429" y="17347"/>
                    <a:pt x="476" y="17311"/>
                  </a:cubicBezTo>
                  <a:lnTo>
                    <a:pt x="18324" y="6703"/>
                  </a:lnTo>
                  <a:cubicBezTo>
                    <a:pt x="18419" y="6643"/>
                    <a:pt x="18467" y="6548"/>
                    <a:pt x="18467" y="6429"/>
                  </a:cubicBezTo>
                  <a:lnTo>
                    <a:pt x="18443" y="309"/>
                  </a:lnTo>
                  <a:cubicBezTo>
                    <a:pt x="18443" y="202"/>
                    <a:pt x="18383" y="95"/>
                    <a:pt x="18276" y="35"/>
                  </a:cubicBezTo>
                  <a:cubicBezTo>
                    <a:pt x="18231" y="13"/>
                    <a:pt x="18181" y="1"/>
                    <a:pt x="18130" y="1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3" name="Google Shape;3730;p88"/>
            <p:cNvSpPr/>
            <p:nvPr/>
          </p:nvSpPr>
          <p:spPr>
            <a:xfrm>
              <a:off x="4681725" y="2221300"/>
              <a:ext cx="241725" cy="307800"/>
            </a:xfrm>
            <a:custGeom>
              <a:avLst/>
              <a:gdLst/>
              <a:ahLst/>
              <a:cxnLst/>
              <a:rect l="l" t="t" r="r" b="b"/>
              <a:pathLst>
                <a:path w="9669" h="12312" extrusionOk="0">
                  <a:moveTo>
                    <a:pt x="72" y="0"/>
                  </a:moveTo>
                  <a:lnTo>
                    <a:pt x="1" y="6644"/>
                  </a:lnTo>
                  <a:lnTo>
                    <a:pt x="9502" y="12311"/>
                  </a:lnTo>
                  <a:lnTo>
                    <a:pt x="9669" y="562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3731;p88"/>
            <p:cNvSpPr/>
            <p:nvPr/>
          </p:nvSpPr>
          <p:spPr>
            <a:xfrm>
              <a:off x="4673700" y="2213625"/>
              <a:ext cx="255100" cy="323200"/>
            </a:xfrm>
            <a:custGeom>
              <a:avLst/>
              <a:gdLst/>
              <a:ahLst/>
              <a:cxnLst/>
              <a:rect l="l" t="t" r="r" b="b"/>
              <a:pathLst>
                <a:path w="10204" h="12928" extrusionOk="0">
                  <a:moveTo>
                    <a:pt x="703" y="855"/>
                  </a:moveTo>
                  <a:lnTo>
                    <a:pt x="9573" y="6058"/>
                  </a:lnTo>
                  <a:lnTo>
                    <a:pt x="9513" y="12059"/>
                  </a:lnTo>
                  <a:lnTo>
                    <a:pt x="631" y="6772"/>
                  </a:lnTo>
                  <a:lnTo>
                    <a:pt x="703" y="855"/>
                  </a:lnTo>
                  <a:close/>
                  <a:moveTo>
                    <a:pt x="404" y="1"/>
                  </a:moveTo>
                  <a:cubicBezTo>
                    <a:pt x="348" y="1"/>
                    <a:pt x="292" y="16"/>
                    <a:pt x="238" y="45"/>
                  </a:cubicBezTo>
                  <a:cubicBezTo>
                    <a:pt x="143" y="93"/>
                    <a:pt x="84" y="200"/>
                    <a:pt x="84" y="307"/>
                  </a:cubicBezTo>
                  <a:lnTo>
                    <a:pt x="0" y="6951"/>
                  </a:lnTo>
                  <a:cubicBezTo>
                    <a:pt x="0" y="7070"/>
                    <a:pt x="60" y="7165"/>
                    <a:pt x="155" y="7225"/>
                  </a:cubicBezTo>
                  <a:lnTo>
                    <a:pt x="9656" y="12880"/>
                  </a:lnTo>
                  <a:cubicBezTo>
                    <a:pt x="9704" y="12916"/>
                    <a:pt x="9763" y="12928"/>
                    <a:pt x="9823" y="12928"/>
                  </a:cubicBezTo>
                  <a:cubicBezTo>
                    <a:pt x="9870" y="12928"/>
                    <a:pt x="9918" y="12916"/>
                    <a:pt x="9966" y="12892"/>
                  </a:cubicBezTo>
                  <a:cubicBezTo>
                    <a:pt x="10061" y="12833"/>
                    <a:pt x="10121" y="12725"/>
                    <a:pt x="10132" y="12618"/>
                  </a:cubicBezTo>
                  <a:lnTo>
                    <a:pt x="10204" y="5879"/>
                  </a:lnTo>
                  <a:cubicBezTo>
                    <a:pt x="10204" y="5772"/>
                    <a:pt x="10144" y="5665"/>
                    <a:pt x="10061" y="5606"/>
                  </a:cubicBezTo>
                  <a:lnTo>
                    <a:pt x="560" y="45"/>
                  </a:lnTo>
                  <a:cubicBezTo>
                    <a:pt x="512" y="16"/>
                    <a:pt x="459" y="1"/>
                    <a:pt x="404" y="1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5" name="Google Shape;3732;p88"/>
            <p:cNvSpPr/>
            <p:nvPr/>
          </p:nvSpPr>
          <p:spPr>
            <a:xfrm>
              <a:off x="4919250" y="2098650"/>
              <a:ext cx="454850" cy="430450"/>
            </a:xfrm>
            <a:custGeom>
              <a:avLst/>
              <a:gdLst/>
              <a:ahLst/>
              <a:cxnLst/>
              <a:rect l="l" t="t" r="r" b="b"/>
              <a:pathLst>
                <a:path w="18194" h="17218" extrusionOk="0">
                  <a:moveTo>
                    <a:pt x="18194" y="1"/>
                  </a:moveTo>
                  <a:lnTo>
                    <a:pt x="132" y="10633"/>
                  </a:lnTo>
                  <a:lnTo>
                    <a:pt x="1" y="17217"/>
                  </a:lnTo>
                  <a:lnTo>
                    <a:pt x="18122" y="6466"/>
                  </a:lnTo>
                  <a:lnTo>
                    <a:pt x="18194" y="1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3733;p88"/>
            <p:cNvSpPr/>
            <p:nvPr/>
          </p:nvSpPr>
          <p:spPr>
            <a:xfrm>
              <a:off x="4911225" y="2090800"/>
              <a:ext cx="470925" cy="446025"/>
            </a:xfrm>
            <a:custGeom>
              <a:avLst/>
              <a:gdLst/>
              <a:ahLst/>
              <a:cxnLst/>
              <a:rect l="l" t="t" r="r" b="b"/>
              <a:pathLst>
                <a:path w="18837" h="17841" extrusionOk="0">
                  <a:moveTo>
                    <a:pt x="18193" y="874"/>
                  </a:moveTo>
                  <a:lnTo>
                    <a:pt x="18122" y="6601"/>
                  </a:lnTo>
                  <a:lnTo>
                    <a:pt x="643" y="16972"/>
                  </a:lnTo>
                  <a:lnTo>
                    <a:pt x="762" y="11126"/>
                  </a:lnTo>
                  <a:lnTo>
                    <a:pt x="18193" y="874"/>
                  </a:lnTo>
                  <a:close/>
                  <a:moveTo>
                    <a:pt x="18511" y="0"/>
                  </a:moveTo>
                  <a:cubicBezTo>
                    <a:pt x="18460" y="0"/>
                    <a:pt x="18408" y="13"/>
                    <a:pt x="18360" y="41"/>
                  </a:cubicBezTo>
                  <a:lnTo>
                    <a:pt x="286" y="10673"/>
                  </a:lnTo>
                  <a:cubicBezTo>
                    <a:pt x="203" y="10733"/>
                    <a:pt x="143" y="10828"/>
                    <a:pt x="143" y="10935"/>
                  </a:cubicBezTo>
                  <a:lnTo>
                    <a:pt x="0" y="17519"/>
                  </a:lnTo>
                  <a:cubicBezTo>
                    <a:pt x="0" y="17638"/>
                    <a:pt x="60" y="17746"/>
                    <a:pt x="155" y="17793"/>
                  </a:cubicBezTo>
                  <a:cubicBezTo>
                    <a:pt x="203" y="17829"/>
                    <a:pt x="262" y="17841"/>
                    <a:pt x="322" y="17841"/>
                  </a:cubicBezTo>
                  <a:cubicBezTo>
                    <a:pt x="369" y="17841"/>
                    <a:pt x="429" y="17829"/>
                    <a:pt x="477" y="17793"/>
                  </a:cubicBezTo>
                  <a:lnTo>
                    <a:pt x="18610" y="7054"/>
                  </a:lnTo>
                  <a:cubicBezTo>
                    <a:pt x="18693" y="6994"/>
                    <a:pt x="18753" y="6887"/>
                    <a:pt x="18753" y="6780"/>
                  </a:cubicBezTo>
                  <a:lnTo>
                    <a:pt x="18836" y="315"/>
                  </a:lnTo>
                  <a:cubicBezTo>
                    <a:pt x="18836" y="133"/>
                    <a:pt x="18677" y="0"/>
                    <a:pt x="18511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7" name="Google Shape;3734;p88"/>
            <p:cNvSpPr/>
            <p:nvPr/>
          </p:nvSpPr>
          <p:spPr>
            <a:xfrm>
              <a:off x="4673400" y="1947825"/>
              <a:ext cx="709925" cy="424400"/>
            </a:xfrm>
            <a:custGeom>
              <a:avLst/>
              <a:gdLst/>
              <a:ahLst/>
              <a:cxnLst/>
              <a:rect l="l" t="t" r="r" b="b"/>
              <a:pathLst>
                <a:path w="28397" h="16976" extrusionOk="0">
                  <a:moveTo>
                    <a:pt x="18288" y="676"/>
                  </a:moveTo>
                  <a:lnTo>
                    <a:pt x="27408" y="6034"/>
                  </a:lnTo>
                  <a:lnTo>
                    <a:pt x="9978" y="16297"/>
                  </a:lnTo>
                  <a:lnTo>
                    <a:pt x="1036" y="10951"/>
                  </a:lnTo>
                  <a:cubicBezTo>
                    <a:pt x="2358" y="10249"/>
                    <a:pt x="6251" y="7951"/>
                    <a:pt x="18288" y="676"/>
                  </a:cubicBezTo>
                  <a:close/>
                  <a:moveTo>
                    <a:pt x="18282" y="0"/>
                  </a:moveTo>
                  <a:cubicBezTo>
                    <a:pt x="18226" y="0"/>
                    <a:pt x="18169" y="15"/>
                    <a:pt x="18122" y="45"/>
                  </a:cubicBezTo>
                  <a:cubicBezTo>
                    <a:pt x="11323" y="4153"/>
                    <a:pt x="1036" y="10320"/>
                    <a:pt x="334" y="10630"/>
                  </a:cubicBezTo>
                  <a:cubicBezTo>
                    <a:pt x="60" y="10701"/>
                    <a:pt x="0" y="11070"/>
                    <a:pt x="250" y="11213"/>
                  </a:cubicBezTo>
                  <a:lnTo>
                    <a:pt x="9811" y="16940"/>
                  </a:lnTo>
                  <a:cubicBezTo>
                    <a:pt x="9859" y="16964"/>
                    <a:pt x="9918" y="16976"/>
                    <a:pt x="9966" y="16976"/>
                  </a:cubicBezTo>
                  <a:cubicBezTo>
                    <a:pt x="10025" y="16976"/>
                    <a:pt x="10085" y="16964"/>
                    <a:pt x="10133" y="16940"/>
                  </a:cubicBezTo>
                  <a:lnTo>
                    <a:pt x="28194" y="6308"/>
                  </a:lnTo>
                  <a:cubicBezTo>
                    <a:pt x="28397" y="6189"/>
                    <a:pt x="28397" y="5891"/>
                    <a:pt x="28194" y="5760"/>
                  </a:cubicBezTo>
                  <a:lnTo>
                    <a:pt x="18443" y="45"/>
                  </a:lnTo>
                  <a:cubicBezTo>
                    <a:pt x="18395" y="15"/>
                    <a:pt x="18339" y="0"/>
                    <a:pt x="18282" y="0"/>
                  </a:cubicBezTo>
                  <a:close/>
                </a:path>
              </a:pathLst>
            </a:custGeom>
            <a:solidFill>
              <a:srgbClr val="17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3735;p88"/>
            <p:cNvSpPr/>
            <p:nvPr/>
          </p:nvSpPr>
          <p:spPr>
            <a:xfrm>
              <a:off x="5130600" y="1803100"/>
              <a:ext cx="245300" cy="295575"/>
            </a:xfrm>
            <a:custGeom>
              <a:avLst/>
              <a:gdLst/>
              <a:ahLst/>
              <a:cxnLst/>
              <a:rect l="l" t="t" r="r" b="b"/>
              <a:pathLst>
                <a:path w="9812" h="11823" extrusionOk="0">
                  <a:moveTo>
                    <a:pt x="24" y="0"/>
                  </a:moveTo>
                  <a:lnTo>
                    <a:pt x="0" y="6096"/>
                  </a:lnTo>
                  <a:lnTo>
                    <a:pt x="9740" y="11823"/>
                  </a:lnTo>
                  <a:lnTo>
                    <a:pt x="9811" y="6013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3736;p88"/>
            <p:cNvSpPr/>
            <p:nvPr/>
          </p:nvSpPr>
          <p:spPr>
            <a:xfrm>
              <a:off x="5122550" y="1795050"/>
              <a:ext cx="261375" cy="311675"/>
            </a:xfrm>
            <a:custGeom>
              <a:avLst/>
              <a:gdLst/>
              <a:ahLst/>
              <a:cxnLst/>
              <a:rect l="l" t="t" r="r" b="b"/>
              <a:pathLst>
                <a:path w="10455" h="12467" extrusionOk="0">
                  <a:moveTo>
                    <a:pt x="656" y="882"/>
                  </a:moveTo>
                  <a:lnTo>
                    <a:pt x="9812" y="6513"/>
                  </a:lnTo>
                  <a:lnTo>
                    <a:pt x="9752" y="11597"/>
                  </a:lnTo>
                  <a:lnTo>
                    <a:pt x="632" y="6239"/>
                  </a:lnTo>
                  <a:lnTo>
                    <a:pt x="656" y="882"/>
                  </a:lnTo>
                  <a:close/>
                  <a:moveTo>
                    <a:pt x="353" y="1"/>
                  </a:moveTo>
                  <a:cubicBezTo>
                    <a:pt x="191" y="1"/>
                    <a:pt x="37" y="134"/>
                    <a:pt x="37" y="322"/>
                  </a:cubicBezTo>
                  <a:lnTo>
                    <a:pt x="1" y="6418"/>
                  </a:lnTo>
                  <a:cubicBezTo>
                    <a:pt x="1" y="6525"/>
                    <a:pt x="60" y="6632"/>
                    <a:pt x="156" y="6692"/>
                  </a:cubicBezTo>
                  <a:lnTo>
                    <a:pt x="9907" y="12419"/>
                  </a:lnTo>
                  <a:cubicBezTo>
                    <a:pt x="9954" y="12443"/>
                    <a:pt x="10002" y="12466"/>
                    <a:pt x="10062" y="12466"/>
                  </a:cubicBezTo>
                  <a:cubicBezTo>
                    <a:pt x="10121" y="12454"/>
                    <a:pt x="10169" y="12443"/>
                    <a:pt x="10216" y="12419"/>
                  </a:cubicBezTo>
                  <a:cubicBezTo>
                    <a:pt x="10324" y="12359"/>
                    <a:pt x="10383" y="12264"/>
                    <a:pt x="10383" y="12145"/>
                  </a:cubicBezTo>
                  <a:lnTo>
                    <a:pt x="10455" y="6347"/>
                  </a:lnTo>
                  <a:cubicBezTo>
                    <a:pt x="10455" y="6228"/>
                    <a:pt x="10395" y="6132"/>
                    <a:pt x="10300" y="6073"/>
                  </a:cubicBezTo>
                  <a:lnTo>
                    <a:pt x="513" y="48"/>
                  </a:lnTo>
                  <a:cubicBezTo>
                    <a:pt x="462" y="15"/>
                    <a:pt x="407" y="1"/>
                    <a:pt x="353" y="1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0" name="Google Shape;3737;p88"/>
            <p:cNvSpPr/>
            <p:nvPr/>
          </p:nvSpPr>
          <p:spPr>
            <a:xfrm>
              <a:off x="4825500" y="2105800"/>
              <a:ext cx="127425" cy="236950"/>
            </a:xfrm>
            <a:custGeom>
              <a:avLst/>
              <a:gdLst/>
              <a:ahLst/>
              <a:cxnLst/>
              <a:rect l="l" t="t" r="r" b="b"/>
              <a:pathLst>
                <a:path w="5097" h="9478" extrusionOk="0">
                  <a:moveTo>
                    <a:pt x="0" y="1"/>
                  </a:moveTo>
                  <a:lnTo>
                    <a:pt x="60" y="6632"/>
                  </a:lnTo>
                  <a:lnTo>
                    <a:pt x="5096" y="9478"/>
                  </a:lnTo>
                  <a:lnTo>
                    <a:pt x="5096" y="30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3738;p88"/>
            <p:cNvSpPr/>
            <p:nvPr/>
          </p:nvSpPr>
          <p:spPr>
            <a:xfrm>
              <a:off x="4817450" y="2097850"/>
              <a:ext cx="143200" cy="252950"/>
            </a:xfrm>
            <a:custGeom>
              <a:avLst/>
              <a:gdLst/>
              <a:ahLst/>
              <a:cxnLst/>
              <a:rect l="l" t="t" r="r" b="b"/>
              <a:pathLst>
                <a:path w="5728" h="10118" extrusionOk="0">
                  <a:moveTo>
                    <a:pt x="644" y="878"/>
                  </a:moveTo>
                  <a:lnTo>
                    <a:pt x="5109" y="3510"/>
                  </a:lnTo>
                  <a:lnTo>
                    <a:pt x="5109" y="9260"/>
                  </a:lnTo>
                  <a:lnTo>
                    <a:pt x="691" y="6760"/>
                  </a:lnTo>
                  <a:lnTo>
                    <a:pt x="644" y="878"/>
                  </a:lnTo>
                  <a:close/>
                  <a:moveTo>
                    <a:pt x="316" y="0"/>
                  </a:moveTo>
                  <a:cubicBezTo>
                    <a:pt x="260" y="0"/>
                    <a:pt x="203" y="15"/>
                    <a:pt x="156" y="45"/>
                  </a:cubicBezTo>
                  <a:cubicBezTo>
                    <a:pt x="60" y="104"/>
                    <a:pt x="1" y="211"/>
                    <a:pt x="1" y="319"/>
                  </a:cubicBezTo>
                  <a:lnTo>
                    <a:pt x="72" y="6950"/>
                  </a:lnTo>
                  <a:cubicBezTo>
                    <a:pt x="72" y="7058"/>
                    <a:pt x="132" y="7165"/>
                    <a:pt x="227" y="7224"/>
                  </a:cubicBezTo>
                  <a:lnTo>
                    <a:pt x="5275" y="10070"/>
                  </a:lnTo>
                  <a:cubicBezTo>
                    <a:pt x="5311" y="10106"/>
                    <a:pt x="5371" y="10117"/>
                    <a:pt x="5418" y="10117"/>
                  </a:cubicBezTo>
                  <a:cubicBezTo>
                    <a:pt x="5478" y="10117"/>
                    <a:pt x="5525" y="10094"/>
                    <a:pt x="5573" y="10070"/>
                  </a:cubicBezTo>
                  <a:cubicBezTo>
                    <a:pt x="5668" y="10010"/>
                    <a:pt x="5728" y="9915"/>
                    <a:pt x="5728" y="9796"/>
                  </a:cubicBezTo>
                  <a:lnTo>
                    <a:pt x="5728" y="3331"/>
                  </a:lnTo>
                  <a:cubicBezTo>
                    <a:pt x="5728" y="3224"/>
                    <a:pt x="5668" y="3117"/>
                    <a:pt x="5585" y="3057"/>
                  </a:cubicBezTo>
                  <a:lnTo>
                    <a:pt x="477" y="45"/>
                  </a:lnTo>
                  <a:cubicBezTo>
                    <a:pt x="430" y="15"/>
                    <a:pt x="373" y="0"/>
                    <a:pt x="316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2" name="Google Shape;3739;p88"/>
            <p:cNvSpPr/>
            <p:nvPr/>
          </p:nvSpPr>
          <p:spPr>
            <a:xfrm>
              <a:off x="4952000" y="2011450"/>
              <a:ext cx="274175" cy="331300"/>
            </a:xfrm>
            <a:custGeom>
              <a:avLst/>
              <a:gdLst/>
              <a:ahLst/>
              <a:cxnLst/>
              <a:rect l="l" t="t" r="r" b="b"/>
              <a:pathLst>
                <a:path w="10967" h="13252" extrusionOk="0">
                  <a:moveTo>
                    <a:pt x="10895" y="0"/>
                  </a:moveTo>
                  <a:lnTo>
                    <a:pt x="1" y="6656"/>
                  </a:lnTo>
                  <a:lnTo>
                    <a:pt x="36" y="13252"/>
                  </a:lnTo>
                  <a:lnTo>
                    <a:pt x="10966" y="6537"/>
                  </a:lnTo>
                  <a:lnTo>
                    <a:pt x="10895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3740;p88"/>
            <p:cNvSpPr/>
            <p:nvPr/>
          </p:nvSpPr>
          <p:spPr>
            <a:xfrm>
              <a:off x="4944250" y="2003700"/>
              <a:ext cx="289650" cy="347100"/>
            </a:xfrm>
            <a:custGeom>
              <a:avLst/>
              <a:gdLst/>
              <a:ahLst/>
              <a:cxnLst/>
              <a:rect l="l" t="t" r="r" b="b"/>
              <a:pathLst>
                <a:path w="11586" h="13884" extrusionOk="0">
                  <a:moveTo>
                    <a:pt x="10895" y="870"/>
                  </a:moveTo>
                  <a:lnTo>
                    <a:pt x="10955" y="6668"/>
                  </a:lnTo>
                  <a:lnTo>
                    <a:pt x="656" y="13002"/>
                  </a:lnTo>
                  <a:lnTo>
                    <a:pt x="632" y="7145"/>
                  </a:lnTo>
                  <a:lnTo>
                    <a:pt x="10895" y="870"/>
                  </a:lnTo>
                  <a:close/>
                  <a:moveTo>
                    <a:pt x="11204" y="1"/>
                  </a:moveTo>
                  <a:cubicBezTo>
                    <a:pt x="11149" y="1"/>
                    <a:pt x="11092" y="15"/>
                    <a:pt x="11038" y="48"/>
                  </a:cubicBezTo>
                  <a:lnTo>
                    <a:pt x="144" y="6704"/>
                  </a:lnTo>
                  <a:cubicBezTo>
                    <a:pt x="61" y="6764"/>
                    <a:pt x="1" y="6859"/>
                    <a:pt x="1" y="6978"/>
                  </a:cubicBezTo>
                  <a:lnTo>
                    <a:pt x="37" y="13574"/>
                  </a:lnTo>
                  <a:cubicBezTo>
                    <a:pt x="37" y="13741"/>
                    <a:pt x="180" y="13883"/>
                    <a:pt x="346" y="13883"/>
                  </a:cubicBezTo>
                  <a:cubicBezTo>
                    <a:pt x="406" y="13883"/>
                    <a:pt x="465" y="13860"/>
                    <a:pt x="513" y="13836"/>
                  </a:cubicBezTo>
                  <a:lnTo>
                    <a:pt x="11431" y="7121"/>
                  </a:lnTo>
                  <a:cubicBezTo>
                    <a:pt x="11526" y="7061"/>
                    <a:pt x="11586" y="6954"/>
                    <a:pt x="11586" y="6847"/>
                  </a:cubicBezTo>
                  <a:lnTo>
                    <a:pt x="11514" y="310"/>
                  </a:lnTo>
                  <a:cubicBezTo>
                    <a:pt x="11514" y="132"/>
                    <a:pt x="11368" y="1"/>
                    <a:pt x="11204" y="1"/>
                  </a:cubicBezTo>
                  <a:close/>
                </a:path>
              </a:pathLst>
            </a:custGeom>
            <a:solidFill>
              <a:srgbClr val="17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3741;p88"/>
            <p:cNvSpPr/>
            <p:nvPr/>
          </p:nvSpPr>
          <p:spPr>
            <a:xfrm>
              <a:off x="4825500" y="1939425"/>
              <a:ext cx="398875" cy="238425"/>
            </a:xfrm>
            <a:custGeom>
              <a:avLst/>
              <a:gdLst/>
              <a:ahLst/>
              <a:cxnLst/>
              <a:rect l="l" t="t" r="r" b="b"/>
              <a:pathLst>
                <a:path w="15955" h="9537" extrusionOk="0">
                  <a:moveTo>
                    <a:pt x="10787" y="0"/>
                  </a:moveTo>
                  <a:cubicBezTo>
                    <a:pt x="10787" y="0"/>
                    <a:pt x="134" y="6656"/>
                    <a:pt x="1" y="6656"/>
                  </a:cubicBezTo>
                  <a:cubicBezTo>
                    <a:pt x="1" y="6656"/>
                    <a:pt x="1" y="6656"/>
                    <a:pt x="0" y="6656"/>
                  </a:cubicBezTo>
                  <a:lnTo>
                    <a:pt x="0" y="6656"/>
                  </a:lnTo>
                  <a:lnTo>
                    <a:pt x="5061" y="9537"/>
                  </a:lnTo>
                  <a:lnTo>
                    <a:pt x="15955" y="2881"/>
                  </a:lnTo>
                  <a:lnTo>
                    <a:pt x="107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3742;p88"/>
            <p:cNvSpPr/>
            <p:nvPr/>
          </p:nvSpPr>
          <p:spPr>
            <a:xfrm>
              <a:off x="4815675" y="1931750"/>
              <a:ext cx="418225" cy="254150"/>
            </a:xfrm>
            <a:custGeom>
              <a:avLst/>
              <a:gdLst/>
              <a:ahLst/>
              <a:cxnLst/>
              <a:rect l="l" t="t" r="r" b="b"/>
              <a:pathLst>
                <a:path w="16729" h="10166" extrusionOk="0">
                  <a:moveTo>
                    <a:pt x="11192" y="676"/>
                  </a:moveTo>
                  <a:lnTo>
                    <a:pt x="15717" y="3212"/>
                  </a:lnTo>
                  <a:lnTo>
                    <a:pt x="5454" y="9487"/>
                  </a:lnTo>
                  <a:lnTo>
                    <a:pt x="1013" y="6963"/>
                  </a:lnTo>
                  <a:cubicBezTo>
                    <a:pt x="2025" y="6391"/>
                    <a:pt x="4537" y="4831"/>
                    <a:pt x="11192" y="676"/>
                  </a:cubicBezTo>
                  <a:close/>
                  <a:moveTo>
                    <a:pt x="11186" y="0"/>
                  </a:moveTo>
                  <a:cubicBezTo>
                    <a:pt x="11130" y="0"/>
                    <a:pt x="11073" y="15"/>
                    <a:pt x="11026" y="45"/>
                  </a:cubicBezTo>
                  <a:cubicBezTo>
                    <a:pt x="6954" y="2593"/>
                    <a:pt x="774" y="6427"/>
                    <a:pt x="298" y="6665"/>
                  </a:cubicBezTo>
                  <a:cubicBezTo>
                    <a:pt x="36" y="6748"/>
                    <a:pt x="0" y="7106"/>
                    <a:pt x="239" y="7236"/>
                  </a:cubicBezTo>
                  <a:lnTo>
                    <a:pt x="5311" y="10118"/>
                  </a:lnTo>
                  <a:cubicBezTo>
                    <a:pt x="5358" y="10154"/>
                    <a:pt x="5406" y="10165"/>
                    <a:pt x="5454" y="10165"/>
                  </a:cubicBezTo>
                  <a:cubicBezTo>
                    <a:pt x="5513" y="10165"/>
                    <a:pt x="5573" y="10154"/>
                    <a:pt x="5632" y="10130"/>
                  </a:cubicBezTo>
                  <a:lnTo>
                    <a:pt x="16526" y="3474"/>
                  </a:lnTo>
                  <a:cubicBezTo>
                    <a:pt x="16729" y="3343"/>
                    <a:pt x="16717" y="3046"/>
                    <a:pt x="16514" y="2926"/>
                  </a:cubicBezTo>
                  <a:lnTo>
                    <a:pt x="11347" y="45"/>
                  </a:lnTo>
                  <a:cubicBezTo>
                    <a:pt x="11300" y="15"/>
                    <a:pt x="11243" y="0"/>
                    <a:pt x="11186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6" name="Google Shape;3743;p88"/>
            <p:cNvSpPr/>
            <p:nvPr/>
          </p:nvSpPr>
          <p:spPr>
            <a:xfrm>
              <a:off x="5001700" y="1995975"/>
              <a:ext cx="122975" cy="71750"/>
            </a:xfrm>
            <a:custGeom>
              <a:avLst/>
              <a:gdLst/>
              <a:ahLst/>
              <a:cxnLst/>
              <a:rect l="l" t="t" r="r" b="b"/>
              <a:pathLst>
                <a:path w="4919" h="2870" extrusionOk="0">
                  <a:moveTo>
                    <a:pt x="1203" y="0"/>
                  </a:moveTo>
                  <a:lnTo>
                    <a:pt x="1" y="762"/>
                  </a:lnTo>
                  <a:lnTo>
                    <a:pt x="3692" y="2870"/>
                  </a:lnTo>
                  <a:lnTo>
                    <a:pt x="4918" y="2155"/>
                  </a:lnTo>
                  <a:lnTo>
                    <a:pt x="1203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3744;p88"/>
            <p:cNvSpPr/>
            <p:nvPr/>
          </p:nvSpPr>
          <p:spPr>
            <a:xfrm>
              <a:off x="4869250" y="2082000"/>
              <a:ext cx="122950" cy="71750"/>
            </a:xfrm>
            <a:custGeom>
              <a:avLst/>
              <a:gdLst/>
              <a:ahLst/>
              <a:cxnLst/>
              <a:rect l="l" t="t" r="r" b="b"/>
              <a:pathLst>
                <a:path w="4918" h="2870" extrusionOk="0">
                  <a:moveTo>
                    <a:pt x="1203" y="0"/>
                  </a:moveTo>
                  <a:lnTo>
                    <a:pt x="1" y="762"/>
                  </a:lnTo>
                  <a:lnTo>
                    <a:pt x="3692" y="2870"/>
                  </a:lnTo>
                  <a:lnTo>
                    <a:pt x="4918" y="2155"/>
                  </a:lnTo>
                  <a:lnTo>
                    <a:pt x="1203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3745;p88"/>
            <p:cNvSpPr/>
            <p:nvPr/>
          </p:nvSpPr>
          <p:spPr>
            <a:xfrm>
              <a:off x="5039225" y="1973650"/>
              <a:ext cx="122950" cy="71750"/>
            </a:xfrm>
            <a:custGeom>
              <a:avLst/>
              <a:gdLst/>
              <a:ahLst/>
              <a:cxnLst/>
              <a:rect l="l" t="t" r="r" b="b"/>
              <a:pathLst>
                <a:path w="4918" h="2870" extrusionOk="0">
                  <a:moveTo>
                    <a:pt x="1215" y="0"/>
                  </a:moveTo>
                  <a:lnTo>
                    <a:pt x="0" y="762"/>
                  </a:lnTo>
                  <a:lnTo>
                    <a:pt x="3691" y="2870"/>
                  </a:lnTo>
                  <a:lnTo>
                    <a:pt x="4917" y="2155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3746;p88"/>
            <p:cNvSpPr/>
            <p:nvPr/>
          </p:nvSpPr>
          <p:spPr>
            <a:xfrm>
              <a:off x="5087725" y="1960525"/>
              <a:ext cx="28000" cy="21475"/>
            </a:xfrm>
            <a:custGeom>
              <a:avLst/>
              <a:gdLst/>
              <a:ahLst/>
              <a:cxnLst/>
              <a:rect l="l" t="t" r="r" b="b"/>
              <a:pathLst>
                <a:path w="1120" h="859" extrusionOk="0">
                  <a:moveTo>
                    <a:pt x="587" y="1"/>
                  </a:moveTo>
                  <a:cubicBezTo>
                    <a:pt x="578" y="1"/>
                    <a:pt x="569" y="1"/>
                    <a:pt x="560" y="1"/>
                  </a:cubicBezTo>
                  <a:cubicBezTo>
                    <a:pt x="251" y="1"/>
                    <a:pt x="1" y="192"/>
                    <a:pt x="13" y="430"/>
                  </a:cubicBezTo>
                  <a:cubicBezTo>
                    <a:pt x="13" y="668"/>
                    <a:pt x="263" y="859"/>
                    <a:pt x="572" y="859"/>
                  </a:cubicBezTo>
                  <a:cubicBezTo>
                    <a:pt x="870" y="847"/>
                    <a:pt x="1120" y="656"/>
                    <a:pt x="1120" y="418"/>
                  </a:cubicBezTo>
                  <a:cubicBezTo>
                    <a:pt x="1108" y="187"/>
                    <a:pt x="873" y="1"/>
                    <a:pt x="587" y="1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3747;p88"/>
            <p:cNvSpPr/>
            <p:nvPr/>
          </p:nvSpPr>
          <p:spPr>
            <a:xfrm>
              <a:off x="5117800" y="1979000"/>
              <a:ext cx="27700" cy="21475"/>
            </a:xfrm>
            <a:custGeom>
              <a:avLst/>
              <a:gdLst/>
              <a:ahLst/>
              <a:cxnLst/>
              <a:rect l="l" t="t" r="r" b="b"/>
              <a:pathLst>
                <a:path w="1108" h="859" extrusionOk="0">
                  <a:moveTo>
                    <a:pt x="548" y="1"/>
                  </a:moveTo>
                  <a:cubicBezTo>
                    <a:pt x="250" y="13"/>
                    <a:pt x="0" y="203"/>
                    <a:pt x="0" y="441"/>
                  </a:cubicBezTo>
                  <a:cubicBezTo>
                    <a:pt x="0" y="672"/>
                    <a:pt x="236" y="858"/>
                    <a:pt x="532" y="858"/>
                  </a:cubicBezTo>
                  <a:cubicBezTo>
                    <a:pt x="542" y="858"/>
                    <a:pt x="551" y="858"/>
                    <a:pt x="560" y="858"/>
                  </a:cubicBezTo>
                  <a:cubicBezTo>
                    <a:pt x="869" y="858"/>
                    <a:pt x="1108" y="667"/>
                    <a:pt x="1108" y="429"/>
                  </a:cubicBezTo>
                  <a:cubicBezTo>
                    <a:pt x="1108" y="191"/>
                    <a:pt x="858" y="1"/>
                    <a:pt x="548" y="1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3748;p88"/>
            <p:cNvSpPr/>
            <p:nvPr/>
          </p:nvSpPr>
          <p:spPr>
            <a:xfrm>
              <a:off x="5152025" y="1998050"/>
              <a:ext cx="27700" cy="21450"/>
            </a:xfrm>
            <a:custGeom>
              <a:avLst/>
              <a:gdLst/>
              <a:ahLst/>
              <a:cxnLst/>
              <a:rect l="l" t="t" r="r" b="b"/>
              <a:pathLst>
                <a:path w="1108" h="858" extrusionOk="0">
                  <a:moveTo>
                    <a:pt x="548" y="1"/>
                  </a:moveTo>
                  <a:cubicBezTo>
                    <a:pt x="251" y="1"/>
                    <a:pt x="1" y="203"/>
                    <a:pt x="1" y="441"/>
                  </a:cubicBezTo>
                  <a:cubicBezTo>
                    <a:pt x="1" y="667"/>
                    <a:pt x="251" y="858"/>
                    <a:pt x="560" y="858"/>
                  </a:cubicBezTo>
                  <a:cubicBezTo>
                    <a:pt x="858" y="846"/>
                    <a:pt x="1108" y="655"/>
                    <a:pt x="1108" y="417"/>
                  </a:cubicBezTo>
                  <a:cubicBezTo>
                    <a:pt x="1108" y="179"/>
                    <a:pt x="858" y="1"/>
                    <a:pt x="548" y="1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3749;p88"/>
            <p:cNvSpPr/>
            <p:nvPr/>
          </p:nvSpPr>
          <p:spPr>
            <a:xfrm>
              <a:off x="5086250" y="2080800"/>
              <a:ext cx="114025" cy="136650"/>
            </a:xfrm>
            <a:custGeom>
              <a:avLst/>
              <a:gdLst/>
              <a:ahLst/>
              <a:cxnLst/>
              <a:rect l="l" t="t" r="r" b="b"/>
              <a:pathLst>
                <a:path w="4561" h="5466" extrusionOk="0">
                  <a:moveTo>
                    <a:pt x="4537" y="1"/>
                  </a:moveTo>
                  <a:lnTo>
                    <a:pt x="0" y="2787"/>
                  </a:lnTo>
                  <a:lnTo>
                    <a:pt x="24" y="5465"/>
                  </a:lnTo>
                  <a:lnTo>
                    <a:pt x="4560" y="2739"/>
                  </a:lnTo>
                  <a:lnTo>
                    <a:pt x="4537" y="1"/>
                  </a:lnTo>
                  <a:close/>
                </a:path>
              </a:pathLst>
            </a:custGeom>
            <a:solidFill>
              <a:srgbClr val="17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3750;p88"/>
            <p:cNvSpPr/>
            <p:nvPr/>
          </p:nvSpPr>
          <p:spPr>
            <a:xfrm>
              <a:off x="4922525" y="1953400"/>
              <a:ext cx="453375" cy="411100"/>
            </a:xfrm>
            <a:custGeom>
              <a:avLst/>
              <a:gdLst/>
              <a:ahLst/>
              <a:cxnLst/>
              <a:rect l="l" t="t" r="r" b="b"/>
              <a:pathLst>
                <a:path w="18135" h="16444" extrusionOk="0">
                  <a:moveTo>
                    <a:pt x="18134" y="1"/>
                  </a:moveTo>
                  <a:lnTo>
                    <a:pt x="1" y="11157"/>
                  </a:lnTo>
                  <a:lnTo>
                    <a:pt x="1" y="16443"/>
                  </a:lnTo>
                  <a:lnTo>
                    <a:pt x="18063" y="5811"/>
                  </a:lnTo>
                  <a:lnTo>
                    <a:pt x="181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3751;p88"/>
            <p:cNvSpPr/>
            <p:nvPr/>
          </p:nvSpPr>
          <p:spPr>
            <a:xfrm>
              <a:off x="4914500" y="1945650"/>
              <a:ext cx="469125" cy="426575"/>
            </a:xfrm>
            <a:custGeom>
              <a:avLst/>
              <a:gdLst/>
              <a:ahLst/>
              <a:cxnLst/>
              <a:rect l="l" t="t" r="r" b="b"/>
              <a:pathLst>
                <a:path w="18765" h="17063" extrusionOk="0">
                  <a:moveTo>
                    <a:pt x="18134" y="882"/>
                  </a:moveTo>
                  <a:lnTo>
                    <a:pt x="18074" y="5942"/>
                  </a:lnTo>
                  <a:lnTo>
                    <a:pt x="631" y="16205"/>
                  </a:lnTo>
                  <a:lnTo>
                    <a:pt x="631" y="11633"/>
                  </a:lnTo>
                  <a:lnTo>
                    <a:pt x="18134" y="882"/>
                  </a:lnTo>
                  <a:close/>
                  <a:moveTo>
                    <a:pt x="18449" y="1"/>
                  </a:moveTo>
                  <a:cubicBezTo>
                    <a:pt x="18395" y="1"/>
                    <a:pt x="18339" y="16"/>
                    <a:pt x="18288" y="49"/>
                  </a:cubicBezTo>
                  <a:lnTo>
                    <a:pt x="155" y="11193"/>
                  </a:lnTo>
                  <a:cubicBezTo>
                    <a:pt x="60" y="11252"/>
                    <a:pt x="0" y="11348"/>
                    <a:pt x="0" y="11467"/>
                  </a:cubicBezTo>
                  <a:lnTo>
                    <a:pt x="12" y="16753"/>
                  </a:lnTo>
                  <a:cubicBezTo>
                    <a:pt x="12" y="16860"/>
                    <a:pt x="72" y="16967"/>
                    <a:pt x="167" y="17027"/>
                  </a:cubicBezTo>
                  <a:cubicBezTo>
                    <a:pt x="215" y="17051"/>
                    <a:pt x="274" y="17063"/>
                    <a:pt x="322" y="17063"/>
                  </a:cubicBezTo>
                  <a:cubicBezTo>
                    <a:pt x="381" y="17063"/>
                    <a:pt x="441" y="17051"/>
                    <a:pt x="489" y="17027"/>
                  </a:cubicBezTo>
                  <a:lnTo>
                    <a:pt x="18550" y="6383"/>
                  </a:lnTo>
                  <a:cubicBezTo>
                    <a:pt x="18634" y="6335"/>
                    <a:pt x="18693" y="6228"/>
                    <a:pt x="18693" y="6121"/>
                  </a:cubicBezTo>
                  <a:lnTo>
                    <a:pt x="18765" y="311"/>
                  </a:lnTo>
                  <a:cubicBezTo>
                    <a:pt x="18765" y="132"/>
                    <a:pt x="18611" y="1"/>
                    <a:pt x="18449" y="1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5" name="Google Shape;3752;p88"/>
            <p:cNvSpPr/>
            <p:nvPr/>
          </p:nvSpPr>
          <p:spPr>
            <a:xfrm>
              <a:off x="4685300" y="2081400"/>
              <a:ext cx="237250" cy="278625"/>
            </a:xfrm>
            <a:custGeom>
              <a:avLst/>
              <a:gdLst/>
              <a:ahLst/>
              <a:cxnLst/>
              <a:rect l="l" t="t" r="r" b="b"/>
              <a:pathLst>
                <a:path w="9490" h="11145" extrusionOk="0">
                  <a:moveTo>
                    <a:pt x="36" y="0"/>
                  </a:moveTo>
                  <a:lnTo>
                    <a:pt x="1" y="5703"/>
                  </a:lnTo>
                  <a:lnTo>
                    <a:pt x="9430" y="11145"/>
                  </a:lnTo>
                  <a:lnTo>
                    <a:pt x="9490" y="603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3753;p88"/>
            <p:cNvSpPr/>
            <p:nvPr/>
          </p:nvSpPr>
          <p:spPr>
            <a:xfrm>
              <a:off x="4676675" y="2073300"/>
              <a:ext cx="253625" cy="294775"/>
            </a:xfrm>
            <a:custGeom>
              <a:avLst/>
              <a:gdLst/>
              <a:ahLst/>
              <a:cxnLst/>
              <a:rect l="l" t="t" r="r" b="b"/>
              <a:pathLst>
                <a:path w="10145" h="11791" extrusionOk="0">
                  <a:moveTo>
                    <a:pt x="691" y="896"/>
                  </a:moveTo>
                  <a:lnTo>
                    <a:pt x="9513" y="6527"/>
                  </a:lnTo>
                  <a:lnTo>
                    <a:pt x="9466" y="10933"/>
                  </a:lnTo>
                  <a:lnTo>
                    <a:pt x="631" y="5789"/>
                  </a:lnTo>
                  <a:lnTo>
                    <a:pt x="691" y="896"/>
                  </a:lnTo>
                  <a:close/>
                  <a:moveTo>
                    <a:pt x="382" y="1"/>
                  </a:moveTo>
                  <a:cubicBezTo>
                    <a:pt x="221" y="1"/>
                    <a:pt x="69" y="127"/>
                    <a:pt x="60" y="312"/>
                  </a:cubicBezTo>
                  <a:lnTo>
                    <a:pt x="0" y="5968"/>
                  </a:lnTo>
                  <a:cubicBezTo>
                    <a:pt x="0" y="6075"/>
                    <a:pt x="60" y="6182"/>
                    <a:pt x="155" y="6242"/>
                  </a:cubicBezTo>
                  <a:lnTo>
                    <a:pt x="9609" y="11742"/>
                  </a:lnTo>
                  <a:cubicBezTo>
                    <a:pt x="9656" y="11766"/>
                    <a:pt x="9716" y="11790"/>
                    <a:pt x="9775" y="11790"/>
                  </a:cubicBezTo>
                  <a:cubicBezTo>
                    <a:pt x="9823" y="11790"/>
                    <a:pt x="9882" y="11766"/>
                    <a:pt x="9918" y="11742"/>
                  </a:cubicBezTo>
                  <a:cubicBezTo>
                    <a:pt x="10025" y="11695"/>
                    <a:pt x="10085" y="11588"/>
                    <a:pt x="10085" y="11480"/>
                  </a:cubicBezTo>
                  <a:lnTo>
                    <a:pt x="10144" y="6349"/>
                  </a:lnTo>
                  <a:cubicBezTo>
                    <a:pt x="10144" y="6242"/>
                    <a:pt x="10097" y="6146"/>
                    <a:pt x="10002" y="6087"/>
                  </a:cubicBezTo>
                  <a:lnTo>
                    <a:pt x="548" y="50"/>
                  </a:lnTo>
                  <a:cubicBezTo>
                    <a:pt x="495" y="16"/>
                    <a:pt x="438" y="1"/>
                    <a:pt x="382" y="1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7" name="Google Shape;3754;p88"/>
            <p:cNvSpPr/>
            <p:nvPr/>
          </p:nvSpPr>
          <p:spPr>
            <a:xfrm>
              <a:off x="4060225" y="2314175"/>
              <a:ext cx="689700" cy="406025"/>
            </a:xfrm>
            <a:custGeom>
              <a:avLst/>
              <a:gdLst/>
              <a:ahLst/>
              <a:cxnLst/>
              <a:rect l="l" t="t" r="r" b="b"/>
              <a:pathLst>
                <a:path w="27588" h="16241" extrusionOk="0">
                  <a:moveTo>
                    <a:pt x="17836" y="0"/>
                  </a:moveTo>
                  <a:lnTo>
                    <a:pt x="0" y="10668"/>
                  </a:lnTo>
                  <a:lnTo>
                    <a:pt x="9549" y="16240"/>
                  </a:lnTo>
                  <a:lnTo>
                    <a:pt x="27587" y="5715"/>
                  </a:lnTo>
                  <a:lnTo>
                    <a:pt x="178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3755;p88"/>
            <p:cNvSpPr/>
            <p:nvPr/>
          </p:nvSpPr>
          <p:spPr>
            <a:xfrm>
              <a:off x="4060825" y="2161775"/>
              <a:ext cx="446200" cy="418525"/>
            </a:xfrm>
            <a:custGeom>
              <a:avLst/>
              <a:gdLst/>
              <a:ahLst/>
              <a:cxnLst/>
              <a:rect l="l" t="t" r="r" b="b"/>
              <a:pathLst>
                <a:path w="17848" h="16741" extrusionOk="0">
                  <a:moveTo>
                    <a:pt x="17812" y="0"/>
                  </a:moveTo>
                  <a:lnTo>
                    <a:pt x="0" y="10942"/>
                  </a:lnTo>
                  <a:lnTo>
                    <a:pt x="0" y="16740"/>
                  </a:lnTo>
                  <a:lnTo>
                    <a:pt x="17848" y="6096"/>
                  </a:lnTo>
                  <a:lnTo>
                    <a:pt x="178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3756;p88"/>
            <p:cNvSpPr/>
            <p:nvPr/>
          </p:nvSpPr>
          <p:spPr>
            <a:xfrm>
              <a:off x="4053075" y="2153950"/>
              <a:ext cx="462000" cy="434375"/>
            </a:xfrm>
            <a:custGeom>
              <a:avLst/>
              <a:gdLst/>
              <a:ahLst/>
              <a:cxnLst/>
              <a:rect l="l" t="t" r="r" b="b"/>
              <a:pathLst>
                <a:path w="18480" h="17375" extrusionOk="0">
                  <a:moveTo>
                    <a:pt x="17812" y="885"/>
                  </a:moveTo>
                  <a:lnTo>
                    <a:pt x="17836" y="6254"/>
                  </a:lnTo>
                  <a:lnTo>
                    <a:pt x="632" y="16494"/>
                  </a:lnTo>
                  <a:lnTo>
                    <a:pt x="667" y="11612"/>
                  </a:lnTo>
                  <a:lnTo>
                    <a:pt x="17812" y="885"/>
                  </a:lnTo>
                  <a:close/>
                  <a:moveTo>
                    <a:pt x="18140" y="0"/>
                  </a:moveTo>
                  <a:cubicBezTo>
                    <a:pt x="18079" y="0"/>
                    <a:pt x="18020" y="18"/>
                    <a:pt x="17967" y="51"/>
                  </a:cubicBezTo>
                  <a:lnTo>
                    <a:pt x="191" y="11171"/>
                  </a:lnTo>
                  <a:cubicBezTo>
                    <a:pt x="96" y="11231"/>
                    <a:pt x="36" y="11326"/>
                    <a:pt x="36" y="11433"/>
                  </a:cubicBezTo>
                  <a:lnTo>
                    <a:pt x="1" y="17053"/>
                  </a:lnTo>
                  <a:cubicBezTo>
                    <a:pt x="1" y="17160"/>
                    <a:pt x="60" y="17267"/>
                    <a:pt x="155" y="17327"/>
                  </a:cubicBezTo>
                  <a:cubicBezTo>
                    <a:pt x="203" y="17351"/>
                    <a:pt x="251" y="17363"/>
                    <a:pt x="310" y="17375"/>
                  </a:cubicBezTo>
                  <a:cubicBezTo>
                    <a:pt x="370" y="17375"/>
                    <a:pt x="417" y="17351"/>
                    <a:pt x="465" y="17327"/>
                  </a:cubicBezTo>
                  <a:lnTo>
                    <a:pt x="18324" y="6707"/>
                  </a:lnTo>
                  <a:cubicBezTo>
                    <a:pt x="18420" y="6647"/>
                    <a:pt x="18479" y="6540"/>
                    <a:pt x="18479" y="6433"/>
                  </a:cubicBezTo>
                  <a:lnTo>
                    <a:pt x="18443" y="313"/>
                  </a:lnTo>
                  <a:cubicBezTo>
                    <a:pt x="18443" y="206"/>
                    <a:pt x="18384" y="99"/>
                    <a:pt x="18289" y="39"/>
                  </a:cubicBezTo>
                  <a:cubicBezTo>
                    <a:pt x="18240" y="12"/>
                    <a:pt x="18190" y="0"/>
                    <a:pt x="1814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0" name="Google Shape;3757;p88"/>
            <p:cNvSpPr/>
            <p:nvPr/>
          </p:nvSpPr>
          <p:spPr>
            <a:xfrm>
              <a:off x="4057250" y="2579675"/>
              <a:ext cx="241725" cy="307800"/>
            </a:xfrm>
            <a:custGeom>
              <a:avLst/>
              <a:gdLst/>
              <a:ahLst/>
              <a:cxnLst/>
              <a:rect l="l" t="t" r="r" b="b"/>
              <a:pathLst>
                <a:path w="9669" h="12312" extrusionOk="0">
                  <a:moveTo>
                    <a:pt x="84" y="0"/>
                  </a:moveTo>
                  <a:lnTo>
                    <a:pt x="0" y="6644"/>
                  </a:lnTo>
                  <a:lnTo>
                    <a:pt x="9502" y="12311"/>
                  </a:lnTo>
                  <a:lnTo>
                    <a:pt x="9668" y="562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3758;p88"/>
            <p:cNvSpPr/>
            <p:nvPr/>
          </p:nvSpPr>
          <p:spPr>
            <a:xfrm>
              <a:off x="4049500" y="2572000"/>
              <a:ext cx="255125" cy="323200"/>
            </a:xfrm>
            <a:custGeom>
              <a:avLst/>
              <a:gdLst/>
              <a:ahLst/>
              <a:cxnLst/>
              <a:rect l="l" t="t" r="r" b="b"/>
              <a:pathLst>
                <a:path w="10205" h="12928" extrusionOk="0">
                  <a:moveTo>
                    <a:pt x="691" y="855"/>
                  </a:moveTo>
                  <a:lnTo>
                    <a:pt x="9573" y="6058"/>
                  </a:lnTo>
                  <a:lnTo>
                    <a:pt x="9502" y="12071"/>
                  </a:lnTo>
                  <a:lnTo>
                    <a:pt x="632" y="6772"/>
                  </a:lnTo>
                  <a:lnTo>
                    <a:pt x="691" y="855"/>
                  </a:lnTo>
                  <a:close/>
                  <a:moveTo>
                    <a:pt x="394" y="1"/>
                  </a:moveTo>
                  <a:cubicBezTo>
                    <a:pt x="340" y="1"/>
                    <a:pt x="287" y="16"/>
                    <a:pt x="239" y="45"/>
                  </a:cubicBezTo>
                  <a:cubicBezTo>
                    <a:pt x="144" y="93"/>
                    <a:pt x="84" y="200"/>
                    <a:pt x="84" y="319"/>
                  </a:cubicBezTo>
                  <a:lnTo>
                    <a:pt x="1" y="6963"/>
                  </a:lnTo>
                  <a:cubicBezTo>
                    <a:pt x="1" y="7070"/>
                    <a:pt x="48" y="7177"/>
                    <a:pt x="144" y="7237"/>
                  </a:cubicBezTo>
                  <a:lnTo>
                    <a:pt x="9657" y="12892"/>
                  </a:lnTo>
                  <a:cubicBezTo>
                    <a:pt x="9704" y="12916"/>
                    <a:pt x="9752" y="12928"/>
                    <a:pt x="9812" y="12928"/>
                  </a:cubicBezTo>
                  <a:cubicBezTo>
                    <a:pt x="9990" y="12928"/>
                    <a:pt x="10121" y="12785"/>
                    <a:pt x="10133" y="12618"/>
                  </a:cubicBezTo>
                  <a:lnTo>
                    <a:pt x="10204" y="5879"/>
                  </a:lnTo>
                  <a:cubicBezTo>
                    <a:pt x="10204" y="5772"/>
                    <a:pt x="10145" y="5665"/>
                    <a:pt x="10050" y="5606"/>
                  </a:cubicBezTo>
                  <a:lnTo>
                    <a:pt x="548" y="45"/>
                  </a:lnTo>
                  <a:cubicBezTo>
                    <a:pt x="501" y="16"/>
                    <a:pt x="447" y="1"/>
                    <a:pt x="394" y="1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2" name="Google Shape;3759;p88"/>
            <p:cNvSpPr/>
            <p:nvPr/>
          </p:nvSpPr>
          <p:spPr>
            <a:xfrm>
              <a:off x="4294775" y="2457025"/>
              <a:ext cx="455150" cy="430450"/>
            </a:xfrm>
            <a:custGeom>
              <a:avLst/>
              <a:gdLst/>
              <a:ahLst/>
              <a:cxnLst/>
              <a:rect l="l" t="t" r="r" b="b"/>
              <a:pathLst>
                <a:path w="18206" h="17218" extrusionOk="0">
                  <a:moveTo>
                    <a:pt x="18205" y="1"/>
                  </a:moveTo>
                  <a:lnTo>
                    <a:pt x="143" y="10633"/>
                  </a:lnTo>
                  <a:lnTo>
                    <a:pt x="1" y="17217"/>
                  </a:lnTo>
                  <a:lnTo>
                    <a:pt x="18122" y="6466"/>
                  </a:lnTo>
                  <a:lnTo>
                    <a:pt x="18205" y="1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3760;p88"/>
            <p:cNvSpPr/>
            <p:nvPr/>
          </p:nvSpPr>
          <p:spPr>
            <a:xfrm>
              <a:off x="4286750" y="2449375"/>
              <a:ext cx="470900" cy="445825"/>
            </a:xfrm>
            <a:custGeom>
              <a:avLst/>
              <a:gdLst/>
              <a:ahLst/>
              <a:cxnLst/>
              <a:rect l="l" t="t" r="r" b="b"/>
              <a:pathLst>
                <a:path w="18836" h="17833" extrusionOk="0">
                  <a:moveTo>
                    <a:pt x="18193" y="867"/>
                  </a:moveTo>
                  <a:lnTo>
                    <a:pt x="18121" y="6593"/>
                  </a:lnTo>
                  <a:lnTo>
                    <a:pt x="643" y="16964"/>
                  </a:lnTo>
                  <a:lnTo>
                    <a:pt x="774" y="11118"/>
                  </a:lnTo>
                  <a:lnTo>
                    <a:pt x="18193" y="867"/>
                  </a:lnTo>
                  <a:close/>
                  <a:moveTo>
                    <a:pt x="18520" y="0"/>
                  </a:moveTo>
                  <a:cubicBezTo>
                    <a:pt x="18464" y="0"/>
                    <a:pt x="18407" y="15"/>
                    <a:pt x="18360" y="45"/>
                  </a:cubicBezTo>
                  <a:lnTo>
                    <a:pt x="310" y="10665"/>
                  </a:lnTo>
                  <a:cubicBezTo>
                    <a:pt x="214" y="10725"/>
                    <a:pt x="155" y="10820"/>
                    <a:pt x="143" y="10927"/>
                  </a:cubicBezTo>
                  <a:lnTo>
                    <a:pt x="12" y="17511"/>
                  </a:lnTo>
                  <a:cubicBezTo>
                    <a:pt x="0" y="17631"/>
                    <a:pt x="60" y="17738"/>
                    <a:pt x="167" y="17797"/>
                  </a:cubicBezTo>
                  <a:cubicBezTo>
                    <a:pt x="214" y="17821"/>
                    <a:pt x="262" y="17833"/>
                    <a:pt x="322" y="17833"/>
                  </a:cubicBezTo>
                  <a:cubicBezTo>
                    <a:pt x="381" y="17833"/>
                    <a:pt x="441" y="17821"/>
                    <a:pt x="488" y="17797"/>
                  </a:cubicBezTo>
                  <a:lnTo>
                    <a:pt x="18610" y="7046"/>
                  </a:lnTo>
                  <a:cubicBezTo>
                    <a:pt x="18705" y="6986"/>
                    <a:pt x="18764" y="6879"/>
                    <a:pt x="18764" y="6772"/>
                  </a:cubicBezTo>
                  <a:lnTo>
                    <a:pt x="18836" y="319"/>
                  </a:lnTo>
                  <a:cubicBezTo>
                    <a:pt x="18836" y="200"/>
                    <a:pt x="18776" y="93"/>
                    <a:pt x="18681" y="45"/>
                  </a:cubicBezTo>
                  <a:cubicBezTo>
                    <a:pt x="18633" y="15"/>
                    <a:pt x="18577" y="0"/>
                    <a:pt x="1852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4" name="Google Shape;3761;p88"/>
            <p:cNvSpPr/>
            <p:nvPr/>
          </p:nvSpPr>
          <p:spPr>
            <a:xfrm>
              <a:off x="4050400" y="2306200"/>
              <a:ext cx="708750" cy="424700"/>
            </a:xfrm>
            <a:custGeom>
              <a:avLst/>
              <a:gdLst/>
              <a:ahLst/>
              <a:cxnLst/>
              <a:rect l="l" t="t" r="r" b="b"/>
              <a:pathLst>
                <a:path w="28350" h="16988" extrusionOk="0">
                  <a:moveTo>
                    <a:pt x="18229" y="676"/>
                  </a:moveTo>
                  <a:lnTo>
                    <a:pt x="27349" y="6034"/>
                  </a:lnTo>
                  <a:lnTo>
                    <a:pt x="9918" y="16297"/>
                  </a:lnTo>
                  <a:lnTo>
                    <a:pt x="977" y="10951"/>
                  </a:lnTo>
                  <a:cubicBezTo>
                    <a:pt x="2298" y="10249"/>
                    <a:pt x="6192" y="7951"/>
                    <a:pt x="18229" y="676"/>
                  </a:cubicBezTo>
                  <a:close/>
                  <a:moveTo>
                    <a:pt x="18227" y="1"/>
                  </a:moveTo>
                  <a:cubicBezTo>
                    <a:pt x="18172" y="1"/>
                    <a:pt x="18116" y="15"/>
                    <a:pt x="18062" y="45"/>
                  </a:cubicBezTo>
                  <a:cubicBezTo>
                    <a:pt x="11264" y="4153"/>
                    <a:pt x="977" y="10332"/>
                    <a:pt x="274" y="10642"/>
                  </a:cubicBezTo>
                  <a:cubicBezTo>
                    <a:pt x="191" y="10654"/>
                    <a:pt x="108" y="10725"/>
                    <a:pt x="72" y="10808"/>
                  </a:cubicBezTo>
                  <a:cubicBezTo>
                    <a:pt x="1" y="10951"/>
                    <a:pt x="48" y="11130"/>
                    <a:pt x="191" y="11213"/>
                  </a:cubicBezTo>
                  <a:lnTo>
                    <a:pt x="9752" y="16940"/>
                  </a:lnTo>
                  <a:cubicBezTo>
                    <a:pt x="9799" y="16964"/>
                    <a:pt x="9859" y="16976"/>
                    <a:pt x="9918" y="16988"/>
                  </a:cubicBezTo>
                  <a:cubicBezTo>
                    <a:pt x="9978" y="16976"/>
                    <a:pt x="10026" y="16964"/>
                    <a:pt x="10073" y="16940"/>
                  </a:cubicBezTo>
                  <a:lnTo>
                    <a:pt x="28147" y="6308"/>
                  </a:lnTo>
                  <a:cubicBezTo>
                    <a:pt x="28349" y="6189"/>
                    <a:pt x="28349" y="5891"/>
                    <a:pt x="28147" y="5772"/>
                  </a:cubicBezTo>
                  <a:lnTo>
                    <a:pt x="18384" y="45"/>
                  </a:lnTo>
                  <a:cubicBezTo>
                    <a:pt x="18336" y="15"/>
                    <a:pt x="18283" y="1"/>
                    <a:pt x="18227" y="1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5" name="Google Shape;3762;p88"/>
            <p:cNvSpPr/>
            <p:nvPr/>
          </p:nvSpPr>
          <p:spPr>
            <a:xfrm>
              <a:off x="4506100" y="2161475"/>
              <a:ext cx="245300" cy="295575"/>
            </a:xfrm>
            <a:custGeom>
              <a:avLst/>
              <a:gdLst/>
              <a:ahLst/>
              <a:cxnLst/>
              <a:rect l="l" t="t" r="r" b="b"/>
              <a:pathLst>
                <a:path w="9812" h="11823" extrusionOk="0">
                  <a:moveTo>
                    <a:pt x="25" y="0"/>
                  </a:moveTo>
                  <a:lnTo>
                    <a:pt x="1" y="6108"/>
                  </a:lnTo>
                  <a:lnTo>
                    <a:pt x="9752" y="11823"/>
                  </a:lnTo>
                  <a:lnTo>
                    <a:pt x="9812" y="6013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3763;p88"/>
            <p:cNvSpPr/>
            <p:nvPr/>
          </p:nvSpPr>
          <p:spPr>
            <a:xfrm>
              <a:off x="4498375" y="2153550"/>
              <a:ext cx="261075" cy="311550"/>
            </a:xfrm>
            <a:custGeom>
              <a:avLst/>
              <a:gdLst/>
              <a:ahLst/>
              <a:cxnLst/>
              <a:rect l="l" t="t" r="r" b="b"/>
              <a:pathLst>
                <a:path w="10443" h="12462" extrusionOk="0">
                  <a:moveTo>
                    <a:pt x="655" y="877"/>
                  </a:moveTo>
                  <a:lnTo>
                    <a:pt x="9811" y="6508"/>
                  </a:lnTo>
                  <a:lnTo>
                    <a:pt x="9752" y="11592"/>
                  </a:lnTo>
                  <a:lnTo>
                    <a:pt x="631" y="6235"/>
                  </a:lnTo>
                  <a:lnTo>
                    <a:pt x="655" y="877"/>
                  </a:lnTo>
                  <a:close/>
                  <a:moveTo>
                    <a:pt x="349" y="1"/>
                  </a:moveTo>
                  <a:cubicBezTo>
                    <a:pt x="180" y="1"/>
                    <a:pt x="24" y="128"/>
                    <a:pt x="24" y="317"/>
                  </a:cubicBezTo>
                  <a:lnTo>
                    <a:pt x="0" y="6413"/>
                  </a:lnTo>
                  <a:cubicBezTo>
                    <a:pt x="0" y="6532"/>
                    <a:pt x="60" y="6627"/>
                    <a:pt x="155" y="6687"/>
                  </a:cubicBezTo>
                  <a:lnTo>
                    <a:pt x="9895" y="12414"/>
                  </a:lnTo>
                  <a:cubicBezTo>
                    <a:pt x="9942" y="12450"/>
                    <a:pt x="10002" y="12461"/>
                    <a:pt x="10061" y="12461"/>
                  </a:cubicBezTo>
                  <a:lnTo>
                    <a:pt x="10061" y="12450"/>
                  </a:lnTo>
                  <a:cubicBezTo>
                    <a:pt x="10068" y="12450"/>
                    <a:pt x="10074" y="12450"/>
                    <a:pt x="10081" y="12450"/>
                  </a:cubicBezTo>
                  <a:cubicBezTo>
                    <a:pt x="10239" y="12450"/>
                    <a:pt x="10371" y="12312"/>
                    <a:pt x="10371" y="12140"/>
                  </a:cubicBezTo>
                  <a:lnTo>
                    <a:pt x="10442" y="6342"/>
                  </a:lnTo>
                  <a:cubicBezTo>
                    <a:pt x="10442" y="6235"/>
                    <a:pt x="10395" y="6127"/>
                    <a:pt x="10299" y="6068"/>
                  </a:cubicBezTo>
                  <a:lnTo>
                    <a:pt x="512" y="43"/>
                  </a:lnTo>
                  <a:cubicBezTo>
                    <a:pt x="460" y="14"/>
                    <a:pt x="404" y="1"/>
                    <a:pt x="349" y="1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7" name="Google Shape;3764;p88"/>
            <p:cNvSpPr/>
            <p:nvPr/>
          </p:nvSpPr>
          <p:spPr>
            <a:xfrm>
              <a:off x="4060825" y="2439775"/>
              <a:ext cx="237250" cy="278625"/>
            </a:xfrm>
            <a:custGeom>
              <a:avLst/>
              <a:gdLst/>
              <a:ahLst/>
              <a:cxnLst/>
              <a:rect l="l" t="t" r="r" b="b"/>
              <a:pathLst>
                <a:path w="9490" h="11145" extrusionOk="0">
                  <a:moveTo>
                    <a:pt x="36" y="0"/>
                  </a:moveTo>
                  <a:lnTo>
                    <a:pt x="0" y="5704"/>
                  </a:lnTo>
                  <a:lnTo>
                    <a:pt x="9430" y="11145"/>
                  </a:lnTo>
                  <a:lnTo>
                    <a:pt x="9490" y="603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3765;p88"/>
            <p:cNvSpPr/>
            <p:nvPr/>
          </p:nvSpPr>
          <p:spPr>
            <a:xfrm>
              <a:off x="4052475" y="2431725"/>
              <a:ext cx="253625" cy="294725"/>
            </a:xfrm>
            <a:custGeom>
              <a:avLst/>
              <a:gdLst/>
              <a:ahLst/>
              <a:cxnLst/>
              <a:rect l="l" t="t" r="r" b="b"/>
              <a:pathLst>
                <a:path w="10145" h="11789" extrusionOk="0">
                  <a:moveTo>
                    <a:pt x="680" y="894"/>
                  </a:moveTo>
                  <a:lnTo>
                    <a:pt x="9514" y="6526"/>
                  </a:lnTo>
                  <a:lnTo>
                    <a:pt x="9454" y="10931"/>
                  </a:lnTo>
                  <a:lnTo>
                    <a:pt x="632" y="5787"/>
                  </a:lnTo>
                  <a:lnTo>
                    <a:pt x="680" y="894"/>
                  </a:lnTo>
                  <a:close/>
                  <a:moveTo>
                    <a:pt x="381" y="1"/>
                  </a:moveTo>
                  <a:cubicBezTo>
                    <a:pt x="214" y="1"/>
                    <a:pt x="60" y="132"/>
                    <a:pt x="60" y="311"/>
                  </a:cubicBezTo>
                  <a:lnTo>
                    <a:pt x="1" y="5966"/>
                  </a:lnTo>
                  <a:cubicBezTo>
                    <a:pt x="1" y="6073"/>
                    <a:pt x="60" y="6180"/>
                    <a:pt x="156" y="6240"/>
                  </a:cubicBezTo>
                  <a:lnTo>
                    <a:pt x="9609" y="11741"/>
                  </a:lnTo>
                  <a:cubicBezTo>
                    <a:pt x="9657" y="11776"/>
                    <a:pt x="9704" y="11788"/>
                    <a:pt x="9764" y="11788"/>
                  </a:cubicBezTo>
                  <a:lnTo>
                    <a:pt x="9764" y="11776"/>
                  </a:lnTo>
                  <a:cubicBezTo>
                    <a:pt x="9943" y="11776"/>
                    <a:pt x="10085" y="11645"/>
                    <a:pt x="10085" y="11467"/>
                  </a:cubicBezTo>
                  <a:lnTo>
                    <a:pt x="10145" y="6359"/>
                  </a:lnTo>
                  <a:cubicBezTo>
                    <a:pt x="10145" y="6240"/>
                    <a:pt x="10085" y="6145"/>
                    <a:pt x="10002" y="6085"/>
                  </a:cubicBezTo>
                  <a:lnTo>
                    <a:pt x="549" y="49"/>
                  </a:lnTo>
                  <a:cubicBezTo>
                    <a:pt x="495" y="16"/>
                    <a:pt x="437" y="1"/>
                    <a:pt x="381" y="1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9" name="Google Shape;3766;p88"/>
            <p:cNvSpPr/>
            <p:nvPr/>
          </p:nvSpPr>
          <p:spPr>
            <a:xfrm>
              <a:off x="4298050" y="2311775"/>
              <a:ext cx="453350" cy="411100"/>
            </a:xfrm>
            <a:custGeom>
              <a:avLst/>
              <a:gdLst/>
              <a:ahLst/>
              <a:cxnLst/>
              <a:rect l="l" t="t" r="r" b="b"/>
              <a:pathLst>
                <a:path w="18134" h="16444" extrusionOk="0">
                  <a:moveTo>
                    <a:pt x="18134" y="1"/>
                  </a:moveTo>
                  <a:lnTo>
                    <a:pt x="1" y="11157"/>
                  </a:lnTo>
                  <a:lnTo>
                    <a:pt x="12" y="16443"/>
                  </a:lnTo>
                  <a:lnTo>
                    <a:pt x="18074" y="5811"/>
                  </a:lnTo>
                  <a:lnTo>
                    <a:pt x="181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3767;p88"/>
            <p:cNvSpPr/>
            <p:nvPr/>
          </p:nvSpPr>
          <p:spPr>
            <a:xfrm>
              <a:off x="4290300" y="2304050"/>
              <a:ext cx="469150" cy="426850"/>
            </a:xfrm>
            <a:custGeom>
              <a:avLst/>
              <a:gdLst/>
              <a:ahLst/>
              <a:cxnLst/>
              <a:rect l="l" t="t" r="r" b="b"/>
              <a:pathLst>
                <a:path w="18766" h="17074" extrusionOk="0">
                  <a:moveTo>
                    <a:pt x="18122" y="881"/>
                  </a:moveTo>
                  <a:lnTo>
                    <a:pt x="18063" y="5941"/>
                  </a:lnTo>
                  <a:lnTo>
                    <a:pt x="632" y="16205"/>
                  </a:lnTo>
                  <a:lnTo>
                    <a:pt x="632" y="11644"/>
                  </a:lnTo>
                  <a:lnTo>
                    <a:pt x="18122" y="881"/>
                  </a:lnTo>
                  <a:close/>
                  <a:moveTo>
                    <a:pt x="18444" y="0"/>
                  </a:moveTo>
                  <a:cubicBezTo>
                    <a:pt x="18388" y="0"/>
                    <a:pt x="18331" y="15"/>
                    <a:pt x="18277" y="48"/>
                  </a:cubicBezTo>
                  <a:lnTo>
                    <a:pt x="144" y="11192"/>
                  </a:lnTo>
                  <a:cubicBezTo>
                    <a:pt x="49" y="11252"/>
                    <a:pt x="1" y="11359"/>
                    <a:pt x="1" y="11466"/>
                  </a:cubicBezTo>
                  <a:lnTo>
                    <a:pt x="1" y="16752"/>
                  </a:lnTo>
                  <a:cubicBezTo>
                    <a:pt x="1" y="16871"/>
                    <a:pt x="72" y="16967"/>
                    <a:pt x="168" y="17026"/>
                  </a:cubicBezTo>
                  <a:cubicBezTo>
                    <a:pt x="215" y="17050"/>
                    <a:pt x="263" y="17062"/>
                    <a:pt x="322" y="17074"/>
                  </a:cubicBezTo>
                  <a:cubicBezTo>
                    <a:pt x="382" y="17062"/>
                    <a:pt x="430" y="17050"/>
                    <a:pt x="477" y="17026"/>
                  </a:cubicBezTo>
                  <a:lnTo>
                    <a:pt x="18539" y="6394"/>
                  </a:lnTo>
                  <a:cubicBezTo>
                    <a:pt x="18634" y="6334"/>
                    <a:pt x="18694" y="6227"/>
                    <a:pt x="18694" y="6120"/>
                  </a:cubicBezTo>
                  <a:lnTo>
                    <a:pt x="18765" y="322"/>
                  </a:lnTo>
                  <a:cubicBezTo>
                    <a:pt x="18765" y="134"/>
                    <a:pt x="18611" y="0"/>
                    <a:pt x="18444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1" name="Google Shape;3768;p88"/>
            <p:cNvSpPr/>
            <p:nvPr/>
          </p:nvSpPr>
          <p:spPr>
            <a:xfrm>
              <a:off x="4030750" y="1998050"/>
              <a:ext cx="288750" cy="131300"/>
            </a:xfrm>
            <a:custGeom>
              <a:avLst/>
              <a:gdLst/>
              <a:ahLst/>
              <a:cxnLst/>
              <a:rect l="l" t="t" r="r" b="b"/>
              <a:pathLst>
                <a:path w="11550" h="5252" extrusionOk="0">
                  <a:moveTo>
                    <a:pt x="1" y="1"/>
                  </a:moveTo>
                  <a:lnTo>
                    <a:pt x="1" y="1298"/>
                  </a:lnTo>
                  <a:lnTo>
                    <a:pt x="36" y="1834"/>
                  </a:lnTo>
                  <a:cubicBezTo>
                    <a:pt x="36" y="3727"/>
                    <a:pt x="2561" y="5251"/>
                    <a:pt x="5751" y="5251"/>
                  </a:cubicBezTo>
                  <a:cubicBezTo>
                    <a:pt x="8954" y="5251"/>
                    <a:pt x="11550" y="3727"/>
                    <a:pt x="11550" y="1834"/>
                  </a:cubicBezTo>
                  <a:lnTo>
                    <a:pt x="11514" y="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3769;p88"/>
            <p:cNvSpPr/>
            <p:nvPr/>
          </p:nvSpPr>
          <p:spPr>
            <a:xfrm>
              <a:off x="4022725" y="1989575"/>
              <a:ext cx="304525" cy="147800"/>
            </a:xfrm>
            <a:custGeom>
              <a:avLst/>
              <a:gdLst/>
              <a:ahLst/>
              <a:cxnLst/>
              <a:rect l="l" t="t" r="r" b="b"/>
              <a:pathLst>
                <a:path w="12181" h="5912" extrusionOk="0">
                  <a:moveTo>
                    <a:pt x="332" y="0"/>
                  </a:moveTo>
                  <a:cubicBezTo>
                    <a:pt x="167" y="0"/>
                    <a:pt x="0" y="113"/>
                    <a:pt x="12" y="340"/>
                  </a:cubicBezTo>
                  <a:lnTo>
                    <a:pt x="12" y="1649"/>
                  </a:lnTo>
                  <a:lnTo>
                    <a:pt x="48" y="2173"/>
                  </a:lnTo>
                  <a:cubicBezTo>
                    <a:pt x="48" y="4269"/>
                    <a:pt x="2691" y="5912"/>
                    <a:pt x="6072" y="5912"/>
                  </a:cubicBezTo>
                  <a:cubicBezTo>
                    <a:pt x="9501" y="5912"/>
                    <a:pt x="12180" y="4269"/>
                    <a:pt x="12180" y="2173"/>
                  </a:cubicBezTo>
                  <a:lnTo>
                    <a:pt x="12145" y="363"/>
                  </a:lnTo>
                  <a:cubicBezTo>
                    <a:pt x="12133" y="185"/>
                    <a:pt x="11990" y="54"/>
                    <a:pt x="11823" y="54"/>
                  </a:cubicBezTo>
                  <a:cubicBezTo>
                    <a:pt x="11645" y="54"/>
                    <a:pt x="11514" y="197"/>
                    <a:pt x="11514" y="363"/>
                  </a:cubicBezTo>
                  <a:lnTo>
                    <a:pt x="11549" y="2185"/>
                  </a:lnTo>
                  <a:cubicBezTo>
                    <a:pt x="11549" y="3888"/>
                    <a:pt x="9097" y="5281"/>
                    <a:pt x="6072" y="5281"/>
                  </a:cubicBezTo>
                  <a:cubicBezTo>
                    <a:pt x="3096" y="5281"/>
                    <a:pt x="679" y="3888"/>
                    <a:pt x="679" y="2161"/>
                  </a:cubicBezTo>
                  <a:lnTo>
                    <a:pt x="643" y="340"/>
                  </a:lnTo>
                  <a:cubicBezTo>
                    <a:pt x="661" y="113"/>
                    <a:pt x="497" y="0"/>
                    <a:pt x="3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3770;p88"/>
            <p:cNvSpPr/>
            <p:nvPr/>
          </p:nvSpPr>
          <p:spPr>
            <a:xfrm>
              <a:off x="4029575" y="1906075"/>
              <a:ext cx="289925" cy="170875"/>
            </a:xfrm>
            <a:custGeom>
              <a:avLst/>
              <a:gdLst/>
              <a:ahLst/>
              <a:cxnLst/>
              <a:rect l="l" t="t" r="r" b="b"/>
              <a:pathLst>
                <a:path w="11597" h="6835" extrusionOk="0">
                  <a:moveTo>
                    <a:pt x="5798" y="1"/>
                  </a:moveTo>
                  <a:cubicBezTo>
                    <a:pt x="2596" y="1"/>
                    <a:pt x="0" y="1525"/>
                    <a:pt x="0" y="3418"/>
                  </a:cubicBezTo>
                  <a:cubicBezTo>
                    <a:pt x="0" y="5299"/>
                    <a:pt x="2596" y="6835"/>
                    <a:pt x="5798" y="6835"/>
                  </a:cubicBezTo>
                  <a:cubicBezTo>
                    <a:pt x="9001" y="6835"/>
                    <a:pt x="11597" y="5299"/>
                    <a:pt x="11597" y="3418"/>
                  </a:cubicBezTo>
                  <a:cubicBezTo>
                    <a:pt x="11597" y="1525"/>
                    <a:pt x="9001" y="1"/>
                    <a:pt x="5798" y="1"/>
                  </a:cubicBezTo>
                  <a:close/>
                </a:path>
              </a:pathLst>
            </a:custGeom>
            <a:solidFill>
              <a:srgbClr val="F3D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3771;p88"/>
            <p:cNvSpPr/>
            <p:nvPr/>
          </p:nvSpPr>
          <p:spPr>
            <a:xfrm>
              <a:off x="4021825" y="1898050"/>
              <a:ext cx="305425" cy="186650"/>
            </a:xfrm>
            <a:custGeom>
              <a:avLst/>
              <a:gdLst/>
              <a:ahLst/>
              <a:cxnLst/>
              <a:rect l="l" t="t" r="r" b="b"/>
              <a:pathLst>
                <a:path w="12217" h="7466" extrusionOk="0">
                  <a:moveTo>
                    <a:pt x="6108" y="631"/>
                  </a:moveTo>
                  <a:cubicBezTo>
                    <a:pt x="9133" y="631"/>
                    <a:pt x="11585" y="2024"/>
                    <a:pt x="11585" y="3739"/>
                  </a:cubicBezTo>
                  <a:cubicBezTo>
                    <a:pt x="11585" y="5441"/>
                    <a:pt x="9133" y="6834"/>
                    <a:pt x="6108" y="6834"/>
                  </a:cubicBezTo>
                  <a:cubicBezTo>
                    <a:pt x="3084" y="6834"/>
                    <a:pt x="632" y="5441"/>
                    <a:pt x="632" y="3739"/>
                  </a:cubicBezTo>
                  <a:cubicBezTo>
                    <a:pt x="632" y="2024"/>
                    <a:pt x="3084" y="631"/>
                    <a:pt x="6108" y="631"/>
                  </a:cubicBezTo>
                  <a:close/>
                  <a:moveTo>
                    <a:pt x="6108" y="0"/>
                  </a:moveTo>
                  <a:cubicBezTo>
                    <a:pt x="2679" y="0"/>
                    <a:pt x="1" y="1643"/>
                    <a:pt x="1" y="3739"/>
                  </a:cubicBezTo>
                  <a:cubicBezTo>
                    <a:pt x="1" y="5834"/>
                    <a:pt x="2679" y="7465"/>
                    <a:pt x="6108" y="7465"/>
                  </a:cubicBezTo>
                  <a:cubicBezTo>
                    <a:pt x="9537" y="7465"/>
                    <a:pt x="12216" y="5834"/>
                    <a:pt x="12216" y="3739"/>
                  </a:cubicBezTo>
                  <a:cubicBezTo>
                    <a:pt x="12216" y="1643"/>
                    <a:pt x="9537" y="0"/>
                    <a:pt x="6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3772;p88"/>
            <p:cNvSpPr/>
            <p:nvPr/>
          </p:nvSpPr>
          <p:spPr>
            <a:xfrm>
              <a:off x="4071525" y="1856675"/>
              <a:ext cx="104225" cy="184275"/>
            </a:xfrm>
            <a:custGeom>
              <a:avLst/>
              <a:gdLst/>
              <a:ahLst/>
              <a:cxnLst/>
              <a:rect l="l" t="t" r="r" b="b"/>
              <a:pathLst>
                <a:path w="4169" h="7371" extrusionOk="0">
                  <a:moveTo>
                    <a:pt x="1" y="0"/>
                  </a:moveTo>
                  <a:lnTo>
                    <a:pt x="1" y="4929"/>
                  </a:lnTo>
                  <a:lnTo>
                    <a:pt x="4120" y="7370"/>
                  </a:lnTo>
                  <a:lnTo>
                    <a:pt x="4168" y="2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D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3773;p88"/>
            <p:cNvSpPr/>
            <p:nvPr/>
          </p:nvSpPr>
          <p:spPr>
            <a:xfrm>
              <a:off x="4063800" y="1848400"/>
              <a:ext cx="119975" cy="200575"/>
            </a:xfrm>
            <a:custGeom>
              <a:avLst/>
              <a:gdLst/>
              <a:ahLst/>
              <a:cxnLst/>
              <a:rect l="l" t="t" r="r" b="b"/>
              <a:pathLst>
                <a:path w="4799" h="8023" extrusionOk="0">
                  <a:moveTo>
                    <a:pt x="631" y="879"/>
                  </a:moveTo>
                  <a:lnTo>
                    <a:pt x="4167" y="2951"/>
                  </a:lnTo>
                  <a:lnTo>
                    <a:pt x="4120" y="7153"/>
                  </a:lnTo>
                  <a:lnTo>
                    <a:pt x="631" y="5082"/>
                  </a:lnTo>
                  <a:lnTo>
                    <a:pt x="631" y="879"/>
                  </a:lnTo>
                  <a:close/>
                  <a:moveTo>
                    <a:pt x="322" y="1"/>
                  </a:moveTo>
                  <a:cubicBezTo>
                    <a:pt x="268" y="1"/>
                    <a:pt x="215" y="16"/>
                    <a:pt x="167" y="45"/>
                  </a:cubicBezTo>
                  <a:cubicBezTo>
                    <a:pt x="60" y="105"/>
                    <a:pt x="0" y="212"/>
                    <a:pt x="0" y="319"/>
                  </a:cubicBezTo>
                  <a:lnTo>
                    <a:pt x="0" y="5260"/>
                  </a:lnTo>
                  <a:cubicBezTo>
                    <a:pt x="0" y="5367"/>
                    <a:pt x="60" y="5475"/>
                    <a:pt x="155" y="5534"/>
                  </a:cubicBezTo>
                  <a:lnTo>
                    <a:pt x="4263" y="7975"/>
                  </a:lnTo>
                  <a:cubicBezTo>
                    <a:pt x="4310" y="7999"/>
                    <a:pt x="4370" y="8011"/>
                    <a:pt x="4429" y="8023"/>
                  </a:cubicBezTo>
                  <a:cubicBezTo>
                    <a:pt x="4489" y="8011"/>
                    <a:pt x="4537" y="7999"/>
                    <a:pt x="4584" y="7963"/>
                  </a:cubicBezTo>
                  <a:cubicBezTo>
                    <a:pt x="4691" y="7915"/>
                    <a:pt x="4751" y="7808"/>
                    <a:pt x="4751" y="7701"/>
                  </a:cubicBezTo>
                  <a:lnTo>
                    <a:pt x="4799" y="2760"/>
                  </a:lnTo>
                  <a:cubicBezTo>
                    <a:pt x="4799" y="2653"/>
                    <a:pt x="4739" y="2546"/>
                    <a:pt x="4644" y="2486"/>
                  </a:cubicBezTo>
                  <a:lnTo>
                    <a:pt x="477" y="45"/>
                  </a:lnTo>
                  <a:cubicBezTo>
                    <a:pt x="429" y="16"/>
                    <a:pt x="375" y="1"/>
                    <a:pt x="3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3774;p88"/>
            <p:cNvSpPr/>
            <p:nvPr/>
          </p:nvSpPr>
          <p:spPr>
            <a:xfrm>
              <a:off x="4071525" y="1794150"/>
              <a:ext cx="207800" cy="123550"/>
            </a:xfrm>
            <a:custGeom>
              <a:avLst/>
              <a:gdLst/>
              <a:ahLst/>
              <a:cxnLst/>
              <a:rect l="l" t="t" r="r" b="b"/>
              <a:pathLst>
                <a:path w="8312" h="4942" extrusionOk="0">
                  <a:moveTo>
                    <a:pt x="4120" y="1"/>
                  </a:moveTo>
                  <a:lnTo>
                    <a:pt x="1" y="2501"/>
                  </a:lnTo>
                  <a:lnTo>
                    <a:pt x="4168" y="4942"/>
                  </a:lnTo>
                  <a:lnTo>
                    <a:pt x="8311" y="2418"/>
                  </a:lnTo>
                  <a:lnTo>
                    <a:pt x="4120" y="1"/>
                  </a:lnTo>
                  <a:close/>
                </a:path>
              </a:pathLst>
            </a:custGeom>
            <a:solidFill>
              <a:srgbClr val="17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3775;p88"/>
            <p:cNvSpPr/>
            <p:nvPr/>
          </p:nvSpPr>
          <p:spPr>
            <a:xfrm>
              <a:off x="4062600" y="1786200"/>
              <a:ext cx="225650" cy="139250"/>
            </a:xfrm>
            <a:custGeom>
              <a:avLst/>
              <a:gdLst/>
              <a:ahLst/>
              <a:cxnLst/>
              <a:rect l="l" t="t" r="r" b="b"/>
              <a:pathLst>
                <a:path w="9026" h="5570" extrusionOk="0">
                  <a:moveTo>
                    <a:pt x="4477" y="688"/>
                  </a:moveTo>
                  <a:lnTo>
                    <a:pt x="8049" y="2748"/>
                  </a:lnTo>
                  <a:lnTo>
                    <a:pt x="4525" y="4891"/>
                  </a:lnTo>
                  <a:lnTo>
                    <a:pt x="977" y="2807"/>
                  </a:lnTo>
                  <a:lnTo>
                    <a:pt x="4477" y="688"/>
                  </a:lnTo>
                  <a:close/>
                  <a:moveTo>
                    <a:pt x="4471" y="0"/>
                  </a:moveTo>
                  <a:cubicBezTo>
                    <a:pt x="4415" y="0"/>
                    <a:pt x="4358" y="15"/>
                    <a:pt x="4311" y="45"/>
                  </a:cubicBezTo>
                  <a:lnTo>
                    <a:pt x="203" y="2545"/>
                  </a:lnTo>
                  <a:cubicBezTo>
                    <a:pt x="1" y="2664"/>
                    <a:pt x="1" y="2962"/>
                    <a:pt x="203" y="3081"/>
                  </a:cubicBezTo>
                  <a:lnTo>
                    <a:pt x="4370" y="5522"/>
                  </a:lnTo>
                  <a:cubicBezTo>
                    <a:pt x="4418" y="5558"/>
                    <a:pt x="4466" y="5569"/>
                    <a:pt x="4525" y="5569"/>
                  </a:cubicBezTo>
                  <a:cubicBezTo>
                    <a:pt x="4585" y="5569"/>
                    <a:pt x="4632" y="5558"/>
                    <a:pt x="4692" y="5522"/>
                  </a:cubicBezTo>
                  <a:lnTo>
                    <a:pt x="8823" y="3010"/>
                  </a:lnTo>
                  <a:cubicBezTo>
                    <a:pt x="9026" y="2879"/>
                    <a:pt x="9026" y="2581"/>
                    <a:pt x="8823" y="2462"/>
                  </a:cubicBezTo>
                  <a:lnTo>
                    <a:pt x="4632" y="45"/>
                  </a:lnTo>
                  <a:cubicBezTo>
                    <a:pt x="4585" y="15"/>
                    <a:pt x="4528" y="0"/>
                    <a:pt x="44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3776;p88"/>
            <p:cNvSpPr/>
            <p:nvPr/>
          </p:nvSpPr>
          <p:spPr>
            <a:xfrm>
              <a:off x="4174525" y="1854575"/>
              <a:ext cx="104800" cy="186375"/>
            </a:xfrm>
            <a:custGeom>
              <a:avLst/>
              <a:gdLst/>
              <a:ahLst/>
              <a:cxnLst/>
              <a:rect l="l" t="t" r="r" b="b"/>
              <a:pathLst>
                <a:path w="4192" h="7455" extrusionOk="0">
                  <a:moveTo>
                    <a:pt x="4191" y="1"/>
                  </a:moveTo>
                  <a:lnTo>
                    <a:pt x="48" y="2525"/>
                  </a:lnTo>
                  <a:lnTo>
                    <a:pt x="0" y="7454"/>
                  </a:lnTo>
                  <a:lnTo>
                    <a:pt x="4191" y="4906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rgbClr val="F3D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3777;p88"/>
            <p:cNvSpPr/>
            <p:nvPr/>
          </p:nvSpPr>
          <p:spPr>
            <a:xfrm>
              <a:off x="4166475" y="1846625"/>
              <a:ext cx="120575" cy="202350"/>
            </a:xfrm>
            <a:custGeom>
              <a:avLst/>
              <a:gdLst/>
              <a:ahLst/>
              <a:cxnLst/>
              <a:rect l="l" t="t" r="r" b="b"/>
              <a:pathLst>
                <a:path w="4823" h="8094" extrusionOk="0">
                  <a:moveTo>
                    <a:pt x="4192" y="878"/>
                  </a:moveTo>
                  <a:lnTo>
                    <a:pt x="4192" y="5046"/>
                  </a:lnTo>
                  <a:lnTo>
                    <a:pt x="644" y="7213"/>
                  </a:lnTo>
                  <a:lnTo>
                    <a:pt x="692" y="3022"/>
                  </a:lnTo>
                  <a:lnTo>
                    <a:pt x="4192" y="878"/>
                  </a:lnTo>
                  <a:close/>
                  <a:moveTo>
                    <a:pt x="4503" y="0"/>
                  </a:moveTo>
                  <a:cubicBezTo>
                    <a:pt x="4448" y="0"/>
                    <a:pt x="4394" y="15"/>
                    <a:pt x="4347" y="45"/>
                  </a:cubicBezTo>
                  <a:lnTo>
                    <a:pt x="203" y="2569"/>
                  </a:lnTo>
                  <a:cubicBezTo>
                    <a:pt x="108" y="2629"/>
                    <a:pt x="60" y="2724"/>
                    <a:pt x="60" y="2831"/>
                  </a:cubicBezTo>
                  <a:lnTo>
                    <a:pt x="1" y="7772"/>
                  </a:lnTo>
                  <a:cubicBezTo>
                    <a:pt x="1" y="7879"/>
                    <a:pt x="60" y="7986"/>
                    <a:pt x="168" y="8046"/>
                  </a:cubicBezTo>
                  <a:cubicBezTo>
                    <a:pt x="215" y="8070"/>
                    <a:pt x="263" y="8082"/>
                    <a:pt x="322" y="8094"/>
                  </a:cubicBezTo>
                  <a:cubicBezTo>
                    <a:pt x="382" y="8082"/>
                    <a:pt x="430" y="8070"/>
                    <a:pt x="489" y="8034"/>
                  </a:cubicBezTo>
                  <a:lnTo>
                    <a:pt x="4680" y="5498"/>
                  </a:lnTo>
                  <a:cubicBezTo>
                    <a:pt x="4763" y="5450"/>
                    <a:pt x="4823" y="5343"/>
                    <a:pt x="4823" y="5236"/>
                  </a:cubicBezTo>
                  <a:lnTo>
                    <a:pt x="4823" y="319"/>
                  </a:lnTo>
                  <a:cubicBezTo>
                    <a:pt x="4823" y="212"/>
                    <a:pt x="4763" y="104"/>
                    <a:pt x="4668" y="45"/>
                  </a:cubicBezTo>
                  <a:cubicBezTo>
                    <a:pt x="4615" y="15"/>
                    <a:pt x="4558" y="0"/>
                    <a:pt x="4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3778;p88"/>
            <p:cNvSpPr/>
            <p:nvPr/>
          </p:nvSpPr>
          <p:spPr>
            <a:xfrm>
              <a:off x="4139700" y="1734975"/>
              <a:ext cx="79500" cy="144625"/>
            </a:xfrm>
            <a:custGeom>
              <a:avLst/>
              <a:gdLst/>
              <a:ahLst/>
              <a:cxnLst/>
              <a:rect l="l" t="t" r="r" b="b"/>
              <a:pathLst>
                <a:path w="3180" h="5785" extrusionOk="0">
                  <a:moveTo>
                    <a:pt x="1052" y="0"/>
                  </a:moveTo>
                  <a:cubicBezTo>
                    <a:pt x="1003" y="0"/>
                    <a:pt x="954" y="3"/>
                    <a:pt x="905" y="10"/>
                  </a:cubicBezTo>
                  <a:lnTo>
                    <a:pt x="631" y="22"/>
                  </a:lnTo>
                  <a:lnTo>
                    <a:pt x="0" y="118"/>
                  </a:lnTo>
                  <a:lnTo>
                    <a:pt x="774" y="5785"/>
                  </a:lnTo>
                  <a:lnTo>
                    <a:pt x="1679" y="5678"/>
                  </a:lnTo>
                  <a:cubicBezTo>
                    <a:pt x="2608" y="5559"/>
                    <a:pt x="3179" y="4166"/>
                    <a:pt x="2965" y="2594"/>
                  </a:cubicBezTo>
                  <a:cubicBezTo>
                    <a:pt x="2762" y="1094"/>
                    <a:pt x="1929" y="0"/>
                    <a:pt x="1052" y="0"/>
                  </a:cubicBezTo>
                  <a:close/>
                </a:path>
              </a:pathLst>
            </a:custGeom>
            <a:solidFill>
              <a:srgbClr val="653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3779;p88"/>
            <p:cNvSpPr/>
            <p:nvPr/>
          </p:nvSpPr>
          <p:spPr>
            <a:xfrm>
              <a:off x="4131075" y="1726900"/>
              <a:ext cx="93475" cy="160750"/>
            </a:xfrm>
            <a:custGeom>
              <a:avLst/>
              <a:gdLst/>
              <a:ahLst/>
              <a:cxnLst/>
              <a:rect l="l" t="t" r="r" b="b"/>
              <a:pathLst>
                <a:path w="3739" h="6430" extrusionOk="0">
                  <a:moveTo>
                    <a:pt x="1398" y="1"/>
                  </a:moveTo>
                  <a:cubicBezTo>
                    <a:pt x="1341" y="1"/>
                    <a:pt x="1284" y="4"/>
                    <a:pt x="1226" y="12"/>
                  </a:cubicBezTo>
                  <a:lnTo>
                    <a:pt x="298" y="119"/>
                  </a:lnTo>
                  <a:cubicBezTo>
                    <a:pt x="119" y="143"/>
                    <a:pt x="0" y="310"/>
                    <a:pt x="24" y="476"/>
                  </a:cubicBezTo>
                  <a:cubicBezTo>
                    <a:pt x="46" y="640"/>
                    <a:pt x="177" y="753"/>
                    <a:pt x="336" y="753"/>
                  </a:cubicBezTo>
                  <a:cubicBezTo>
                    <a:pt x="351" y="753"/>
                    <a:pt x="366" y="752"/>
                    <a:pt x="381" y="750"/>
                  </a:cubicBezTo>
                  <a:lnTo>
                    <a:pt x="1286" y="643"/>
                  </a:lnTo>
                  <a:cubicBezTo>
                    <a:pt x="1317" y="639"/>
                    <a:pt x="1349" y="637"/>
                    <a:pt x="1380" y="637"/>
                  </a:cubicBezTo>
                  <a:cubicBezTo>
                    <a:pt x="2091" y="637"/>
                    <a:pt x="2829" y="1653"/>
                    <a:pt x="3000" y="2965"/>
                  </a:cubicBezTo>
                  <a:cubicBezTo>
                    <a:pt x="3108" y="3608"/>
                    <a:pt x="3036" y="4274"/>
                    <a:pt x="2810" y="4882"/>
                  </a:cubicBezTo>
                  <a:cubicBezTo>
                    <a:pt x="2608" y="5358"/>
                    <a:pt x="2310" y="5644"/>
                    <a:pt x="1977" y="5691"/>
                  </a:cubicBezTo>
                  <a:lnTo>
                    <a:pt x="1084" y="5798"/>
                  </a:lnTo>
                  <a:cubicBezTo>
                    <a:pt x="679" y="5834"/>
                    <a:pt x="714" y="6429"/>
                    <a:pt x="1119" y="6429"/>
                  </a:cubicBezTo>
                  <a:lnTo>
                    <a:pt x="1155" y="6417"/>
                  </a:lnTo>
                  <a:lnTo>
                    <a:pt x="2060" y="6322"/>
                  </a:lnTo>
                  <a:cubicBezTo>
                    <a:pt x="2631" y="6239"/>
                    <a:pt x="3084" y="5810"/>
                    <a:pt x="3381" y="5132"/>
                  </a:cubicBezTo>
                  <a:cubicBezTo>
                    <a:pt x="3667" y="4405"/>
                    <a:pt x="3739" y="3631"/>
                    <a:pt x="3632" y="2869"/>
                  </a:cubicBezTo>
                  <a:cubicBezTo>
                    <a:pt x="3406" y="1210"/>
                    <a:pt x="2431" y="1"/>
                    <a:pt x="13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3780;p88"/>
            <p:cNvSpPr/>
            <p:nvPr/>
          </p:nvSpPr>
          <p:spPr>
            <a:xfrm>
              <a:off x="4098325" y="1737350"/>
              <a:ext cx="94975" cy="143400"/>
            </a:xfrm>
            <a:custGeom>
              <a:avLst/>
              <a:gdLst/>
              <a:ahLst/>
              <a:cxnLst/>
              <a:rect l="l" t="t" r="r" b="b"/>
              <a:pathLst>
                <a:path w="3799" h="5736" extrusionOk="0">
                  <a:moveTo>
                    <a:pt x="1654" y="1"/>
                  </a:moveTo>
                  <a:cubicBezTo>
                    <a:pt x="1607" y="1"/>
                    <a:pt x="1560" y="4"/>
                    <a:pt x="1513" y="11"/>
                  </a:cubicBezTo>
                  <a:cubicBezTo>
                    <a:pt x="584" y="142"/>
                    <a:pt x="0" y="1523"/>
                    <a:pt x="215" y="3094"/>
                  </a:cubicBezTo>
                  <a:cubicBezTo>
                    <a:pt x="418" y="4597"/>
                    <a:pt x="1265" y="5736"/>
                    <a:pt x="2145" y="5736"/>
                  </a:cubicBezTo>
                  <a:cubicBezTo>
                    <a:pt x="2192" y="5736"/>
                    <a:pt x="2239" y="5732"/>
                    <a:pt x="2286" y="5726"/>
                  </a:cubicBezTo>
                  <a:cubicBezTo>
                    <a:pt x="3227" y="5595"/>
                    <a:pt x="3799" y="4214"/>
                    <a:pt x="3584" y="2642"/>
                  </a:cubicBezTo>
                  <a:cubicBezTo>
                    <a:pt x="3381" y="1139"/>
                    <a:pt x="2534" y="1"/>
                    <a:pt x="1654" y="1"/>
                  </a:cubicBezTo>
                  <a:close/>
                </a:path>
              </a:pathLst>
            </a:custGeom>
            <a:solidFill>
              <a:srgbClr val="F3D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3781;p88"/>
            <p:cNvSpPr/>
            <p:nvPr/>
          </p:nvSpPr>
          <p:spPr>
            <a:xfrm>
              <a:off x="4092975" y="1729575"/>
              <a:ext cx="108950" cy="158975"/>
            </a:xfrm>
            <a:custGeom>
              <a:avLst/>
              <a:gdLst/>
              <a:ahLst/>
              <a:cxnLst/>
              <a:rect l="l" t="t" r="r" b="b"/>
              <a:pathLst>
                <a:path w="4358" h="6359" extrusionOk="0">
                  <a:moveTo>
                    <a:pt x="1869" y="631"/>
                  </a:moveTo>
                  <a:cubicBezTo>
                    <a:pt x="2179" y="631"/>
                    <a:pt x="2500" y="822"/>
                    <a:pt x="2786" y="1191"/>
                  </a:cubicBezTo>
                  <a:cubicBezTo>
                    <a:pt x="3167" y="1715"/>
                    <a:pt x="3417" y="2346"/>
                    <a:pt x="3489" y="2989"/>
                  </a:cubicBezTo>
                  <a:cubicBezTo>
                    <a:pt x="3679" y="4370"/>
                    <a:pt x="3203" y="5620"/>
                    <a:pt x="2465" y="5727"/>
                  </a:cubicBezTo>
                  <a:cubicBezTo>
                    <a:pt x="2430" y="5732"/>
                    <a:pt x="2396" y="5734"/>
                    <a:pt x="2361" y="5734"/>
                  </a:cubicBezTo>
                  <a:cubicBezTo>
                    <a:pt x="1644" y="5734"/>
                    <a:pt x="920" y="4688"/>
                    <a:pt x="738" y="3370"/>
                  </a:cubicBezTo>
                  <a:cubicBezTo>
                    <a:pt x="643" y="2715"/>
                    <a:pt x="703" y="2060"/>
                    <a:pt x="941" y="1441"/>
                  </a:cubicBezTo>
                  <a:cubicBezTo>
                    <a:pt x="1143" y="965"/>
                    <a:pt x="1429" y="679"/>
                    <a:pt x="1774" y="631"/>
                  </a:cubicBezTo>
                  <a:close/>
                  <a:moveTo>
                    <a:pt x="1857" y="1"/>
                  </a:moveTo>
                  <a:cubicBezTo>
                    <a:pt x="1798" y="1"/>
                    <a:pt x="1738" y="5"/>
                    <a:pt x="1679" y="12"/>
                  </a:cubicBezTo>
                  <a:cubicBezTo>
                    <a:pt x="1119" y="95"/>
                    <a:pt x="643" y="512"/>
                    <a:pt x="357" y="1203"/>
                  </a:cubicBezTo>
                  <a:cubicBezTo>
                    <a:pt x="83" y="1917"/>
                    <a:pt x="0" y="2691"/>
                    <a:pt x="119" y="3453"/>
                  </a:cubicBezTo>
                  <a:cubicBezTo>
                    <a:pt x="345" y="5132"/>
                    <a:pt x="1310" y="6358"/>
                    <a:pt x="2369" y="6358"/>
                  </a:cubicBezTo>
                  <a:cubicBezTo>
                    <a:pt x="2429" y="6358"/>
                    <a:pt x="2489" y="6358"/>
                    <a:pt x="2548" y="6346"/>
                  </a:cubicBezTo>
                  <a:cubicBezTo>
                    <a:pt x="3667" y="6191"/>
                    <a:pt x="4358" y="4679"/>
                    <a:pt x="4120" y="2905"/>
                  </a:cubicBezTo>
                  <a:cubicBezTo>
                    <a:pt x="4024" y="2143"/>
                    <a:pt x="3739" y="1417"/>
                    <a:pt x="3274" y="810"/>
                  </a:cubicBezTo>
                  <a:cubicBezTo>
                    <a:pt x="2869" y="276"/>
                    <a:pt x="2368" y="1"/>
                    <a:pt x="18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3782;p88"/>
            <p:cNvSpPr/>
            <p:nvPr/>
          </p:nvSpPr>
          <p:spPr>
            <a:xfrm>
              <a:off x="4146550" y="1730750"/>
              <a:ext cx="142300" cy="149525"/>
            </a:xfrm>
            <a:custGeom>
              <a:avLst/>
              <a:gdLst/>
              <a:ahLst/>
              <a:cxnLst/>
              <a:rect l="l" t="t" r="r" b="b"/>
              <a:pathLst>
                <a:path w="5692" h="5981" extrusionOk="0">
                  <a:moveTo>
                    <a:pt x="5691" y="1"/>
                  </a:moveTo>
                  <a:lnTo>
                    <a:pt x="905" y="144"/>
                  </a:lnTo>
                  <a:lnTo>
                    <a:pt x="0" y="227"/>
                  </a:lnTo>
                  <a:cubicBezTo>
                    <a:pt x="0" y="227"/>
                    <a:pt x="2120" y="1501"/>
                    <a:pt x="1643" y="4418"/>
                  </a:cubicBezTo>
                  <a:cubicBezTo>
                    <a:pt x="1643" y="4418"/>
                    <a:pt x="1036" y="5740"/>
                    <a:pt x="560" y="5942"/>
                  </a:cubicBezTo>
                  <a:lnTo>
                    <a:pt x="500" y="5954"/>
                  </a:lnTo>
                  <a:cubicBezTo>
                    <a:pt x="403" y="5973"/>
                    <a:pt x="392" y="5981"/>
                    <a:pt x="437" y="5981"/>
                  </a:cubicBezTo>
                  <a:cubicBezTo>
                    <a:pt x="616" y="5981"/>
                    <a:pt x="1691" y="5859"/>
                    <a:pt x="1691" y="5859"/>
                  </a:cubicBezTo>
                  <a:lnTo>
                    <a:pt x="5572" y="5775"/>
                  </a:lnTo>
                  <a:lnTo>
                    <a:pt x="56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3783;p88"/>
            <p:cNvSpPr/>
            <p:nvPr/>
          </p:nvSpPr>
          <p:spPr>
            <a:xfrm>
              <a:off x="4265900" y="1730500"/>
              <a:ext cx="80100" cy="144650"/>
            </a:xfrm>
            <a:custGeom>
              <a:avLst/>
              <a:gdLst/>
              <a:ahLst/>
              <a:cxnLst/>
              <a:rect l="l" t="t" r="r" b="b"/>
              <a:pathLst>
                <a:path w="3204" h="5786" extrusionOk="0">
                  <a:moveTo>
                    <a:pt x="1064" y="0"/>
                  </a:moveTo>
                  <a:cubicBezTo>
                    <a:pt x="1015" y="0"/>
                    <a:pt x="966" y="4"/>
                    <a:pt x="917" y="11"/>
                  </a:cubicBezTo>
                  <a:lnTo>
                    <a:pt x="644" y="23"/>
                  </a:lnTo>
                  <a:lnTo>
                    <a:pt x="1" y="118"/>
                  </a:lnTo>
                  <a:lnTo>
                    <a:pt x="786" y="5785"/>
                  </a:lnTo>
                  <a:lnTo>
                    <a:pt x="1691" y="5678"/>
                  </a:lnTo>
                  <a:cubicBezTo>
                    <a:pt x="2620" y="5559"/>
                    <a:pt x="3203" y="4178"/>
                    <a:pt x="2989" y="2594"/>
                  </a:cubicBezTo>
                  <a:cubicBezTo>
                    <a:pt x="2786" y="1095"/>
                    <a:pt x="1942" y="0"/>
                    <a:pt x="1064" y="0"/>
                  </a:cubicBezTo>
                  <a:close/>
                </a:path>
              </a:pathLst>
            </a:custGeom>
            <a:solidFill>
              <a:srgbClr val="F3D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3784;p88"/>
            <p:cNvSpPr/>
            <p:nvPr/>
          </p:nvSpPr>
          <p:spPr>
            <a:xfrm>
              <a:off x="4259225" y="1722450"/>
              <a:ext cx="96300" cy="160725"/>
            </a:xfrm>
            <a:custGeom>
              <a:avLst/>
              <a:gdLst/>
              <a:ahLst/>
              <a:cxnLst/>
              <a:rect l="l" t="t" r="r" b="b"/>
              <a:pathLst>
                <a:path w="3852" h="6429" extrusionOk="0">
                  <a:moveTo>
                    <a:pt x="1499" y="0"/>
                  </a:moveTo>
                  <a:cubicBezTo>
                    <a:pt x="1442" y="0"/>
                    <a:pt x="1385" y="4"/>
                    <a:pt x="1328" y="11"/>
                  </a:cubicBezTo>
                  <a:lnTo>
                    <a:pt x="399" y="130"/>
                  </a:lnTo>
                  <a:cubicBezTo>
                    <a:pt x="1" y="176"/>
                    <a:pt x="59" y="753"/>
                    <a:pt x="428" y="753"/>
                  </a:cubicBezTo>
                  <a:cubicBezTo>
                    <a:pt x="445" y="753"/>
                    <a:pt x="464" y="752"/>
                    <a:pt x="482" y="750"/>
                  </a:cubicBezTo>
                  <a:lnTo>
                    <a:pt x="1387" y="642"/>
                  </a:lnTo>
                  <a:cubicBezTo>
                    <a:pt x="1419" y="638"/>
                    <a:pt x="1450" y="636"/>
                    <a:pt x="1482" y="636"/>
                  </a:cubicBezTo>
                  <a:cubicBezTo>
                    <a:pt x="2202" y="636"/>
                    <a:pt x="2931" y="1664"/>
                    <a:pt x="3102" y="2964"/>
                  </a:cubicBezTo>
                  <a:cubicBezTo>
                    <a:pt x="3209" y="3607"/>
                    <a:pt x="3137" y="4274"/>
                    <a:pt x="2911" y="4881"/>
                  </a:cubicBezTo>
                  <a:cubicBezTo>
                    <a:pt x="2709" y="5357"/>
                    <a:pt x="2411" y="5643"/>
                    <a:pt x="2090" y="5691"/>
                  </a:cubicBezTo>
                  <a:lnTo>
                    <a:pt x="1185" y="5798"/>
                  </a:lnTo>
                  <a:cubicBezTo>
                    <a:pt x="804" y="5845"/>
                    <a:pt x="828" y="6417"/>
                    <a:pt x="1220" y="6429"/>
                  </a:cubicBezTo>
                  <a:lnTo>
                    <a:pt x="1256" y="6429"/>
                  </a:lnTo>
                  <a:lnTo>
                    <a:pt x="2161" y="6322"/>
                  </a:lnTo>
                  <a:cubicBezTo>
                    <a:pt x="2733" y="6238"/>
                    <a:pt x="3197" y="5822"/>
                    <a:pt x="3495" y="5131"/>
                  </a:cubicBezTo>
                  <a:cubicBezTo>
                    <a:pt x="3768" y="4417"/>
                    <a:pt x="3852" y="3631"/>
                    <a:pt x="3733" y="2881"/>
                  </a:cubicBezTo>
                  <a:cubicBezTo>
                    <a:pt x="3507" y="1210"/>
                    <a:pt x="2532" y="0"/>
                    <a:pt x="14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3785;p88"/>
            <p:cNvSpPr/>
            <p:nvPr/>
          </p:nvSpPr>
          <p:spPr>
            <a:xfrm>
              <a:off x="4225125" y="1732900"/>
              <a:ext cx="94975" cy="143375"/>
            </a:xfrm>
            <a:custGeom>
              <a:avLst/>
              <a:gdLst/>
              <a:ahLst/>
              <a:cxnLst/>
              <a:rect l="l" t="t" r="r" b="b"/>
              <a:pathLst>
                <a:path w="3799" h="5735" extrusionOk="0">
                  <a:moveTo>
                    <a:pt x="1653" y="0"/>
                  </a:moveTo>
                  <a:cubicBezTo>
                    <a:pt x="1606" y="0"/>
                    <a:pt x="1559" y="3"/>
                    <a:pt x="1513" y="10"/>
                  </a:cubicBezTo>
                  <a:cubicBezTo>
                    <a:pt x="584" y="141"/>
                    <a:pt x="0" y="1522"/>
                    <a:pt x="215" y="3106"/>
                  </a:cubicBezTo>
                  <a:cubicBezTo>
                    <a:pt x="418" y="4597"/>
                    <a:pt x="1265" y="5735"/>
                    <a:pt x="2145" y="5735"/>
                  </a:cubicBezTo>
                  <a:cubicBezTo>
                    <a:pt x="2192" y="5735"/>
                    <a:pt x="2239" y="5732"/>
                    <a:pt x="2286" y="5725"/>
                  </a:cubicBezTo>
                  <a:cubicBezTo>
                    <a:pt x="3215" y="5606"/>
                    <a:pt x="3799" y="4225"/>
                    <a:pt x="3572" y="2641"/>
                  </a:cubicBezTo>
                  <a:cubicBezTo>
                    <a:pt x="3369" y="1138"/>
                    <a:pt x="2522" y="0"/>
                    <a:pt x="1653" y="0"/>
                  </a:cubicBezTo>
                  <a:close/>
                </a:path>
              </a:pathLst>
            </a:custGeom>
            <a:solidFill>
              <a:srgbClr val="F3D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3786;p88"/>
            <p:cNvSpPr/>
            <p:nvPr/>
          </p:nvSpPr>
          <p:spPr>
            <a:xfrm>
              <a:off x="4216500" y="1725075"/>
              <a:ext cx="108950" cy="159300"/>
            </a:xfrm>
            <a:custGeom>
              <a:avLst/>
              <a:gdLst/>
              <a:ahLst/>
              <a:cxnLst/>
              <a:rect l="l" t="t" r="r" b="b"/>
              <a:pathLst>
                <a:path w="4358" h="6372" extrusionOk="0">
                  <a:moveTo>
                    <a:pt x="1989" y="633"/>
                  </a:moveTo>
                  <a:cubicBezTo>
                    <a:pt x="2703" y="633"/>
                    <a:pt x="3429" y="1680"/>
                    <a:pt x="3608" y="3002"/>
                  </a:cubicBezTo>
                  <a:cubicBezTo>
                    <a:pt x="3715" y="3645"/>
                    <a:pt x="3644" y="4312"/>
                    <a:pt x="3417" y="4919"/>
                  </a:cubicBezTo>
                  <a:cubicBezTo>
                    <a:pt x="3215" y="5395"/>
                    <a:pt x="2917" y="5681"/>
                    <a:pt x="2584" y="5728"/>
                  </a:cubicBezTo>
                  <a:cubicBezTo>
                    <a:pt x="2552" y="5733"/>
                    <a:pt x="2520" y="5735"/>
                    <a:pt x="2487" y="5735"/>
                  </a:cubicBezTo>
                  <a:cubicBezTo>
                    <a:pt x="2182" y="5735"/>
                    <a:pt x="1862" y="5535"/>
                    <a:pt x="1572" y="5169"/>
                  </a:cubicBezTo>
                  <a:cubicBezTo>
                    <a:pt x="1179" y="4645"/>
                    <a:pt x="941" y="4026"/>
                    <a:pt x="869" y="3371"/>
                  </a:cubicBezTo>
                  <a:cubicBezTo>
                    <a:pt x="679" y="1990"/>
                    <a:pt x="1143" y="740"/>
                    <a:pt x="1893" y="633"/>
                  </a:cubicBezTo>
                  <a:close/>
                  <a:moveTo>
                    <a:pt x="1994" y="1"/>
                  </a:moveTo>
                  <a:cubicBezTo>
                    <a:pt x="1933" y="1"/>
                    <a:pt x="1872" y="5"/>
                    <a:pt x="1810" y="13"/>
                  </a:cubicBezTo>
                  <a:cubicBezTo>
                    <a:pt x="691" y="168"/>
                    <a:pt x="0" y="1680"/>
                    <a:pt x="238" y="3454"/>
                  </a:cubicBezTo>
                  <a:cubicBezTo>
                    <a:pt x="334" y="4216"/>
                    <a:pt x="619" y="4943"/>
                    <a:pt x="1072" y="5562"/>
                  </a:cubicBezTo>
                  <a:cubicBezTo>
                    <a:pt x="1488" y="6086"/>
                    <a:pt x="1977" y="6371"/>
                    <a:pt x="2489" y="6371"/>
                  </a:cubicBezTo>
                  <a:cubicBezTo>
                    <a:pt x="2548" y="6371"/>
                    <a:pt x="2608" y="6360"/>
                    <a:pt x="2667" y="6348"/>
                  </a:cubicBezTo>
                  <a:cubicBezTo>
                    <a:pt x="3239" y="6276"/>
                    <a:pt x="3703" y="5848"/>
                    <a:pt x="3989" y="5157"/>
                  </a:cubicBezTo>
                  <a:cubicBezTo>
                    <a:pt x="4275" y="4443"/>
                    <a:pt x="4358" y="3669"/>
                    <a:pt x="4239" y="2907"/>
                  </a:cubicBezTo>
                  <a:cubicBezTo>
                    <a:pt x="4003" y="1231"/>
                    <a:pt x="3044" y="1"/>
                    <a:pt x="19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3787;p88"/>
            <p:cNvSpPr/>
            <p:nvPr/>
          </p:nvSpPr>
          <p:spPr>
            <a:xfrm>
              <a:off x="4191200" y="1670025"/>
              <a:ext cx="153600" cy="177375"/>
            </a:xfrm>
            <a:custGeom>
              <a:avLst/>
              <a:gdLst/>
              <a:ahLst/>
              <a:cxnLst/>
              <a:rect l="l" t="t" r="r" b="b"/>
              <a:pathLst>
                <a:path w="6144" h="7095" extrusionOk="0">
                  <a:moveTo>
                    <a:pt x="2810" y="1"/>
                  </a:moveTo>
                  <a:lnTo>
                    <a:pt x="2286" y="1037"/>
                  </a:lnTo>
                  <a:lnTo>
                    <a:pt x="286" y="4966"/>
                  </a:lnTo>
                  <a:cubicBezTo>
                    <a:pt x="0" y="5502"/>
                    <a:pt x="512" y="6323"/>
                    <a:pt x="1441" y="6787"/>
                  </a:cubicBezTo>
                  <a:cubicBezTo>
                    <a:pt x="1853" y="6994"/>
                    <a:pt x="2275" y="7094"/>
                    <a:pt x="2641" y="7094"/>
                  </a:cubicBezTo>
                  <a:cubicBezTo>
                    <a:pt x="3098" y="7094"/>
                    <a:pt x="3467" y="6937"/>
                    <a:pt x="3620" y="6633"/>
                  </a:cubicBezTo>
                  <a:lnTo>
                    <a:pt x="6144" y="1680"/>
                  </a:lnTo>
                  <a:lnTo>
                    <a:pt x="2810" y="1"/>
                  </a:lnTo>
                  <a:close/>
                </a:path>
              </a:pathLst>
            </a:custGeom>
            <a:solidFill>
              <a:srgbClr val="FAF1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3788;p88"/>
            <p:cNvSpPr/>
            <p:nvPr/>
          </p:nvSpPr>
          <p:spPr>
            <a:xfrm>
              <a:off x="4182250" y="1661975"/>
              <a:ext cx="173175" cy="193225"/>
            </a:xfrm>
            <a:custGeom>
              <a:avLst/>
              <a:gdLst/>
              <a:ahLst/>
              <a:cxnLst/>
              <a:rect l="l" t="t" r="r" b="b"/>
              <a:pathLst>
                <a:path w="6927" h="7729" extrusionOk="0">
                  <a:moveTo>
                    <a:pt x="3154" y="0"/>
                  </a:moveTo>
                  <a:cubicBezTo>
                    <a:pt x="3050" y="0"/>
                    <a:pt x="2946" y="53"/>
                    <a:pt x="2882" y="180"/>
                  </a:cubicBezTo>
                  <a:lnTo>
                    <a:pt x="358" y="5133"/>
                  </a:lnTo>
                  <a:cubicBezTo>
                    <a:pt x="1" y="5847"/>
                    <a:pt x="572" y="6836"/>
                    <a:pt x="1656" y="7383"/>
                  </a:cubicBezTo>
                  <a:cubicBezTo>
                    <a:pt x="2073" y="7598"/>
                    <a:pt x="2537" y="7717"/>
                    <a:pt x="3001" y="7729"/>
                  </a:cubicBezTo>
                  <a:lnTo>
                    <a:pt x="3144" y="7729"/>
                  </a:lnTo>
                  <a:cubicBezTo>
                    <a:pt x="3668" y="7693"/>
                    <a:pt x="4061" y="7467"/>
                    <a:pt x="4252" y="7098"/>
                  </a:cubicBezTo>
                  <a:lnTo>
                    <a:pt x="6776" y="2145"/>
                  </a:lnTo>
                  <a:cubicBezTo>
                    <a:pt x="6926" y="1891"/>
                    <a:pt x="6702" y="1668"/>
                    <a:pt x="6482" y="1668"/>
                  </a:cubicBezTo>
                  <a:cubicBezTo>
                    <a:pt x="6372" y="1668"/>
                    <a:pt x="6264" y="1724"/>
                    <a:pt x="6204" y="1859"/>
                  </a:cubicBezTo>
                  <a:lnTo>
                    <a:pt x="3692" y="6812"/>
                  </a:lnTo>
                  <a:cubicBezTo>
                    <a:pt x="3609" y="6979"/>
                    <a:pt x="3394" y="7074"/>
                    <a:pt x="3109" y="7098"/>
                  </a:cubicBezTo>
                  <a:cubicBezTo>
                    <a:pt x="3085" y="7098"/>
                    <a:pt x="3062" y="7099"/>
                    <a:pt x="3039" y="7099"/>
                  </a:cubicBezTo>
                  <a:cubicBezTo>
                    <a:pt x="2647" y="7099"/>
                    <a:pt x="2267" y="7004"/>
                    <a:pt x="1930" y="6824"/>
                  </a:cubicBezTo>
                  <a:cubicBezTo>
                    <a:pt x="1120" y="6419"/>
                    <a:pt x="751" y="5752"/>
                    <a:pt x="918" y="5419"/>
                  </a:cubicBezTo>
                  <a:lnTo>
                    <a:pt x="3442" y="466"/>
                  </a:lnTo>
                  <a:cubicBezTo>
                    <a:pt x="3569" y="212"/>
                    <a:pt x="3363" y="0"/>
                    <a:pt x="31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3789;p88"/>
            <p:cNvSpPr/>
            <p:nvPr/>
          </p:nvSpPr>
          <p:spPr>
            <a:xfrm>
              <a:off x="4245950" y="1648575"/>
              <a:ext cx="116125" cy="81025"/>
            </a:xfrm>
            <a:custGeom>
              <a:avLst/>
              <a:gdLst/>
              <a:ahLst/>
              <a:cxnLst/>
              <a:rect l="l" t="t" r="r" b="b"/>
              <a:pathLst>
                <a:path w="4645" h="3241" extrusionOk="0">
                  <a:moveTo>
                    <a:pt x="1608" y="633"/>
                  </a:moveTo>
                  <a:cubicBezTo>
                    <a:pt x="1977" y="645"/>
                    <a:pt x="2346" y="740"/>
                    <a:pt x="2680" y="907"/>
                  </a:cubicBezTo>
                  <a:cubicBezTo>
                    <a:pt x="3501" y="1323"/>
                    <a:pt x="3882" y="1990"/>
                    <a:pt x="3716" y="2323"/>
                  </a:cubicBezTo>
                  <a:cubicBezTo>
                    <a:pt x="3628" y="2499"/>
                    <a:pt x="3374" y="2606"/>
                    <a:pt x="3034" y="2606"/>
                  </a:cubicBezTo>
                  <a:cubicBezTo>
                    <a:pt x="2728" y="2606"/>
                    <a:pt x="2354" y="2520"/>
                    <a:pt x="1965" y="2323"/>
                  </a:cubicBezTo>
                  <a:cubicBezTo>
                    <a:pt x="1132" y="1907"/>
                    <a:pt x="751" y="1252"/>
                    <a:pt x="918" y="907"/>
                  </a:cubicBezTo>
                  <a:cubicBezTo>
                    <a:pt x="1001" y="752"/>
                    <a:pt x="1215" y="645"/>
                    <a:pt x="1501" y="633"/>
                  </a:cubicBezTo>
                  <a:close/>
                  <a:moveTo>
                    <a:pt x="1535" y="1"/>
                  </a:moveTo>
                  <a:cubicBezTo>
                    <a:pt x="1512" y="1"/>
                    <a:pt x="1489" y="1"/>
                    <a:pt x="1465" y="2"/>
                  </a:cubicBezTo>
                  <a:cubicBezTo>
                    <a:pt x="930" y="37"/>
                    <a:pt x="537" y="264"/>
                    <a:pt x="358" y="633"/>
                  </a:cubicBezTo>
                  <a:cubicBezTo>
                    <a:pt x="1" y="1347"/>
                    <a:pt x="572" y="2335"/>
                    <a:pt x="1680" y="2883"/>
                  </a:cubicBezTo>
                  <a:cubicBezTo>
                    <a:pt x="2096" y="3109"/>
                    <a:pt x="2549" y="3228"/>
                    <a:pt x="3025" y="3240"/>
                  </a:cubicBezTo>
                  <a:cubicBezTo>
                    <a:pt x="3597" y="3240"/>
                    <a:pt x="4073" y="3014"/>
                    <a:pt x="4275" y="2609"/>
                  </a:cubicBezTo>
                  <a:cubicBezTo>
                    <a:pt x="4644" y="1895"/>
                    <a:pt x="4061" y="895"/>
                    <a:pt x="2954" y="347"/>
                  </a:cubicBezTo>
                  <a:cubicBezTo>
                    <a:pt x="2522" y="120"/>
                    <a:pt x="2025" y="1"/>
                    <a:pt x="15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3790;p88"/>
            <p:cNvSpPr/>
            <p:nvPr/>
          </p:nvSpPr>
          <p:spPr>
            <a:xfrm>
              <a:off x="4257875" y="1548300"/>
              <a:ext cx="147950" cy="169025"/>
            </a:xfrm>
            <a:custGeom>
              <a:avLst/>
              <a:gdLst/>
              <a:ahLst/>
              <a:cxnLst/>
              <a:rect l="l" t="t" r="r" b="b"/>
              <a:pathLst>
                <a:path w="5918" h="6761" extrusionOk="0">
                  <a:moveTo>
                    <a:pt x="2584" y="0"/>
                  </a:moveTo>
                  <a:lnTo>
                    <a:pt x="2060" y="1048"/>
                  </a:lnTo>
                  <a:lnTo>
                    <a:pt x="274" y="4632"/>
                  </a:lnTo>
                  <a:cubicBezTo>
                    <a:pt x="0" y="5179"/>
                    <a:pt x="500" y="5989"/>
                    <a:pt x="1429" y="6453"/>
                  </a:cubicBezTo>
                  <a:cubicBezTo>
                    <a:pt x="1842" y="6660"/>
                    <a:pt x="2264" y="6760"/>
                    <a:pt x="2629" y="6760"/>
                  </a:cubicBezTo>
                  <a:cubicBezTo>
                    <a:pt x="3086" y="6760"/>
                    <a:pt x="3456" y="6603"/>
                    <a:pt x="3608" y="6299"/>
                  </a:cubicBezTo>
                  <a:lnTo>
                    <a:pt x="5918" y="1691"/>
                  </a:lnTo>
                  <a:lnTo>
                    <a:pt x="25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3791;p88"/>
            <p:cNvSpPr/>
            <p:nvPr/>
          </p:nvSpPr>
          <p:spPr>
            <a:xfrm>
              <a:off x="4248650" y="1540650"/>
              <a:ext cx="167300" cy="184475"/>
            </a:xfrm>
            <a:custGeom>
              <a:avLst/>
              <a:gdLst/>
              <a:ahLst/>
              <a:cxnLst/>
              <a:rect l="l" t="t" r="r" b="b"/>
              <a:pathLst>
                <a:path w="6692" h="7379" extrusionOk="0">
                  <a:moveTo>
                    <a:pt x="2940" y="1"/>
                  </a:moveTo>
                  <a:cubicBezTo>
                    <a:pt x="2835" y="1"/>
                    <a:pt x="2731" y="52"/>
                    <a:pt x="2667" y="175"/>
                  </a:cubicBezTo>
                  <a:lnTo>
                    <a:pt x="357" y="4795"/>
                  </a:lnTo>
                  <a:cubicBezTo>
                    <a:pt x="0" y="5497"/>
                    <a:pt x="572" y="6486"/>
                    <a:pt x="1655" y="7033"/>
                  </a:cubicBezTo>
                  <a:cubicBezTo>
                    <a:pt x="2072" y="7260"/>
                    <a:pt x="2536" y="7379"/>
                    <a:pt x="3000" y="7379"/>
                  </a:cubicBezTo>
                  <a:cubicBezTo>
                    <a:pt x="3572" y="7379"/>
                    <a:pt x="4048" y="7164"/>
                    <a:pt x="4263" y="6759"/>
                  </a:cubicBezTo>
                  <a:lnTo>
                    <a:pt x="6572" y="2140"/>
                  </a:lnTo>
                  <a:cubicBezTo>
                    <a:pt x="6691" y="1894"/>
                    <a:pt x="6483" y="1691"/>
                    <a:pt x="6275" y="1691"/>
                  </a:cubicBezTo>
                  <a:cubicBezTo>
                    <a:pt x="6170" y="1691"/>
                    <a:pt x="6065" y="1742"/>
                    <a:pt x="6001" y="1866"/>
                  </a:cubicBezTo>
                  <a:lnTo>
                    <a:pt x="3691" y="6474"/>
                  </a:lnTo>
                  <a:cubicBezTo>
                    <a:pt x="3603" y="6650"/>
                    <a:pt x="3346" y="6756"/>
                    <a:pt x="3004" y="6756"/>
                  </a:cubicBezTo>
                  <a:cubicBezTo>
                    <a:pt x="2698" y="6756"/>
                    <a:pt x="2323" y="6671"/>
                    <a:pt x="1941" y="6474"/>
                  </a:cubicBezTo>
                  <a:cubicBezTo>
                    <a:pt x="1131" y="6069"/>
                    <a:pt x="750" y="5414"/>
                    <a:pt x="917" y="5069"/>
                  </a:cubicBezTo>
                  <a:lnTo>
                    <a:pt x="3239" y="461"/>
                  </a:lnTo>
                  <a:cubicBezTo>
                    <a:pt x="3358" y="207"/>
                    <a:pt x="3149" y="1"/>
                    <a:pt x="29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3792;p88"/>
            <p:cNvSpPr/>
            <p:nvPr/>
          </p:nvSpPr>
          <p:spPr>
            <a:xfrm>
              <a:off x="4306975" y="1527075"/>
              <a:ext cx="111950" cy="80775"/>
            </a:xfrm>
            <a:custGeom>
              <a:avLst/>
              <a:gdLst/>
              <a:ahLst/>
              <a:cxnLst/>
              <a:rect l="l" t="t" r="r" b="b"/>
              <a:pathLst>
                <a:path w="4478" h="3231" extrusionOk="0">
                  <a:moveTo>
                    <a:pt x="1608" y="635"/>
                  </a:moveTo>
                  <a:cubicBezTo>
                    <a:pt x="1989" y="635"/>
                    <a:pt x="2358" y="742"/>
                    <a:pt x="2692" y="909"/>
                  </a:cubicBezTo>
                  <a:cubicBezTo>
                    <a:pt x="3049" y="1087"/>
                    <a:pt x="3370" y="1361"/>
                    <a:pt x="3608" y="1695"/>
                  </a:cubicBezTo>
                  <a:cubicBezTo>
                    <a:pt x="3763" y="1933"/>
                    <a:pt x="3811" y="2171"/>
                    <a:pt x="3727" y="2326"/>
                  </a:cubicBezTo>
                  <a:cubicBezTo>
                    <a:pt x="3644" y="2480"/>
                    <a:pt x="3430" y="2588"/>
                    <a:pt x="3144" y="2611"/>
                  </a:cubicBezTo>
                  <a:cubicBezTo>
                    <a:pt x="2739" y="2611"/>
                    <a:pt x="2334" y="2516"/>
                    <a:pt x="1965" y="2326"/>
                  </a:cubicBezTo>
                  <a:cubicBezTo>
                    <a:pt x="1144" y="1909"/>
                    <a:pt x="763" y="1242"/>
                    <a:pt x="929" y="909"/>
                  </a:cubicBezTo>
                  <a:cubicBezTo>
                    <a:pt x="1013" y="754"/>
                    <a:pt x="1215" y="647"/>
                    <a:pt x="1513" y="635"/>
                  </a:cubicBezTo>
                  <a:close/>
                  <a:moveTo>
                    <a:pt x="1596" y="1"/>
                  </a:moveTo>
                  <a:cubicBezTo>
                    <a:pt x="1553" y="1"/>
                    <a:pt x="1509" y="2"/>
                    <a:pt x="1465" y="4"/>
                  </a:cubicBezTo>
                  <a:cubicBezTo>
                    <a:pt x="941" y="40"/>
                    <a:pt x="548" y="266"/>
                    <a:pt x="370" y="635"/>
                  </a:cubicBezTo>
                  <a:cubicBezTo>
                    <a:pt x="1" y="1337"/>
                    <a:pt x="584" y="2338"/>
                    <a:pt x="1679" y="2885"/>
                  </a:cubicBezTo>
                  <a:cubicBezTo>
                    <a:pt x="2096" y="3100"/>
                    <a:pt x="2561" y="3219"/>
                    <a:pt x="3037" y="3231"/>
                  </a:cubicBezTo>
                  <a:lnTo>
                    <a:pt x="3180" y="3231"/>
                  </a:lnTo>
                  <a:cubicBezTo>
                    <a:pt x="3704" y="3195"/>
                    <a:pt x="4085" y="2969"/>
                    <a:pt x="4275" y="2600"/>
                  </a:cubicBezTo>
                  <a:cubicBezTo>
                    <a:pt x="4477" y="2242"/>
                    <a:pt x="4418" y="1790"/>
                    <a:pt x="4132" y="1349"/>
                  </a:cubicBezTo>
                  <a:cubicBezTo>
                    <a:pt x="3835" y="909"/>
                    <a:pt x="3430" y="575"/>
                    <a:pt x="2965" y="349"/>
                  </a:cubicBezTo>
                  <a:cubicBezTo>
                    <a:pt x="2540" y="120"/>
                    <a:pt x="2074" y="1"/>
                    <a:pt x="1596" y="1"/>
                  </a:cubicBezTo>
                  <a:close/>
                </a:path>
              </a:pathLst>
            </a:custGeom>
            <a:solidFill>
              <a:srgbClr val="17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3793;p88"/>
            <p:cNvSpPr/>
            <p:nvPr/>
          </p:nvSpPr>
          <p:spPr>
            <a:xfrm>
              <a:off x="4318300" y="1428350"/>
              <a:ext cx="147950" cy="169025"/>
            </a:xfrm>
            <a:custGeom>
              <a:avLst/>
              <a:gdLst/>
              <a:ahLst/>
              <a:cxnLst/>
              <a:rect l="l" t="t" r="r" b="b"/>
              <a:pathLst>
                <a:path w="5918" h="6761" extrusionOk="0">
                  <a:moveTo>
                    <a:pt x="2584" y="0"/>
                  </a:moveTo>
                  <a:lnTo>
                    <a:pt x="2060" y="1036"/>
                  </a:lnTo>
                  <a:lnTo>
                    <a:pt x="274" y="4620"/>
                  </a:lnTo>
                  <a:cubicBezTo>
                    <a:pt x="0" y="5167"/>
                    <a:pt x="500" y="5989"/>
                    <a:pt x="1429" y="6453"/>
                  </a:cubicBezTo>
                  <a:cubicBezTo>
                    <a:pt x="1841" y="6660"/>
                    <a:pt x="2264" y="6760"/>
                    <a:pt x="2629" y="6760"/>
                  </a:cubicBezTo>
                  <a:cubicBezTo>
                    <a:pt x="3086" y="6760"/>
                    <a:pt x="3456" y="6603"/>
                    <a:pt x="3608" y="6298"/>
                  </a:cubicBezTo>
                  <a:lnTo>
                    <a:pt x="5918" y="1691"/>
                  </a:lnTo>
                  <a:lnTo>
                    <a:pt x="2584" y="0"/>
                  </a:lnTo>
                  <a:close/>
                </a:path>
              </a:pathLst>
            </a:custGeom>
            <a:solidFill>
              <a:srgbClr val="FAF1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3794;p88"/>
            <p:cNvSpPr/>
            <p:nvPr/>
          </p:nvSpPr>
          <p:spPr>
            <a:xfrm>
              <a:off x="4313525" y="1420750"/>
              <a:ext cx="163425" cy="184425"/>
            </a:xfrm>
            <a:custGeom>
              <a:avLst/>
              <a:gdLst/>
              <a:ahLst/>
              <a:cxnLst/>
              <a:rect l="l" t="t" r="r" b="b"/>
              <a:pathLst>
                <a:path w="6537" h="7377" extrusionOk="0">
                  <a:moveTo>
                    <a:pt x="2781" y="0"/>
                  </a:moveTo>
                  <a:cubicBezTo>
                    <a:pt x="2664" y="0"/>
                    <a:pt x="2552" y="62"/>
                    <a:pt x="2501" y="173"/>
                  </a:cubicBezTo>
                  <a:lnTo>
                    <a:pt x="179" y="4781"/>
                  </a:lnTo>
                  <a:cubicBezTo>
                    <a:pt x="1" y="5150"/>
                    <a:pt x="48" y="5602"/>
                    <a:pt x="322" y="6031"/>
                  </a:cubicBezTo>
                  <a:cubicBezTo>
                    <a:pt x="608" y="6460"/>
                    <a:pt x="1013" y="6805"/>
                    <a:pt x="1477" y="7031"/>
                  </a:cubicBezTo>
                  <a:cubicBezTo>
                    <a:pt x="1894" y="7245"/>
                    <a:pt x="2358" y="7364"/>
                    <a:pt x="2834" y="7376"/>
                  </a:cubicBezTo>
                  <a:lnTo>
                    <a:pt x="2977" y="7376"/>
                  </a:lnTo>
                  <a:cubicBezTo>
                    <a:pt x="3501" y="7341"/>
                    <a:pt x="3894" y="7114"/>
                    <a:pt x="4084" y="6745"/>
                  </a:cubicBezTo>
                  <a:lnTo>
                    <a:pt x="6394" y="2138"/>
                  </a:lnTo>
                  <a:cubicBezTo>
                    <a:pt x="6536" y="1877"/>
                    <a:pt x="6318" y="1659"/>
                    <a:pt x="6102" y="1659"/>
                  </a:cubicBezTo>
                  <a:cubicBezTo>
                    <a:pt x="5992" y="1659"/>
                    <a:pt x="5883" y="1715"/>
                    <a:pt x="5823" y="1852"/>
                  </a:cubicBezTo>
                  <a:lnTo>
                    <a:pt x="3513" y="6472"/>
                  </a:lnTo>
                  <a:cubicBezTo>
                    <a:pt x="3442" y="6626"/>
                    <a:pt x="3227" y="6722"/>
                    <a:pt x="2930" y="6745"/>
                  </a:cubicBezTo>
                  <a:cubicBezTo>
                    <a:pt x="2907" y="6746"/>
                    <a:pt x="2884" y="6746"/>
                    <a:pt x="2862" y="6746"/>
                  </a:cubicBezTo>
                  <a:cubicBezTo>
                    <a:pt x="2480" y="6746"/>
                    <a:pt x="2100" y="6651"/>
                    <a:pt x="1763" y="6472"/>
                  </a:cubicBezTo>
                  <a:cubicBezTo>
                    <a:pt x="1394" y="6293"/>
                    <a:pt x="1084" y="6031"/>
                    <a:pt x="858" y="5698"/>
                  </a:cubicBezTo>
                  <a:cubicBezTo>
                    <a:pt x="763" y="5555"/>
                    <a:pt x="632" y="5293"/>
                    <a:pt x="739" y="5067"/>
                  </a:cubicBezTo>
                  <a:lnTo>
                    <a:pt x="3061" y="459"/>
                  </a:lnTo>
                  <a:cubicBezTo>
                    <a:pt x="3132" y="304"/>
                    <a:pt x="3072" y="114"/>
                    <a:pt x="2918" y="30"/>
                  </a:cubicBezTo>
                  <a:cubicBezTo>
                    <a:pt x="2874" y="10"/>
                    <a:pt x="2827" y="0"/>
                    <a:pt x="27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3795;p88"/>
            <p:cNvSpPr/>
            <p:nvPr/>
          </p:nvSpPr>
          <p:spPr>
            <a:xfrm>
              <a:off x="4372175" y="1407175"/>
              <a:ext cx="107175" cy="81025"/>
            </a:xfrm>
            <a:custGeom>
              <a:avLst/>
              <a:gdLst/>
              <a:ahLst/>
              <a:cxnLst/>
              <a:rect l="l" t="t" r="r" b="b"/>
              <a:pathLst>
                <a:path w="4287" h="3241" extrusionOk="0">
                  <a:moveTo>
                    <a:pt x="1429" y="621"/>
                  </a:moveTo>
                  <a:cubicBezTo>
                    <a:pt x="1798" y="633"/>
                    <a:pt x="2167" y="728"/>
                    <a:pt x="2500" y="907"/>
                  </a:cubicBezTo>
                  <a:cubicBezTo>
                    <a:pt x="2870" y="1085"/>
                    <a:pt x="3179" y="1347"/>
                    <a:pt x="3417" y="1681"/>
                  </a:cubicBezTo>
                  <a:cubicBezTo>
                    <a:pt x="3572" y="1931"/>
                    <a:pt x="3620" y="2157"/>
                    <a:pt x="3536" y="2323"/>
                  </a:cubicBezTo>
                  <a:cubicBezTo>
                    <a:pt x="3448" y="2493"/>
                    <a:pt x="3194" y="2597"/>
                    <a:pt x="2852" y="2597"/>
                  </a:cubicBezTo>
                  <a:cubicBezTo>
                    <a:pt x="2548" y="2597"/>
                    <a:pt x="2174" y="2514"/>
                    <a:pt x="1786" y="2323"/>
                  </a:cubicBezTo>
                  <a:cubicBezTo>
                    <a:pt x="1417" y="2145"/>
                    <a:pt x="1096" y="1871"/>
                    <a:pt x="869" y="1538"/>
                  </a:cubicBezTo>
                  <a:cubicBezTo>
                    <a:pt x="703" y="1300"/>
                    <a:pt x="667" y="1061"/>
                    <a:pt x="738" y="907"/>
                  </a:cubicBezTo>
                  <a:cubicBezTo>
                    <a:pt x="822" y="752"/>
                    <a:pt x="1024" y="645"/>
                    <a:pt x="1322" y="621"/>
                  </a:cubicBezTo>
                  <a:close/>
                  <a:moveTo>
                    <a:pt x="1358" y="1"/>
                  </a:moveTo>
                  <a:cubicBezTo>
                    <a:pt x="1334" y="1"/>
                    <a:pt x="1310" y="1"/>
                    <a:pt x="1286" y="2"/>
                  </a:cubicBezTo>
                  <a:cubicBezTo>
                    <a:pt x="762" y="37"/>
                    <a:pt x="369" y="264"/>
                    <a:pt x="179" y="633"/>
                  </a:cubicBezTo>
                  <a:cubicBezTo>
                    <a:pt x="0" y="1002"/>
                    <a:pt x="48" y="1442"/>
                    <a:pt x="334" y="1895"/>
                  </a:cubicBezTo>
                  <a:cubicBezTo>
                    <a:pt x="631" y="2323"/>
                    <a:pt x="1036" y="2669"/>
                    <a:pt x="1500" y="2895"/>
                  </a:cubicBezTo>
                  <a:cubicBezTo>
                    <a:pt x="1917" y="3109"/>
                    <a:pt x="2370" y="3228"/>
                    <a:pt x="2846" y="3240"/>
                  </a:cubicBezTo>
                  <a:cubicBezTo>
                    <a:pt x="3417" y="3240"/>
                    <a:pt x="3894" y="3014"/>
                    <a:pt x="4108" y="2609"/>
                  </a:cubicBezTo>
                  <a:cubicBezTo>
                    <a:pt x="4286" y="2240"/>
                    <a:pt x="4227" y="1788"/>
                    <a:pt x="3941" y="1347"/>
                  </a:cubicBezTo>
                  <a:cubicBezTo>
                    <a:pt x="3655" y="919"/>
                    <a:pt x="3251" y="573"/>
                    <a:pt x="2786" y="347"/>
                  </a:cubicBezTo>
                  <a:cubicBezTo>
                    <a:pt x="2343" y="120"/>
                    <a:pt x="1856" y="1"/>
                    <a:pt x="1358" y="1"/>
                  </a:cubicBezTo>
                  <a:close/>
                </a:path>
              </a:pathLst>
            </a:custGeom>
            <a:solidFill>
              <a:srgbClr val="17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3796;p88"/>
            <p:cNvSpPr/>
            <p:nvPr/>
          </p:nvSpPr>
          <p:spPr>
            <a:xfrm>
              <a:off x="4376625" y="1415025"/>
              <a:ext cx="97950" cy="65075"/>
            </a:xfrm>
            <a:custGeom>
              <a:avLst/>
              <a:gdLst/>
              <a:ahLst/>
              <a:cxnLst/>
              <a:rect l="l" t="t" r="r" b="b"/>
              <a:pathLst>
                <a:path w="3918" h="2603" extrusionOk="0">
                  <a:moveTo>
                    <a:pt x="1253" y="0"/>
                  </a:moveTo>
                  <a:cubicBezTo>
                    <a:pt x="796" y="0"/>
                    <a:pt x="427" y="157"/>
                    <a:pt x="275" y="462"/>
                  </a:cubicBezTo>
                  <a:cubicBezTo>
                    <a:pt x="1" y="997"/>
                    <a:pt x="525" y="1831"/>
                    <a:pt x="1453" y="2295"/>
                  </a:cubicBezTo>
                  <a:cubicBezTo>
                    <a:pt x="1866" y="2502"/>
                    <a:pt x="2288" y="2602"/>
                    <a:pt x="2654" y="2602"/>
                  </a:cubicBezTo>
                  <a:cubicBezTo>
                    <a:pt x="3111" y="2602"/>
                    <a:pt x="3480" y="2445"/>
                    <a:pt x="3632" y="2140"/>
                  </a:cubicBezTo>
                  <a:cubicBezTo>
                    <a:pt x="3918" y="1593"/>
                    <a:pt x="3382" y="771"/>
                    <a:pt x="2453" y="307"/>
                  </a:cubicBezTo>
                  <a:cubicBezTo>
                    <a:pt x="2041" y="101"/>
                    <a:pt x="1619" y="0"/>
                    <a:pt x="1253" y="0"/>
                  </a:cubicBezTo>
                  <a:close/>
                </a:path>
              </a:pathLst>
            </a:custGeom>
            <a:solidFill>
              <a:srgbClr val="17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3797;p88"/>
            <p:cNvSpPr/>
            <p:nvPr/>
          </p:nvSpPr>
          <p:spPr>
            <a:xfrm>
              <a:off x="4395075" y="1425650"/>
              <a:ext cx="62850" cy="39925"/>
            </a:xfrm>
            <a:custGeom>
              <a:avLst/>
              <a:gdLst/>
              <a:ahLst/>
              <a:cxnLst/>
              <a:rect l="l" t="t" r="r" b="b"/>
              <a:pathLst>
                <a:path w="2514" h="1597" extrusionOk="0">
                  <a:moveTo>
                    <a:pt x="718" y="1"/>
                  </a:moveTo>
                  <a:cubicBezTo>
                    <a:pt x="454" y="1"/>
                    <a:pt x="248" y="84"/>
                    <a:pt x="168" y="251"/>
                  </a:cubicBezTo>
                  <a:cubicBezTo>
                    <a:pt x="1" y="572"/>
                    <a:pt x="358" y="1072"/>
                    <a:pt x="965" y="1382"/>
                  </a:cubicBezTo>
                  <a:cubicBezTo>
                    <a:pt x="1252" y="1525"/>
                    <a:pt x="1543" y="1597"/>
                    <a:pt x="1788" y="1597"/>
                  </a:cubicBezTo>
                  <a:cubicBezTo>
                    <a:pt x="2051" y="1597"/>
                    <a:pt x="2260" y="1513"/>
                    <a:pt x="2346" y="1346"/>
                  </a:cubicBezTo>
                  <a:cubicBezTo>
                    <a:pt x="2513" y="1025"/>
                    <a:pt x="2156" y="525"/>
                    <a:pt x="1549" y="215"/>
                  </a:cubicBezTo>
                  <a:cubicBezTo>
                    <a:pt x="1257" y="72"/>
                    <a:pt x="962" y="1"/>
                    <a:pt x="7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3798;p88"/>
            <p:cNvSpPr/>
            <p:nvPr/>
          </p:nvSpPr>
          <p:spPr>
            <a:xfrm>
              <a:off x="4067075" y="1765675"/>
              <a:ext cx="80100" cy="144900"/>
            </a:xfrm>
            <a:custGeom>
              <a:avLst/>
              <a:gdLst/>
              <a:ahLst/>
              <a:cxnLst/>
              <a:rect l="l" t="t" r="r" b="b"/>
              <a:pathLst>
                <a:path w="3204" h="5796" extrusionOk="0">
                  <a:moveTo>
                    <a:pt x="1052" y="0"/>
                  </a:moveTo>
                  <a:cubicBezTo>
                    <a:pt x="1007" y="0"/>
                    <a:pt x="962" y="3"/>
                    <a:pt x="917" y="9"/>
                  </a:cubicBezTo>
                  <a:lnTo>
                    <a:pt x="643" y="33"/>
                  </a:lnTo>
                  <a:lnTo>
                    <a:pt x="0" y="116"/>
                  </a:lnTo>
                  <a:lnTo>
                    <a:pt x="798" y="5795"/>
                  </a:lnTo>
                  <a:lnTo>
                    <a:pt x="1691" y="5688"/>
                  </a:lnTo>
                  <a:cubicBezTo>
                    <a:pt x="2620" y="5557"/>
                    <a:pt x="3203" y="4176"/>
                    <a:pt x="2977" y="2604"/>
                  </a:cubicBezTo>
                  <a:cubicBezTo>
                    <a:pt x="2773" y="1097"/>
                    <a:pt x="1933" y="0"/>
                    <a:pt x="1052" y="0"/>
                  </a:cubicBezTo>
                  <a:close/>
                </a:path>
              </a:pathLst>
            </a:custGeom>
            <a:solidFill>
              <a:srgbClr val="653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3799;p88"/>
            <p:cNvSpPr/>
            <p:nvPr/>
          </p:nvSpPr>
          <p:spPr>
            <a:xfrm>
              <a:off x="4058725" y="1757825"/>
              <a:ext cx="96775" cy="160475"/>
            </a:xfrm>
            <a:custGeom>
              <a:avLst/>
              <a:gdLst/>
              <a:ahLst/>
              <a:cxnLst/>
              <a:rect l="l" t="t" r="r" b="b"/>
              <a:pathLst>
                <a:path w="3871" h="6419" extrusionOk="0">
                  <a:moveTo>
                    <a:pt x="1410" y="0"/>
                  </a:moveTo>
                  <a:cubicBezTo>
                    <a:pt x="1349" y="0"/>
                    <a:pt x="1288" y="5"/>
                    <a:pt x="1227" y="13"/>
                  </a:cubicBezTo>
                  <a:lnTo>
                    <a:pt x="299" y="120"/>
                  </a:lnTo>
                  <a:cubicBezTo>
                    <a:pt x="120" y="144"/>
                    <a:pt x="1" y="311"/>
                    <a:pt x="25" y="478"/>
                  </a:cubicBezTo>
                  <a:cubicBezTo>
                    <a:pt x="46" y="641"/>
                    <a:pt x="178" y="754"/>
                    <a:pt x="337" y="754"/>
                  </a:cubicBezTo>
                  <a:cubicBezTo>
                    <a:pt x="352" y="754"/>
                    <a:pt x="367" y="753"/>
                    <a:pt x="382" y="751"/>
                  </a:cubicBezTo>
                  <a:lnTo>
                    <a:pt x="1001" y="656"/>
                  </a:lnTo>
                  <a:lnTo>
                    <a:pt x="1287" y="644"/>
                  </a:lnTo>
                  <a:cubicBezTo>
                    <a:pt x="1319" y="640"/>
                    <a:pt x="1352" y="638"/>
                    <a:pt x="1384" y="638"/>
                  </a:cubicBezTo>
                  <a:cubicBezTo>
                    <a:pt x="2104" y="638"/>
                    <a:pt x="2830" y="1633"/>
                    <a:pt x="3001" y="2954"/>
                  </a:cubicBezTo>
                  <a:cubicBezTo>
                    <a:pt x="3192" y="4335"/>
                    <a:pt x="2727" y="5585"/>
                    <a:pt x="1989" y="5692"/>
                  </a:cubicBezTo>
                  <a:lnTo>
                    <a:pt x="1096" y="5800"/>
                  </a:lnTo>
                  <a:cubicBezTo>
                    <a:pt x="703" y="5847"/>
                    <a:pt x="739" y="6419"/>
                    <a:pt x="1132" y="6419"/>
                  </a:cubicBezTo>
                  <a:lnTo>
                    <a:pt x="1156" y="6419"/>
                  </a:lnTo>
                  <a:lnTo>
                    <a:pt x="2061" y="6312"/>
                  </a:lnTo>
                  <a:cubicBezTo>
                    <a:pt x="3180" y="6157"/>
                    <a:pt x="3870" y="4633"/>
                    <a:pt x="3632" y="2871"/>
                  </a:cubicBezTo>
                  <a:cubicBezTo>
                    <a:pt x="3407" y="1218"/>
                    <a:pt x="2439" y="0"/>
                    <a:pt x="1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3800;p88"/>
            <p:cNvSpPr/>
            <p:nvPr/>
          </p:nvSpPr>
          <p:spPr>
            <a:xfrm>
              <a:off x="4026300" y="1768300"/>
              <a:ext cx="94975" cy="143400"/>
            </a:xfrm>
            <a:custGeom>
              <a:avLst/>
              <a:gdLst/>
              <a:ahLst/>
              <a:cxnLst/>
              <a:rect l="l" t="t" r="r" b="b"/>
              <a:pathLst>
                <a:path w="3799" h="5736" extrusionOk="0">
                  <a:moveTo>
                    <a:pt x="1654" y="1"/>
                  </a:moveTo>
                  <a:cubicBezTo>
                    <a:pt x="1607" y="1"/>
                    <a:pt x="1559" y="4"/>
                    <a:pt x="1512" y="11"/>
                  </a:cubicBezTo>
                  <a:cubicBezTo>
                    <a:pt x="584" y="130"/>
                    <a:pt x="0" y="1523"/>
                    <a:pt x="214" y="3095"/>
                  </a:cubicBezTo>
                  <a:cubicBezTo>
                    <a:pt x="418" y="4598"/>
                    <a:pt x="1265" y="5736"/>
                    <a:pt x="2144" y="5736"/>
                  </a:cubicBezTo>
                  <a:cubicBezTo>
                    <a:pt x="2192" y="5736"/>
                    <a:pt x="2239" y="5733"/>
                    <a:pt x="2286" y="5726"/>
                  </a:cubicBezTo>
                  <a:cubicBezTo>
                    <a:pt x="3215" y="5595"/>
                    <a:pt x="3798" y="4214"/>
                    <a:pt x="3584" y="2642"/>
                  </a:cubicBezTo>
                  <a:cubicBezTo>
                    <a:pt x="3380" y="1139"/>
                    <a:pt x="2534" y="1"/>
                    <a:pt x="1654" y="1"/>
                  </a:cubicBezTo>
                  <a:close/>
                </a:path>
              </a:pathLst>
            </a:custGeom>
            <a:solidFill>
              <a:srgbClr val="5516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3801;p88"/>
            <p:cNvSpPr/>
            <p:nvPr/>
          </p:nvSpPr>
          <p:spPr>
            <a:xfrm>
              <a:off x="4026300" y="1768300"/>
              <a:ext cx="94975" cy="143400"/>
            </a:xfrm>
            <a:custGeom>
              <a:avLst/>
              <a:gdLst/>
              <a:ahLst/>
              <a:cxnLst/>
              <a:rect l="l" t="t" r="r" b="b"/>
              <a:pathLst>
                <a:path w="3799" h="5736" extrusionOk="0">
                  <a:moveTo>
                    <a:pt x="1654" y="1"/>
                  </a:moveTo>
                  <a:cubicBezTo>
                    <a:pt x="1607" y="1"/>
                    <a:pt x="1559" y="4"/>
                    <a:pt x="1512" y="11"/>
                  </a:cubicBezTo>
                  <a:cubicBezTo>
                    <a:pt x="584" y="130"/>
                    <a:pt x="0" y="1523"/>
                    <a:pt x="214" y="3095"/>
                  </a:cubicBezTo>
                  <a:cubicBezTo>
                    <a:pt x="418" y="4598"/>
                    <a:pt x="1265" y="5736"/>
                    <a:pt x="2144" y="5736"/>
                  </a:cubicBezTo>
                  <a:cubicBezTo>
                    <a:pt x="2192" y="5736"/>
                    <a:pt x="2239" y="5733"/>
                    <a:pt x="2286" y="5726"/>
                  </a:cubicBezTo>
                  <a:cubicBezTo>
                    <a:pt x="3215" y="5595"/>
                    <a:pt x="3798" y="4214"/>
                    <a:pt x="3584" y="2642"/>
                  </a:cubicBezTo>
                  <a:cubicBezTo>
                    <a:pt x="3380" y="1139"/>
                    <a:pt x="2534" y="1"/>
                    <a:pt x="1654" y="1"/>
                  </a:cubicBezTo>
                  <a:close/>
                </a:path>
              </a:pathLst>
            </a:custGeom>
            <a:solidFill>
              <a:srgbClr val="F3D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3802;p88"/>
            <p:cNvSpPr/>
            <p:nvPr/>
          </p:nvSpPr>
          <p:spPr>
            <a:xfrm>
              <a:off x="4074225" y="1761725"/>
              <a:ext cx="142600" cy="149500"/>
            </a:xfrm>
            <a:custGeom>
              <a:avLst/>
              <a:gdLst/>
              <a:ahLst/>
              <a:cxnLst/>
              <a:rect l="l" t="t" r="r" b="b"/>
              <a:pathLst>
                <a:path w="5704" h="5980" extrusionOk="0">
                  <a:moveTo>
                    <a:pt x="5703" y="0"/>
                  </a:moveTo>
                  <a:lnTo>
                    <a:pt x="905" y="143"/>
                  </a:lnTo>
                  <a:lnTo>
                    <a:pt x="0" y="226"/>
                  </a:lnTo>
                  <a:cubicBezTo>
                    <a:pt x="0" y="226"/>
                    <a:pt x="2119" y="1500"/>
                    <a:pt x="1655" y="4417"/>
                  </a:cubicBezTo>
                  <a:cubicBezTo>
                    <a:pt x="1655" y="4417"/>
                    <a:pt x="1048" y="5739"/>
                    <a:pt x="572" y="5941"/>
                  </a:cubicBezTo>
                  <a:cubicBezTo>
                    <a:pt x="548" y="5941"/>
                    <a:pt x="524" y="5953"/>
                    <a:pt x="512" y="5953"/>
                  </a:cubicBezTo>
                  <a:cubicBezTo>
                    <a:pt x="414" y="5972"/>
                    <a:pt x="403" y="5980"/>
                    <a:pt x="448" y="5980"/>
                  </a:cubicBezTo>
                  <a:cubicBezTo>
                    <a:pt x="628" y="5980"/>
                    <a:pt x="1703" y="5858"/>
                    <a:pt x="1703" y="5858"/>
                  </a:cubicBezTo>
                  <a:lnTo>
                    <a:pt x="5572" y="5775"/>
                  </a:lnTo>
                  <a:lnTo>
                    <a:pt x="57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3803;p88"/>
            <p:cNvSpPr/>
            <p:nvPr/>
          </p:nvSpPr>
          <p:spPr>
            <a:xfrm>
              <a:off x="4193875" y="1761450"/>
              <a:ext cx="79800" cy="144650"/>
            </a:xfrm>
            <a:custGeom>
              <a:avLst/>
              <a:gdLst/>
              <a:ahLst/>
              <a:cxnLst/>
              <a:rect l="l" t="t" r="r" b="b"/>
              <a:pathLst>
                <a:path w="3192" h="5786" extrusionOk="0">
                  <a:moveTo>
                    <a:pt x="1064" y="1"/>
                  </a:moveTo>
                  <a:cubicBezTo>
                    <a:pt x="1015" y="1"/>
                    <a:pt x="966" y="4"/>
                    <a:pt x="917" y="11"/>
                  </a:cubicBezTo>
                  <a:lnTo>
                    <a:pt x="643" y="23"/>
                  </a:lnTo>
                  <a:lnTo>
                    <a:pt x="0" y="118"/>
                  </a:lnTo>
                  <a:lnTo>
                    <a:pt x="786" y="5786"/>
                  </a:lnTo>
                  <a:lnTo>
                    <a:pt x="1679" y="5678"/>
                  </a:lnTo>
                  <a:cubicBezTo>
                    <a:pt x="2620" y="5559"/>
                    <a:pt x="3191" y="4166"/>
                    <a:pt x="2977" y="2595"/>
                  </a:cubicBezTo>
                  <a:cubicBezTo>
                    <a:pt x="2774" y="1095"/>
                    <a:pt x="1941" y="1"/>
                    <a:pt x="1064" y="1"/>
                  </a:cubicBezTo>
                  <a:close/>
                </a:path>
              </a:pathLst>
            </a:custGeom>
            <a:solidFill>
              <a:srgbClr val="F3D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3804;p88"/>
            <p:cNvSpPr/>
            <p:nvPr/>
          </p:nvSpPr>
          <p:spPr>
            <a:xfrm>
              <a:off x="4183150" y="1753400"/>
              <a:ext cx="99150" cy="160750"/>
            </a:xfrm>
            <a:custGeom>
              <a:avLst/>
              <a:gdLst/>
              <a:ahLst/>
              <a:cxnLst/>
              <a:rect l="l" t="t" r="r" b="b"/>
              <a:pathLst>
                <a:path w="3966" h="6430" extrusionOk="0">
                  <a:moveTo>
                    <a:pt x="1491" y="0"/>
                  </a:moveTo>
                  <a:cubicBezTo>
                    <a:pt x="1434" y="0"/>
                    <a:pt x="1378" y="4"/>
                    <a:pt x="1322" y="12"/>
                  </a:cubicBezTo>
                  <a:lnTo>
                    <a:pt x="394" y="119"/>
                  </a:lnTo>
                  <a:cubicBezTo>
                    <a:pt x="1" y="188"/>
                    <a:pt x="56" y="751"/>
                    <a:pt x="441" y="751"/>
                  </a:cubicBezTo>
                  <a:cubicBezTo>
                    <a:pt x="453" y="751"/>
                    <a:pt x="465" y="751"/>
                    <a:pt x="477" y="750"/>
                  </a:cubicBezTo>
                  <a:lnTo>
                    <a:pt x="1382" y="643"/>
                  </a:lnTo>
                  <a:cubicBezTo>
                    <a:pt x="1417" y="638"/>
                    <a:pt x="1452" y="635"/>
                    <a:pt x="1486" y="635"/>
                  </a:cubicBezTo>
                  <a:cubicBezTo>
                    <a:pt x="1799" y="635"/>
                    <a:pt x="2115" y="825"/>
                    <a:pt x="2394" y="1178"/>
                  </a:cubicBezTo>
                  <a:cubicBezTo>
                    <a:pt x="2787" y="1702"/>
                    <a:pt x="3025" y="2309"/>
                    <a:pt x="3096" y="2952"/>
                  </a:cubicBezTo>
                  <a:cubicBezTo>
                    <a:pt x="3287" y="4334"/>
                    <a:pt x="2822" y="5584"/>
                    <a:pt x="2072" y="5691"/>
                  </a:cubicBezTo>
                  <a:lnTo>
                    <a:pt x="1179" y="5798"/>
                  </a:lnTo>
                  <a:cubicBezTo>
                    <a:pt x="787" y="5846"/>
                    <a:pt x="822" y="6417"/>
                    <a:pt x="1215" y="6429"/>
                  </a:cubicBezTo>
                  <a:lnTo>
                    <a:pt x="1251" y="6417"/>
                  </a:lnTo>
                  <a:lnTo>
                    <a:pt x="2156" y="6310"/>
                  </a:lnTo>
                  <a:cubicBezTo>
                    <a:pt x="3275" y="6155"/>
                    <a:pt x="3965" y="4643"/>
                    <a:pt x="3727" y="2869"/>
                  </a:cubicBezTo>
                  <a:cubicBezTo>
                    <a:pt x="3632" y="2107"/>
                    <a:pt x="3346" y="1393"/>
                    <a:pt x="2894" y="785"/>
                  </a:cubicBezTo>
                  <a:cubicBezTo>
                    <a:pt x="2478" y="274"/>
                    <a:pt x="1976" y="0"/>
                    <a:pt x="14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3805;p88"/>
            <p:cNvSpPr/>
            <p:nvPr/>
          </p:nvSpPr>
          <p:spPr>
            <a:xfrm>
              <a:off x="4152800" y="1763900"/>
              <a:ext cx="94975" cy="143350"/>
            </a:xfrm>
            <a:custGeom>
              <a:avLst/>
              <a:gdLst/>
              <a:ahLst/>
              <a:cxnLst/>
              <a:rect l="l" t="t" r="r" b="b"/>
              <a:pathLst>
                <a:path w="3799" h="5734" extrusionOk="0">
                  <a:moveTo>
                    <a:pt x="1642" y="0"/>
                  </a:moveTo>
                  <a:cubicBezTo>
                    <a:pt x="1599" y="0"/>
                    <a:pt x="1556" y="3"/>
                    <a:pt x="1512" y="8"/>
                  </a:cubicBezTo>
                  <a:cubicBezTo>
                    <a:pt x="584" y="139"/>
                    <a:pt x="0" y="1520"/>
                    <a:pt x="215" y="3104"/>
                  </a:cubicBezTo>
                  <a:cubicBezTo>
                    <a:pt x="418" y="4596"/>
                    <a:pt x="1265" y="5733"/>
                    <a:pt x="2145" y="5733"/>
                  </a:cubicBezTo>
                  <a:cubicBezTo>
                    <a:pt x="2192" y="5733"/>
                    <a:pt x="2239" y="5730"/>
                    <a:pt x="2286" y="5723"/>
                  </a:cubicBezTo>
                  <a:cubicBezTo>
                    <a:pt x="3215" y="5604"/>
                    <a:pt x="3798" y="4223"/>
                    <a:pt x="3584" y="2640"/>
                  </a:cubicBezTo>
                  <a:cubicBezTo>
                    <a:pt x="3380" y="1141"/>
                    <a:pt x="2526" y="0"/>
                    <a:pt x="1642" y="0"/>
                  </a:cubicBezTo>
                  <a:close/>
                </a:path>
              </a:pathLst>
            </a:custGeom>
            <a:solidFill>
              <a:srgbClr val="F3D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3806;p88"/>
            <p:cNvSpPr/>
            <p:nvPr/>
          </p:nvSpPr>
          <p:spPr>
            <a:xfrm>
              <a:off x="4147425" y="1756050"/>
              <a:ext cx="105700" cy="158975"/>
            </a:xfrm>
            <a:custGeom>
              <a:avLst/>
              <a:gdLst/>
              <a:ahLst/>
              <a:cxnLst/>
              <a:rect l="l" t="t" r="r" b="b"/>
              <a:pathLst>
                <a:path w="4228" h="6359" extrusionOk="0">
                  <a:moveTo>
                    <a:pt x="1818" y="623"/>
                  </a:moveTo>
                  <a:cubicBezTo>
                    <a:pt x="1835" y="623"/>
                    <a:pt x="1852" y="626"/>
                    <a:pt x="1870" y="632"/>
                  </a:cubicBezTo>
                  <a:cubicBezTo>
                    <a:pt x="2585" y="632"/>
                    <a:pt x="3311" y="1668"/>
                    <a:pt x="3489" y="2989"/>
                  </a:cubicBezTo>
                  <a:cubicBezTo>
                    <a:pt x="3597" y="3644"/>
                    <a:pt x="3525" y="4299"/>
                    <a:pt x="3299" y="4918"/>
                  </a:cubicBezTo>
                  <a:cubicBezTo>
                    <a:pt x="3097" y="5394"/>
                    <a:pt x="2799" y="5680"/>
                    <a:pt x="2466" y="5728"/>
                  </a:cubicBezTo>
                  <a:cubicBezTo>
                    <a:pt x="2435" y="5732"/>
                    <a:pt x="2404" y="5734"/>
                    <a:pt x="2373" y="5734"/>
                  </a:cubicBezTo>
                  <a:cubicBezTo>
                    <a:pt x="1662" y="5734"/>
                    <a:pt x="922" y="4694"/>
                    <a:pt x="751" y="3370"/>
                  </a:cubicBezTo>
                  <a:cubicBezTo>
                    <a:pt x="644" y="2715"/>
                    <a:pt x="703" y="2049"/>
                    <a:pt x="942" y="1441"/>
                  </a:cubicBezTo>
                  <a:cubicBezTo>
                    <a:pt x="1144" y="965"/>
                    <a:pt x="1430" y="668"/>
                    <a:pt x="1775" y="632"/>
                  </a:cubicBezTo>
                  <a:cubicBezTo>
                    <a:pt x="1787" y="626"/>
                    <a:pt x="1802" y="623"/>
                    <a:pt x="1818" y="623"/>
                  </a:cubicBezTo>
                  <a:close/>
                  <a:moveTo>
                    <a:pt x="1866" y="0"/>
                  </a:moveTo>
                  <a:cubicBezTo>
                    <a:pt x="1804" y="0"/>
                    <a:pt x="1742" y="4"/>
                    <a:pt x="1680" y="13"/>
                  </a:cubicBezTo>
                  <a:cubicBezTo>
                    <a:pt x="1120" y="84"/>
                    <a:pt x="656" y="513"/>
                    <a:pt x="358" y="1203"/>
                  </a:cubicBezTo>
                  <a:cubicBezTo>
                    <a:pt x="84" y="1918"/>
                    <a:pt x="1" y="2692"/>
                    <a:pt x="120" y="3454"/>
                  </a:cubicBezTo>
                  <a:cubicBezTo>
                    <a:pt x="346" y="5132"/>
                    <a:pt x="1311" y="6359"/>
                    <a:pt x="2370" y="6359"/>
                  </a:cubicBezTo>
                  <a:cubicBezTo>
                    <a:pt x="2430" y="6359"/>
                    <a:pt x="2489" y="6359"/>
                    <a:pt x="2549" y="6347"/>
                  </a:cubicBezTo>
                  <a:cubicBezTo>
                    <a:pt x="3108" y="6275"/>
                    <a:pt x="3585" y="5847"/>
                    <a:pt x="3870" y="5156"/>
                  </a:cubicBezTo>
                  <a:cubicBezTo>
                    <a:pt x="4144" y="4442"/>
                    <a:pt x="4228" y="3668"/>
                    <a:pt x="4109" y="2906"/>
                  </a:cubicBezTo>
                  <a:cubicBezTo>
                    <a:pt x="3884" y="1230"/>
                    <a:pt x="2925" y="0"/>
                    <a:pt x="18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3807;p88"/>
            <p:cNvSpPr/>
            <p:nvPr/>
          </p:nvSpPr>
          <p:spPr>
            <a:xfrm>
              <a:off x="4358775" y="1366725"/>
              <a:ext cx="82475" cy="145875"/>
            </a:xfrm>
            <a:custGeom>
              <a:avLst/>
              <a:gdLst/>
              <a:ahLst/>
              <a:cxnLst/>
              <a:rect l="l" t="t" r="r" b="b"/>
              <a:pathLst>
                <a:path w="3299" h="5835" extrusionOk="0">
                  <a:moveTo>
                    <a:pt x="0" y="0"/>
                  </a:moveTo>
                  <a:lnTo>
                    <a:pt x="0" y="3906"/>
                  </a:lnTo>
                  <a:lnTo>
                    <a:pt x="3251" y="5835"/>
                  </a:lnTo>
                  <a:lnTo>
                    <a:pt x="3298" y="1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3808;p88"/>
            <p:cNvSpPr/>
            <p:nvPr/>
          </p:nvSpPr>
          <p:spPr>
            <a:xfrm>
              <a:off x="4351025" y="1358700"/>
              <a:ext cx="98250" cy="161650"/>
            </a:xfrm>
            <a:custGeom>
              <a:avLst/>
              <a:gdLst/>
              <a:ahLst/>
              <a:cxnLst/>
              <a:rect l="l" t="t" r="r" b="b"/>
              <a:pathLst>
                <a:path w="3930" h="6466" extrusionOk="0">
                  <a:moveTo>
                    <a:pt x="620" y="869"/>
                  </a:moveTo>
                  <a:lnTo>
                    <a:pt x="3287" y="2429"/>
                  </a:lnTo>
                  <a:lnTo>
                    <a:pt x="3251" y="5608"/>
                  </a:lnTo>
                  <a:lnTo>
                    <a:pt x="620" y="4048"/>
                  </a:lnTo>
                  <a:lnTo>
                    <a:pt x="620" y="869"/>
                  </a:lnTo>
                  <a:close/>
                  <a:moveTo>
                    <a:pt x="312" y="0"/>
                  </a:moveTo>
                  <a:cubicBezTo>
                    <a:pt x="257" y="0"/>
                    <a:pt x="203" y="12"/>
                    <a:pt x="156" y="36"/>
                  </a:cubicBezTo>
                  <a:cubicBezTo>
                    <a:pt x="60" y="95"/>
                    <a:pt x="1" y="202"/>
                    <a:pt x="1" y="310"/>
                  </a:cubicBezTo>
                  <a:lnTo>
                    <a:pt x="1" y="4215"/>
                  </a:lnTo>
                  <a:cubicBezTo>
                    <a:pt x="1" y="4334"/>
                    <a:pt x="48" y="4429"/>
                    <a:pt x="144" y="4489"/>
                  </a:cubicBezTo>
                  <a:lnTo>
                    <a:pt x="3406" y="6429"/>
                  </a:lnTo>
                  <a:cubicBezTo>
                    <a:pt x="3454" y="6453"/>
                    <a:pt x="3501" y="6465"/>
                    <a:pt x="3561" y="6465"/>
                  </a:cubicBezTo>
                  <a:cubicBezTo>
                    <a:pt x="3620" y="6465"/>
                    <a:pt x="3680" y="6453"/>
                    <a:pt x="3727" y="6429"/>
                  </a:cubicBezTo>
                  <a:cubicBezTo>
                    <a:pt x="3823" y="6370"/>
                    <a:pt x="3882" y="6263"/>
                    <a:pt x="3882" y="6156"/>
                  </a:cubicBezTo>
                  <a:lnTo>
                    <a:pt x="3930" y="2250"/>
                  </a:lnTo>
                  <a:cubicBezTo>
                    <a:pt x="3930" y="2131"/>
                    <a:pt x="3870" y="2036"/>
                    <a:pt x="3775" y="1976"/>
                  </a:cubicBezTo>
                  <a:lnTo>
                    <a:pt x="477" y="36"/>
                  </a:lnTo>
                  <a:cubicBezTo>
                    <a:pt x="423" y="12"/>
                    <a:pt x="367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3809;p88"/>
            <p:cNvSpPr/>
            <p:nvPr/>
          </p:nvSpPr>
          <p:spPr>
            <a:xfrm>
              <a:off x="4358775" y="1317325"/>
              <a:ext cx="164325" cy="97650"/>
            </a:xfrm>
            <a:custGeom>
              <a:avLst/>
              <a:gdLst/>
              <a:ahLst/>
              <a:cxnLst/>
              <a:rect l="l" t="t" r="r" b="b"/>
              <a:pathLst>
                <a:path w="6573" h="3906" extrusionOk="0">
                  <a:moveTo>
                    <a:pt x="3251" y="0"/>
                  </a:moveTo>
                  <a:lnTo>
                    <a:pt x="0" y="1976"/>
                  </a:lnTo>
                  <a:lnTo>
                    <a:pt x="3298" y="3905"/>
                  </a:lnTo>
                  <a:lnTo>
                    <a:pt x="6573" y="1905"/>
                  </a:lnTo>
                  <a:lnTo>
                    <a:pt x="3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3810;p88"/>
            <p:cNvSpPr/>
            <p:nvPr/>
          </p:nvSpPr>
          <p:spPr>
            <a:xfrm>
              <a:off x="4350725" y="1309350"/>
              <a:ext cx="181300" cy="113350"/>
            </a:xfrm>
            <a:custGeom>
              <a:avLst/>
              <a:gdLst/>
              <a:ahLst/>
              <a:cxnLst/>
              <a:rect l="l" t="t" r="r" b="b"/>
              <a:pathLst>
                <a:path w="7252" h="4534" extrusionOk="0">
                  <a:moveTo>
                    <a:pt x="3573" y="688"/>
                  </a:moveTo>
                  <a:lnTo>
                    <a:pt x="6276" y="2236"/>
                  </a:lnTo>
                  <a:lnTo>
                    <a:pt x="3620" y="3855"/>
                  </a:lnTo>
                  <a:lnTo>
                    <a:pt x="942" y="2284"/>
                  </a:lnTo>
                  <a:lnTo>
                    <a:pt x="3573" y="688"/>
                  </a:lnTo>
                  <a:close/>
                  <a:moveTo>
                    <a:pt x="3562" y="1"/>
                  </a:moveTo>
                  <a:cubicBezTo>
                    <a:pt x="3507" y="1"/>
                    <a:pt x="3454" y="15"/>
                    <a:pt x="3406" y="45"/>
                  </a:cubicBezTo>
                  <a:lnTo>
                    <a:pt x="156" y="2022"/>
                  </a:lnTo>
                  <a:cubicBezTo>
                    <a:pt x="60" y="2081"/>
                    <a:pt x="1" y="2176"/>
                    <a:pt x="1" y="2295"/>
                  </a:cubicBezTo>
                  <a:cubicBezTo>
                    <a:pt x="1" y="2403"/>
                    <a:pt x="60" y="2498"/>
                    <a:pt x="156" y="2557"/>
                  </a:cubicBezTo>
                  <a:lnTo>
                    <a:pt x="3454" y="4498"/>
                  </a:lnTo>
                  <a:cubicBezTo>
                    <a:pt x="3501" y="4522"/>
                    <a:pt x="3561" y="4534"/>
                    <a:pt x="3620" y="4534"/>
                  </a:cubicBezTo>
                  <a:cubicBezTo>
                    <a:pt x="3668" y="4534"/>
                    <a:pt x="3728" y="4522"/>
                    <a:pt x="3775" y="4486"/>
                  </a:cubicBezTo>
                  <a:lnTo>
                    <a:pt x="7049" y="2498"/>
                  </a:lnTo>
                  <a:cubicBezTo>
                    <a:pt x="7252" y="2367"/>
                    <a:pt x="7252" y="2069"/>
                    <a:pt x="7049" y="1950"/>
                  </a:cubicBezTo>
                  <a:lnTo>
                    <a:pt x="3728" y="45"/>
                  </a:lnTo>
                  <a:cubicBezTo>
                    <a:pt x="3674" y="15"/>
                    <a:pt x="3617" y="1"/>
                    <a:pt x="3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3811;p88"/>
            <p:cNvSpPr/>
            <p:nvPr/>
          </p:nvSpPr>
          <p:spPr>
            <a:xfrm>
              <a:off x="4440025" y="1364950"/>
              <a:ext cx="83075" cy="147650"/>
            </a:xfrm>
            <a:custGeom>
              <a:avLst/>
              <a:gdLst/>
              <a:ahLst/>
              <a:cxnLst/>
              <a:rect l="l" t="t" r="r" b="b"/>
              <a:pathLst>
                <a:path w="3323" h="5906" extrusionOk="0">
                  <a:moveTo>
                    <a:pt x="3323" y="0"/>
                  </a:moveTo>
                  <a:lnTo>
                    <a:pt x="48" y="2000"/>
                  </a:lnTo>
                  <a:lnTo>
                    <a:pt x="1" y="5906"/>
                  </a:lnTo>
                  <a:lnTo>
                    <a:pt x="3323" y="3881"/>
                  </a:lnTo>
                  <a:lnTo>
                    <a:pt x="3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3812;p88"/>
            <p:cNvSpPr/>
            <p:nvPr/>
          </p:nvSpPr>
          <p:spPr>
            <a:xfrm>
              <a:off x="4432300" y="1357025"/>
              <a:ext cx="98550" cy="163325"/>
            </a:xfrm>
            <a:custGeom>
              <a:avLst/>
              <a:gdLst/>
              <a:ahLst/>
              <a:cxnLst/>
              <a:rect l="l" t="t" r="r" b="b"/>
              <a:pathLst>
                <a:path w="3942" h="6533" extrusionOk="0">
                  <a:moveTo>
                    <a:pt x="3310" y="877"/>
                  </a:moveTo>
                  <a:lnTo>
                    <a:pt x="3310" y="4020"/>
                  </a:lnTo>
                  <a:lnTo>
                    <a:pt x="631" y="5651"/>
                  </a:lnTo>
                  <a:lnTo>
                    <a:pt x="667" y="2496"/>
                  </a:lnTo>
                  <a:lnTo>
                    <a:pt x="3310" y="877"/>
                  </a:lnTo>
                  <a:close/>
                  <a:moveTo>
                    <a:pt x="3626" y="1"/>
                  </a:moveTo>
                  <a:cubicBezTo>
                    <a:pt x="3573" y="1"/>
                    <a:pt x="3517" y="14"/>
                    <a:pt x="3465" y="43"/>
                  </a:cubicBezTo>
                  <a:lnTo>
                    <a:pt x="191" y="2043"/>
                  </a:lnTo>
                  <a:cubicBezTo>
                    <a:pt x="95" y="2103"/>
                    <a:pt x="48" y="2210"/>
                    <a:pt x="48" y="2317"/>
                  </a:cubicBezTo>
                  <a:lnTo>
                    <a:pt x="0" y="6223"/>
                  </a:lnTo>
                  <a:cubicBezTo>
                    <a:pt x="0" y="6330"/>
                    <a:pt x="60" y="6437"/>
                    <a:pt x="167" y="6496"/>
                  </a:cubicBezTo>
                  <a:cubicBezTo>
                    <a:pt x="203" y="6520"/>
                    <a:pt x="262" y="6532"/>
                    <a:pt x="310" y="6532"/>
                  </a:cubicBezTo>
                  <a:cubicBezTo>
                    <a:pt x="369" y="6532"/>
                    <a:pt x="429" y="6520"/>
                    <a:pt x="476" y="6496"/>
                  </a:cubicBezTo>
                  <a:lnTo>
                    <a:pt x="3798" y="4472"/>
                  </a:lnTo>
                  <a:cubicBezTo>
                    <a:pt x="3894" y="4413"/>
                    <a:pt x="3941" y="4318"/>
                    <a:pt x="3941" y="4198"/>
                  </a:cubicBezTo>
                  <a:lnTo>
                    <a:pt x="3941" y="317"/>
                  </a:lnTo>
                  <a:cubicBezTo>
                    <a:pt x="3941" y="128"/>
                    <a:pt x="3792" y="1"/>
                    <a:pt x="36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3813;p88"/>
            <p:cNvSpPr/>
            <p:nvPr/>
          </p:nvSpPr>
          <p:spPr>
            <a:xfrm>
              <a:off x="4445100" y="1402700"/>
              <a:ext cx="180400" cy="153650"/>
            </a:xfrm>
            <a:custGeom>
              <a:avLst/>
              <a:gdLst/>
              <a:ahLst/>
              <a:cxnLst/>
              <a:rect l="l" t="t" r="r" b="b"/>
              <a:pathLst>
                <a:path w="7216" h="6146" extrusionOk="0">
                  <a:moveTo>
                    <a:pt x="2047" y="0"/>
                  </a:moveTo>
                  <a:cubicBezTo>
                    <a:pt x="1552" y="0"/>
                    <a:pt x="946" y="430"/>
                    <a:pt x="524" y="1133"/>
                  </a:cubicBezTo>
                  <a:cubicBezTo>
                    <a:pt x="0" y="2026"/>
                    <a:pt x="0" y="3014"/>
                    <a:pt x="524" y="3324"/>
                  </a:cubicBezTo>
                  <a:lnTo>
                    <a:pt x="5310" y="6146"/>
                  </a:lnTo>
                  <a:lnTo>
                    <a:pt x="7215" y="2943"/>
                  </a:lnTo>
                  <a:lnTo>
                    <a:pt x="6203" y="2348"/>
                  </a:lnTo>
                  <a:lnTo>
                    <a:pt x="2417" y="97"/>
                  </a:lnTo>
                  <a:cubicBezTo>
                    <a:pt x="2306" y="32"/>
                    <a:pt x="2180" y="0"/>
                    <a:pt x="2047" y="0"/>
                  </a:cubicBezTo>
                  <a:close/>
                </a:path>
              </a:pathLst>
            </a:custGeom>
            <a:solidFill>
              <a:srgbClr val="FAF1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3814;p88"/>
            <p:cNvSpPr/>
            <p:nvPr/>
          </p:nvSpPr>
          <p:spPr>
            <a:xfrm>
              <a:off x="4435575" y="1394750"/>
              <a:ext cx="200650" cy="169350"/>
            </a:xfrm>
            <a:custGeom>
              <a:avLst/>
              <a:gdLst/>
              <a:ahLst/>
              <a:cxnLst/>
              <a:rect l="l" t="t" r="r" b="b"/>
              <a:pathLst>
                <a:path w="8026" h="6774" extrusionOk="0">
                  <a:moveTo>
                    <a:pt x="2418" y="1"/>
                  </a:moveTo>
                  <a:cubicBezTo>
                    <a:pt x="2191" y="1"/>
                    <a:pt x="1947" y="66"/>
                    <a:pt x="1703" y="201"/>
                  </a:cubicBezTo>
                  <a:cubicBezTo>
                    <a:pt x="1250" y="463"/>
                    <a:pt x="881" y="844"/>
                    <a:pt x="631" y="1296"/>
                  </a:cubicBezTo>
                  <a:cubicBezTo>
                    <a:pt x="0" y="2356"/>
                    <a:pt x="60" y="3499"/>
                    <a:pt x="750" y="3904"/>
                  </a:cubicBezTo>
                  <a:lnTo>
                    <a:pt x="5525" y="6738"/>
                  </a:lnTo>
                  <a:cubicBezTo>
                    <a:pt x="5572" y="6761"/>
                    <a:pt x="5632" y="6773"/>
                    <a:pt x="5691" y="6773"/>
                  </a:cubicBezTo>
                  <a:cubicBezTo>
                    <a:pt x="6013" y="6773"/>
                    <a:pt x="6120" y="6357"/>
                    <a:pt x="5846" y="6190"/>
                  </a:cubicBezTo>
                  <a:lnTo>
                    <a:pt x="1072" y="3356"/>
                  </a:lnTo>
                  <a:cubicBezTo>
                    <a:pt x="750" y="3166"/>
                    <a:pt x="715" y="2404"/>
                    <a:pt x="1179" y="1606"/>
                  </a:cubicBezTo>
                  <a:cubicBezTo>
                    <a:pt x="1369" y="1249"/>
                    <a:pt x="1655" y="963"/>
                    <a:pt x="2000" y="749"/>
                  </a:cubicBezTo>
                  <a:cubicBezTo>
                    <a:pt x="2100" y="699"/>
                    <a:pt x="2267" y="627"/>
                    <a:pt x="2433" y="627"/>
                  </a:cubicBezTo>
                  <a:cubicBezTo>
                    <a:pt x="2505" y="627"/>
                    <a:pt x="2578" y="641"/>
                    <a:pt x="2643" y="677"/>
                  </a:cubicBezTo>
                  <a:lnTo>
                    <a:pt x="7430" y="3511"/>
                  </a:lnTo>
                  <a:cubicBezTo>
                    <a:pt x="7480" y="3537"/>
                    <a:pt x="7530" y="3549"/>
                    <a:pt x="7577" y="3549"/>
                  </a:cubicBezTo>
                  <a:cubicBezTo>
                    <a:pt x="7849" y="3549"/>
                    <a:pt x="8025" y="3158"/>
                    <a:pt x="7751" y="2975"/>
                  </a:cubicBezTo>
                  <a:lnTo>
                    <a:pt x="2953" y="142"/>
                  </a:lnTo>
                  <a:cubicBezTo>
                    <a:pt x="2794" y="48"/>
                    <a:pt x="2612" y="1"/>
                    <a:pt x="2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3815;p88"/>
            <p:cNvSpPr/>
            <p:nvPr/>
          </p:nvSpPr>
          <p:spPr>
            <a:xfrm>
              <a:off x="4557000" y="1466350"/>
              <a:ext cx="92900" cy="101625"/>
            </a:xfrm>
            <a:custGeom>
              <a:avLst/>
              <a:gdLst/>
              <a:ahLst/>
              <a:cxnLst/>
              <a:rect l="l" t="t" r="r" b="b"/>
              <a:pathLst>
                <a:path w="3716" h="4065" extrusionOk="0">
                  <a:moveTo>
                    <a:pt x="2450" y="630"/>
                  </a:moveTo>
                  <a:cubicBezTo>
                    <a:pt x="2528" y="630"/>
                    <a:pt x="2598" y="647"/>
                    <a:pt x="2656" y="683"/>
                  </a:cubicBezTo>
                  <a:cubicBezTo>
                    <a:pt x="2978" y="873"/>
                    <a:pt x="3013" y="1635"/>
                    <a:pt x="2549" y="2433"/>
                  </a:cubicBezTo>
                  <a:cubicBezTo>
                    <a:pt x="2346" y="2790"/>
                    <a:pt x="2061" y="3088"/>
                    <a:pt x="1704" y="3302"/>
                  </a:cubicBezTo>
                  <a:cubicBezTo>
                    <a:pt x="1549" y="3391"/>
                    <a:pt x="1398" y="3433"/>
                    <a:pt x="1273" y="3433"/>
                  </a:cubicBezTo>
                  <a:cubicBezTo>
                    <a:pt x="1195" y="3433"/>
                    <a:pt x="1127" y="3417"/>
                    <a:pt x="1073" y="3385"/>
                  </a:cubicBezTo>
                  <a:cubicBezTo>
                    <a:pt x="739" y="3195"/>
                    <a:pt x="703" y="2433"/>
                    <a:pt x="1180" y="1635"/>
                  </a:cubicBezTo>
                  <a:cubicBezTo>
                    <a:pt x="1370" y="1278"/>
                    <a:pt x="1656" y="980"/>
                    <a:pt x="2013" y="766"/>
                  </a:cubicBezTo>
                  <a:cubicBezTo>
                    <a:pt x="2169" y="677"/>
                    <a:pt x="2320" y="630"/>
                    <a:pt x="2450" y="630"/>
                  </a:cubicBezTo>
                  <a:close/>
                  <a:moveTo>
                    <a:pt x="2453" y="0"/>
                  </a:moveTo>
                  <a:cubicBezTo>
                    <a:pt x="2218" y="0"/>
                    <a:pt x="1963" y="72"/>
                    <a:pt x="1704" y="218"/>
                  </a:cubicBezTo>
                  <a:cubicBezTo>
                    <a:pt x="1251" y="480"/>
                    <a:pt x="882" y="861"/>
                    <a:pt x="632" y="1314"/>
                  </a:cubicBezTo>
                  <a:cubicBezTo>
                    <a:pt x="1" y="2373"/>
                    <a:pt x="60" y="3528"/>
                    <a:pt x="751" y="3933"/>
                  </a:cubicBezTo>
                  <a:cubicBezTo>
                    <a:pt x="906" y="4016"/>
                    <a:pt x="1084" y="4064"/>
                    <a:pt x="1275" y="4064"/>
                  </a:cubicBezTo>
                  <a:cubicBezTo>
                    <a:pt x="1537" y="4064"/>
                    <a:pt x="1787" y="3981"/>
                    <a:pt x="2013" y="3850"/>
                  </a:cubicBezTo>
                  <a:cubicBezTo>
                    <a:pt x="2466" y="3588"/>
                    <a:pt x="2835" y="3207"/>
                    <a:pt x="3085" y="2754"/>
                  </a:cubicBezTo>
                  <a:cubicBezTo>
                    <a:pt x="3716" y="1695"/>
                    <a:pt x="3656" y="540"/>
                    <a:pt x="2966" y="135"/>
                  </a:cubicBezTo>
                  <a:cubicBezTo>
                    <a:pt x="2813" y="46"/>
                    <a:pt x="2639" y="0"/>
                    <a:pt x="24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3816;p88"/>
            <p:cNvSpPr/>
            <p:nvPr/>
          </p:nvSpPr>
          <p:spPr>
            <a:xfrm>
              <a:off x="4570400" y="1477100"/>
              <a:ext cx="172075" cy="148025"/>
            </a:xfrm>
            <a:custGeom>
              <a:avLst/>
              <a:gdLst/>
              <a:ahLst/>
              <a:cxnLst/>
              <a:rect l="l" t="t" r="r" b="b"/>
              <a:pathLst>
                <a:path w="6883" h="5921" extrusionOk="0">
                  <a:moveTo>
                    <a:pt x="2047" y="1"/>
                  </a:moveTo>
                  <a:cubicBezTo>
                    <a:pt x="1553" y="1"/>
                    <a:pt x="946" y="431"/>
                    <a:pt x="525" y="1134"/>
                  </a:cubicBezTo>
                  <a:cubicBezTo>
                    <a:pt x="1" y="2039"/>
                    <a:pt x="1" y="3015"/>
                    <a:pt x="525" y="3325"/>
                  </a:cubicBezTo>
                  <a:lnTo>
                    <a:pt x="4989" y="5920"/>
                  </a:lnTo>
                  <a:lnTo>
                    <a:pt x="6883" y="2705"/>
                  </a:lnTo>
                  <a:lnTo>
                    <a:pt x="5882" y="2122"/>
                  </a:lnTo>
                  <a:lnTo>
                    <a:pt x="2418" y="98"/>
                  </a:lnTo>
                  <a:cubicBezTo>
                    <a:pt x="2306" y="32"/>
                    <a:pt x="2181" y="1"/>
                    <a:pt x="20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3817;p88"/>
            <p:cNvSpPr/>
            <p:nvPr/>
          </p:nvSpPr>
          <p:spPr>
            <a:xfrm>
              <a:off x="4560875" y="1469450"/>
              <a:ext cx="193875" cy="163700"/>
            </a:xfrm>
            <a:custGeom>
              <a:avLst/>
              <a:gdLst/>
              <a:ahLst/>
              <a:cxnLst/>
              <a:rect l="l" t="t" r="r" b="b"/>
              <a:pathLst>
                <a:path w="7755" h="6548" extrusionOk="0">
                  <a:moveTo>
                    <a:pt x="2425" y="0"/>
                  </a:moveTo>
                  <a:cubicBezTo>
                    <a:pt x="1817" y="0"/>
                    <a:pt x="1113" y="476"/>
                    <a:pt x="632" y="1285"/>
                  </a:cubicBezTo>
                  <a:cubicBezTo>
                    <a:pt x="1" y="2345"/>
                    <a:pt x="60" y="3500"/>
                    <a:pt x="751" y="3904"/>
                  </a:cubicBezTo>
                  <a:lnTo>
                    <a:pt x="5216" y="6500"/>
                  </a:lnTo>
                  <a:cubicBezTo>
                    <a:pt x="5263" y="6536"/>
                    <a:pt x="5311" y="6548"/>
                    <a:pt x="5370" y="6548"/>
                  </a:cubicBezTo>
                  <a:lnTo>
                    <a:pt x="5370" y="6536"/>
                  </a:lnTo>
                  <a:cubicBezTo>
                    <a:pt x="5375" y="6536"/>
                    <a:pt x="5379" y="6536"/>
                    <a:pt x="5384" y="6536"/>
                  </a:cubicBezTo>
                  <a:cubicBezTo>
                    <a:pt x="5695" y="6536"/>
                    <a:pt x="5807" y="6117"/>
                    <a:pt x="5537" y="5952"/>
                  </a:cubicBezTo>
                  <a:lnTo>
                    <a:pt x="1072" y="3357"/>
                  </a:lnTo>
                  <a:cubicBezTo>
                    <a:pt x="739" y="3166"/>
                    <a:pt x="715" y="2380"/>
                    <a:pt x="1179" y="1606"/>
                  </a:cubicBezTo>
                  <a:cubicBezTo>
                    <a:pt x="1550" y="973"/>
                    <a:pt x="2072" y="626"/>
                    <a:pt x="2432" y="626"/>
                  </a:cubicBezTo>
                  <a:cubicBezTo>
                    <a:pt x="2512" y="626"/>
                    <a:pt x="2584" y="643"/>
                    <a:pt x="2644" y="678"/>
                  </a:cubicBezTo>
                  <a:lnTo>
                    <a:pt x="7109" y="3285"/>
                  </a:lnTo>
                  <a:cubicBezTo>
                    <a:pt x="7171" y="3328"/>
                    <a:pt x="7233" y="3346"/>
                    <a:pt x="7290" y="3346"/>
                  </a:cubicBezTo>
                  <a:cubicBezTo>
                    <a:pt x="7573" y="3346"/>
                    <a:pt x="7755" y="2908"/>
                    <a:pt x="7418" y="2749"/>
                  </a:cubicBezTo>
                  <a:lnTo>
                    <a:pt x="2953" y="142"/>
                  </a:lnTo>
                  <a:cubicBezTo>
                    <a:pt x="2793" y="46"/>
                    <a:pt x="2613" y="0"/>
                    <a:pt x="24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3818;p88"/>
            <p:cNvSpPr/>
            <p:nvPr/>
          </p:nvSpPr>
          <p:spPr>
            <a:xfrm>
              <a:off x="4674300" y="1535150"/>
              <a:ext cx="92875" cy="101875"/>
            </a:xfrm>
            <a:custGeom>
              <a:avLst/>
              <a:gdLst/>
              <a:ahLst/>
              <a:cxnLst/>
              <a:rect l="l" t="t" r="r" b="b"/>
              <a:pathLst>
                <a:path w="3715" h="4075" extrusionOk="0">
                  <a:moveTo>
                    <a:pt x="2441" y="633"/>
                  </a:moveTo>
                  <a:cubicBezTo>
                    <a:pt x="2512" y="633"/>
                    <a:pt x="2584" y="645"/>
                    <a:pt x="2643" y="681"/>
                  </a:cubicBezTo>
                  <a:cubicBezTo>
                    <a:pt x="2965" y="872"/>
                    <a:pt x="3000" y="1645"/>
                    <a:pt x="2536" y="2443"/>
                  </a:cubicBezTo>
                  <a:cubicBezTo>
                    <a:pt x="2346" y="2788"/>
                    <a:pt x="2048" y="3098"/>
                    <a:pt x="1703" y="3300"/>
                  </a:cubicBezTo>
                  <a:cubicBezTo>
                    <a:pt x="1547" y="3390"/>
                    <a:pt x="1395" y="3437"/>
                    <a:pt x="1266" y="3437"/>
                  </a:cubicBezTo>
                  <a:cubicBezTo>
                    <a:pt x="1188" y="3437"/>
                    <a:pt x="1118" y="3420"/>
                    <a:pt x="1060" y="3384"/>
                  </a:cubicBezTo>
                  <a:cubicBezTo>
                    <a:pt x="738" y="3193"/>
                    <a:pt x="702" y="2431"/>
                    <a:pt x="1167" y="1634"/>
                  </a:cubicBezTo>
                  <a:cubicBezTo>
                    <a:pt x="1369" y="1276"/>
                    <a:pt x="1655" y="979"/>
                    <a:pt x="2000" y="764"/>
                  </a:cubicBezTo>
                  <a:cubicBezTo>
                    <a:pt x="2131" y="693"/>
                    <a:pt x="2286" y="645"/>
                    <a:pt x="2441" y="633"/>
                  </a:cubicBezTo>
                  <a:close/>
                  <a:moveTo>
                    <a:pt x="2444" y="1"/>
                  </a:moveTo>
                  <a:cubicBezTo>
                    <a:pt x="2210" y="1"/>
                    <a:pt x="1958" y="73"/>
                    <a:pt x="1703" y="217"/>
                  </a:cubicBezTo>
                  <a:cubicBezTo>
                    <a:pt x="1262" y="479"/>
                    <a:pt x="893" y="860"/>
                    <a:pt x="631" y="1312"/>
                  </a:cubicBezTo>
                  <a:cubicBezTo>
                    <a:pt x="0" y="2372"/>
                    <a:pt x="60" y="3527"/>
                    <a:pt x="750" y="3931"/>
                  </a:cubicBezTo>
                  <a:cubicBezTo>
                    <a:pt x="905" y="4027"/>
                    <a:pt x="1095" y="4074"/>
                    <a:pt x="1274" y="4074"/>
                  </a:cubicBezTo>
                  <a:cubicBezTo>
                    <a:pt x="1536" y="4062"/>
                    <a:pt x="1786" y="3991"/>
                    <a:pt x="2012" y="3860"/>
                  </a:cubicBezTo>
                  <a:cubicBezTo>
                    <a:pt x="2465" y="3586"/>
                    <a:pt x="2834" y="3205"/>
                    <a:pt x="3096" y="2753"/>
                  </a:cubicBezTo>
                  <a:cubicBezTo>
                    <a:pt x="3715" y="1693"/>
                    <a:pt x="3667" y="550"/>
                    <a:pt x="2977" y="145"/>
                  </a:cubicBezTo>
                  <a:cubicBezTo>
                    <a:pt x="2816" y="49"/>
                    <a:pt x="2636" y="1"/>
                    <a:pt x="24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3819;p88"/>
            <p:cNvSpPr/>
            <p:nvPr/>
          </p:nvSpPr>
          <p:spPr>
            <a:xfrm>
              <a:off x="4686200" y="1545125"/>
              <a:ext cx="172350" cy="148150"/>
            </a:xfrm>
            <a:custGeom>
              <a:avLst/>
              <a:gdLst/>
              <a:ahLst/>
              <a:cxnLst/>
              <a:rect l="l" t="t" r="r" b="b"/>
              <a:pathLst>
                <a:path w="6894" h="5926" extrusionOk="0">
                  <a:moveTo>
                    <a:pt x="2068" y="0"/>
                  </a:moveTo>
                  <a:cubicBezTo>
                    <a:pt x="1569" y="0"/>
                    <a:pt x="951" y="431"/>
                    <a:pt x="536" y="1139"/>
                  </a:cubicBezTo>
                  <a:cubicBezTo>
                    <a:pt x="0" y="2032"/>
                    <a:pt x="0" y="3009"/>
                    <a:pt x="536" y="3318"/>
                  </a:cubicBezTo>
                  <a:lnTo>
                    <a:pt x="5001" y="5926"/>
                  </a:lnTo>
                  <a:lnTo>
                    <a:pt x="6894" y="2699"/>
                  </a:lnTo>
                  <a:lnTo>
                    <a:pt x="5894" y="2116"/>
                  </a:lnTo>
                  <a:lnTo>
                    <a:pt x="2429" y="92"/>
                  </a:lnTo>
                  <a:cubicBezTo>
                    <a:pt x="2321" y="30"/>
                    <a:pt x="2198" y="0"/>
                    <a:pt x="2068" y="0"/>
                  </a:cubicBezTo>
                  <a:close/>
                </a:path>
              </a:pathLst>
            </a:custGeom>
            <a:solidFill>
              <a:srgbClr val="FAF1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3820;p88"/>
            <p:cNvSpPr/>
            <p:nvPr/>
          </p:nvSpPr>
          <p:spPr>
            <a:xfrm>
              <a:off x="4676975" y="1537325"/>
              <a:ext cx="193800" cy="163700"/>
            </a:xfrm>
            <a:custGeom>
              <a:avLst/>
              <a:gdLst/>
              <a:ahLst/>
              <a:cxnLst/>
              <a:rect l="l" t="t" r="r" b="b"/>
              <a:pathLst>
                <a:path w="7752" h="6548" extrusionOk="0">
                  <a:moveTo>
                    <a:pt x="2425" y="0"/>
                  </a:moveTo>
                  <a:cubicBezTo>
                    <a:pt x="1817" y="0"/>
                    <a:pt x="1113" y="478"/>
                    <a:pt x="631" y="1297"/>
                  </a:cubicBezTo>
                  <a:cubicBezTo>
                    <a:pt x="0" y="2356"/>
                    <a:pt x="60" y="3499"/>
                    <a:pt x="750" y="3904"/>
                  </a:cubicBezTo>
                  <a:lnTo>
                    <a:pt x="5203" y="6511"/>
                  </a:lnTo>
                  <a:cubicBezTo>
                    <a:pt x="5251" y="6535"/>
                    <a:pt x="5310" y="6547"/>
                    <a:pt x="5370" y="6547"/>
                  </a:cubicBezTo>
                  <a:cubicBezTo>
                    <a:pt x="5374" y="6547"/>
                    <a:pt x="5379" y="6547"/>
                    <a:pt x="5383" y="6547"/>
                  </a:cubicBezTo>
                  <a:cubicBezTo>
                    <a:pt x="5695" y="6547"/>
                    <a:pt x="5807" y="6128"/>
                    <a:pt x="5525" y="5964"/>
                  </a:cubicBezTo>
                  <a:lnTo>
                    <a:pt x="1072" y="3356"/>
                  </a:lnTo>
                  <a:cubicBezTo>
                    <a:pt x="738" y="3178"/>
                    <a:pt x="715" y="2392"/>
                    <a:pt x="1179" y="1606"/>
                  </a:cubicBezTo>
                  <a:cubicBezTo>
                    <a:pt x="1548" y="975"/>
                    <a:pt x="2067" y="637"/>
                    <a:pt x="2427" y="637"/>
                  </a:cubicBezTo>
                  <a:cubicBezTo>
                    <a:pt x="2509" y="637"/>
                    <a:pt x="2582" y="654"/>
                    <a:pt x="2643" y="689"/>
                  </a:cubicBezTo>
                  <a:lnTo>
                    <a:pt x="7108" y="3285"/>
                  </a:lnTo>
                  <a:cubicBezTo>
                    <a:pt x="7173" y="3331"/>
                    <a:pt x="7237" y="3350"/>
                    <a:pt x="7296" y="3350"/>
                  </a:cubicBezTo>
                  <a:cubicBezTo>
                    <a:pt x="7575" y="3350"/>
                    <a:pt x="7752" y="2916"/>
                    <a:pt x="7418" y="2749"/>
                  </a:cubicBezTo>
                  <a:lnTo>
                    <a:pt x="2953" y="142"/>
                  </a:lnTo>
                  <a:cubicBezTo>
                    <a:pt x="2793" y="46"/>
                    <a:pt x="2613" y="0"/>
                    <a:pt x="24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3821;p88"/>
            <p:cNvSpPr/>
            <p:nvPr/>
          </p:nvSpPr>
          <p:spPr>
            <a:xfrm>
              <a:off x="4790375" y="1603275"/>
              <a:ext cx="92900" cy="101600"/>
            </a:xfrm>
            <a:custGeom>
              <a:avLst/>
              <a:gdLst/>
              <a:ahLst/>
              <a:cxnLst/>
              <a:rect l="l" t="t" r="r" b="b"/>
              <a:pathLst>
                <a:path w="3716" h="4064" extrusionOk="0">
                  <a:moveTo>
                    <a:pt x="2479" y="632"/>
                  </a:moveTo>
                  <a:cubicBezTo>
                    <a:pt x="2538" y="632"/>
                    <a:pt x="2595" y="653"/>
                    <a:pt x="2644" y="683"/>
                  </a:cubicBezTo>
                  <a:cubicBezTo>
                    <a:pt x="2977" y="873"/>
                    <a:pt x="3001" y="1635"/>
                    <a:pt x="2536" y="2433"/>
                  </a:cubicBezTo>
                  <a:cubicBezTo>
                    <a:pt x="2346" y="2790"/>
                    <a:pt x="2048" y="3088"/>
                    <a:pt x="1703" y="3302"/>
                  </a:cubicBezTo>
                  <a:cubicBezTo>
                    <a:pt x="1548" y="3390"/>
                    <a:pt x="1398" y="3433"/>
                    <a:pt x="1269" y="3433"/>
                  </a:cubicBezTo>
                  <a:cubicBezTo>
                    <a:pt x="1190" y="3433"/>
                    <a:pt x="1119" y="3417"/>
                    <a:pt x="1060" y="3385"/>
                  </a:cubicBezTo>
                  <a:cubicBezTo>
                    <a:pt x="739" y="3195"/>
                    <a:pt x="703" y="2421"/>
                    <a:pt x="1167" y="1635"/>
                  </a:cubicBezTo>
                  <a:cubicBezTo>
                    <a:pt x="1370" y="1278"/>
                    <a:pt x="1655" y="980"/>
                    <a:pt x="2001" y="766"/>
                  </a:cubicBezTo>
                  <a:cubicBezTo>
                    <a:pt x="2132" y="683"/>
                    <a:pt x="2286" y="635"/>
                    <a:pt x="2441" y="635"/>
                  </a:cubicBezTo>
                  <a:cubicBezTo>
                    <a:pt x="2454" y="633"/>
                    <a:pt x="2467" y="632"/>
                    <a:pt x="2479" y="632"/>
                  </a:cubicBezTo>
                  <a:close/>
                  <a:moveTo>
                    <a:pt x="2444" y="0"/>
                  </a:moveTo>
                  <a:cubicBezTo>
                    <a:pt x="2208" y="0"/>
                    <a:pt x="1955" y="72"/>
                    <a:pt x="1703" y="218"/>
                  </a:cubicBezTo>
                  <a:cubicBezTo>
                    <a:pt x="1251" y="480"/>
                    <a:pt x="882" y="861"/>
                    <a:pt x="620" y="1314"/>
                  </a:cubicBezTo>
                  <a:cubicBezTo>
                    <a:pt x="0" y="2373"/>
                    <a:pt x="60" y="3528"/>
                    <a:pt x="739" y="3921"/>
                  </a:cubicBezTo>
                  <a:cubicBezTo>
                    <a:pt x="905" y="4016"/>
                    <a:pt x="1084" y="4064"/>
                    <a:pt x="1263" y="4064"/>
                  </a:cubicBezTo>
                  <a:cubicBezTo>
                    <a:pt x="1524" y="4064"/>
                    <a:pt x="1786" y="3981"/>
                    <a:pt x="2013" y="3850"/>
                  </a:cubicBezTo>
                  <a:cubicBezTo>
                    <a:pt x="2453" y="3588"/>
                    <a:pt x="2822" y="3207"/>
                    <a:pt x="3084" y="2754"/>
                  </a:cubicBezTo>
                  <a:cubicBezTo>
                    <a:pt x="3715" y="1695"/>
                    <a:pt x="3656" y="540"/>
                    <a:pt x="2965" y="135"/>
                  </a:cubicBezTo>
                  <a:cubicBezTo>
                    <a:pt x="2807" y="45"/>
                    <a:pt x="2631" y="0"/>
                    <a:pt x="2444" y="0"/>
                  </a:cubicBezTo>
                  <a:close/>
                </a:path>
              </a:pathLst>
            </a:custGeom>
            <a:solidFill>
              <a:srgbClr val="17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3822;p88"/>
            <p:cNvSpPr/>
            <p:nvPr/>
          </p:nvSpPr>
          <p:spPr>
            <a:xfrm>
              <a:off x="4799600" y="1611125"/>
              <a:ext cx="74450" cy="86000"/>
            </a:xfrm>
            <a:custGeom>
              <a:avLst/>
              <a:gdLst/>
              <a:ahLst/>
              <a:cxnLst/>
              <a:rect l="l" t="t" r="r" b="b"/>
              <a:pathLst>
                <a:path w="2978" h="3440" extrusionOk="0">
                  <a:moveTo>
                    <a:pt x="2079" y="0"/>
                  </a:moveTo>
                  <a:cubicBezTo>
                    <a:pt x="1577" y="0"/>
                    <a:pt x="952" y="446"/>
                    <a:pt x="536" y="1154"/>
                  </a:cubicBezTo>
                  <a:cubicBezTo>
                    <a:pt x="1" y="2047"/>
                    <a:pt x="1" y="3036"/>
                    <a:pt x="536" y="3345"/>
                  </a:cubicBezTo>
                  <a:cubicBezTo>
                    <a:pt x="645" y="3409"/>
                    <a:pt x="767" y="3440"/>
                    <a:pt x="897" y="3440"/>
                  </a:cubicBezTo>
                  <a:cubicBezTo>
                    <a:pt x="1396" y="3440"/>
                    <a:pt x="2016" y="2991"/>
                    <a:pt x="2441" y="2274"/>
                  </a:cubicBezTo>
                  <a:cubicBezTo>
                    <a:pt x="2977" y="1381"/>
                    <a:pt x="2965" y="404"/>
                    <a:pt x="2441" y="95"/>
                  </a:cubicBezTo>
                  <a:cubicBezTo>
                    <a:pt x="2333" y="31"/>
                    <a:pt x="2210" y="0"/>
                    <a:pt x="2079" y="0"/>
                  </a:cubicBezTo>
                  <a:close/>
                </a:path>
              </a:pathLst>
            </a:custGeom>
            <a:solidFill>
              <a:srgbClr val="17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3823;p88"/>
            <p:cNvSpPr/>
            <p:nvPr/>
          </p:nvSpPr>
          <p:spPr>
            <a:xfrm>
              <a:off x="4815375" y="1627450"/>
              <a:ext cx="46450" cy="55275"/>
            </a:xfrm>
            <a:custGeom>
              <a:avLst/>
              <a:gdLst/>
              <a:ahLst/>
              <a:cxnLst/>
              <a:rect l="l" t="t" r="r" b="b"/>
              <a:pathLst>
                <a:path w="1858" h="2211" extrusionOk="0">
                  <a:moveTo>
                    <a:pt x="1358" y="1"/>
                  </a:moveTo>
                  <a:cubicBezTo>
                    <a:pt x="1049" y="1"/>
                    <a:pt x="642" y="309"/>
                    <a:pt x="370" y="775"/>
                  </a:cubicBezTo>
                  <a:cubicBezTo>
                    <a:pt x="24" y="1347"/>
                    <a:pt x="1" y="1978"/>
                    <a:pt x="310" y="2156"/>
                  </a:cubicBezTo>
                  <a:cubicBezTo>
                    <a:pt x="369" y="2193"/>
                    <a:pt x="436" y="2210"/>
                    <a:pt x="509" y="2210"/>
                  </a:cubicBezTo>
                  <a:cubicBezTo>
                    <a:pt x="814" y="2210"/>
                    <a:pt x="1210" y="1902"/>
                    <a:pt x="1489" y="1430"/>
                  </a:cubicBezTo>
                  <a:cubicBezTo>
                    <a:pt x="1834" y="859"/>
                    <a:pt x="1858" y="228"/>
                    <a:pt x="1548" y="49"/>
                  </a:cubicBezTo>
                  <a:cubicBezTo>
                    <a:pt x="1492" y="16"/>
                    <a:pt x="1427" y="1"/>
                    <a:pt x="1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3824;p88"/>
            <p:cNvSpPr/>
            <p:nvPr/>
          </p:nvSpPr>
          <p:spPr>
            <a:xfrm>
              <a:off x="4790075" y="1600200"/>
              <a:ext cx="114625" cy="131475"/>
            </a:xfrm>
            <a:custGeom>
              <a:avLst/>
              <a:gdLst/>
              <a:ahLst/>
              <a:cxnLst/>
              <a:rect l="l" t="t" r="r" b="b"/>
              <a:pathLst>
                <a:path w="4585" h="5259" extrusionOk="0">
                  <a:moveTo>
                    <a:pt x="2700" y="0"/>
                  </a:moveTo>
                  <a:cubicBezTo>
                    <a:pt x="2043" y="0"/>
                    <a:pt x="1245" y="567"/>
                    <a:pt x="691" y="1496"/>
                  </a:cubicBezTo>
                  <a:cubicBezTo>
                    <a:pt x="1" y="2675"/>
                    <a:pt x="1" y="3961"/>
                    <a:pt x="691" y="4366"/>
                  </a:cubicBezTo>
                  <a:lnTo>
                    <a:pt x="2084" y="5259"/>
                  </a:lnTo>
                  <a:lnTo>
                    <a:pt x="4584" y="1032"/>
                  </a:lnTo>
                  <a:lnTo>
                    <a:pt x="3275" y="258"/>
                  </a:lnTo>
                  <a:lnTo>
                    <a:pt x="3191" y="127"/>
                  </a:lnTo>
                  <a:cubicBezTo>
                    <a:pt x="3043" y="41"/>
                    <a:pt x="2876" y="0"/>
                    <a:pt x="2700" y="0"/>
                  </a:cubicBezTo>
                  <a:close/>
                </a:path>
              </a:pathLst>
            </a:custGeom>
            <a:solidFill>
              <a:srgbClr val="F3D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3825;p88"/>
            <p:cNvSpPr/>
            <p:nvPr/>
          </p:nvSpPr>
          <p:spPr>
            <a:xfrm>
              <a:off x="4780550" y="1592150"/>
              <a:ext cx="135950" cy="147550"/>
            </a:xfrm>
            <a:custGeom>
              <a:avLst/>
              <a:gdLst/>
              <a:ahLst/>
              <a:cxnLst/>
              <a:rect l="l" t="t" r="r" b="b"/>
              <a:pathLst>
                <a:path w="5438" h="5902" extrusionOk="0">
                  <a:moveTo>
                    <a:pt x="3078" y="0"/>
                  </a:moveTo>
                  <a:cubicBezTo>
                    <a:pt x="2791" y="0"/>
                    <a:pt x="2483" y="88"/>
                    <a:pt x="2167" y="258"/>
                  </a:cubicBezTo>
                  <a:cubicBezTo>
                    <a:pt x="1596" y="592"/>
                    <a:pt x="1120" y="1080"/>
                    <a:pt x="798" y="1651"/>
                  </a:cubicBezTo>
                  <a:cubicBezTo>
                    <a:pt x="1" y="3009"/>
                    <a:pt x="60" y="4461"/>
                    <a:pt x="905" y="4949"/>
                  </a:cubicBezTo>
                  <a:lnTo>
                    <a:pt x="2298" y="5842"/>
                  </a:lnTo>
                  <a:cubicBezTo>
                    <a:pt x="2346" y="5878"/>
                    <a:pt x="2406" y="5902"/>
                    <a:pt x="2465" y="5902"/>
                  </a:cubicBezTo>
                  <a:lnTo>
                    <a:pt x="2477" y="5902"/>
                  </a:lnTo>
                  <a:cubicBezTo>
                    <a:pt x="2787" y="5902"/>
                    <a:pt x="2906" y="5485"/>
                    <a:pt x="2644" y="5319"/>
                  </a:cubicBezTo>
                  <a:lnTo>
                    <a:pt x="1239" y="4414"/>
                  </a:lnTo>
                  <a:cubicBezTo>
                    <a:pt x="715" y="4104"/>
                    <a:pt x="763" y="2961"/>
                    <a:pt x="1346" y="1973"/>
                  </a:cubicBezTo>
                  <a:cubicBezTo>
                    <a:pt x="1608" y="1485"/>
                    <a:pt x="2001" y="1092"/>
                    <a:pt x="2477" y="806"/>
                  </a:cubicBezTo>
                  <a:cubicBezTo>
                    <a:pt x="2613" y="726"/>
                    <a:pt x="2841" y="630"/>
                    <a:pt x="3074" y="630"/>
                  </a:cubicBezTo>
                  <a:cubicBezTo>
                    <a:pt x="3187" y="630"/>
                    <a:pt x="3301" y="652"/>
                    <a:pt x="3406" y="711"/>
                  </a:cubicBezTo>
                  <a:lnTo>
                    <a:pt x="4799" y="1616"/>
                  </a:lnTo>
                  <a:cubicBezTo>
                    <a:pt x="4860" y="1657"/>
                    <a:pt x="4922" y="1675"/>
                    <a:pt x="4979" y="1675"/>
                  </a:cubicBezTo>
                  <a:cubicBezTo>
                    <a:pt x="5254" y="1675"/>
                    <a:pt x="5438" y="1267"/>
                    <a:pt x="5132" y="1080"/>
                  </a:cubicBezTo>
                  <a:lnTo>
                    <a:pt x="3727" y="175"/>
                  </a:lnTo>
                  <a:cubicBezTo>
                    <a:pt x="3530" y="58"/>
                    <a:pt x="3311" y="0"/>
                    <a:pt x="30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3826;p88"/>
            <p:cNvSpPr/>
            <p:nvPr/>
          </p:nvSpPr>
          <p:spPr>
            <a:xfrm>
              <a:off x="4823700" y="1615925"/>
              <a:ext cx="104800" cy="128850"/>
            </a:xfrm>
            <a:custGeom>
              <a:avLst/>
              <a:gdLst/>
              <a:ahLst/>
              <a:cxnLst/>
              <a:rect l="l" t="t" r="r" b="b"/>
              <a:pathLst>
                <a:path w="4192" h="5154" extrusionOk="0">
                  <a:moveTo>
                    <a:pt x="2913" y="627"/>
                  </a:moveTo>
                  <a:cubicBezTo>
                    <a:pt x="3006" y="627"/>
                    <a:pt x="3099" y="659"/>
                    <a:pt x="3192" y="700"/>
                  </a:cubicBezTo>
                  <a:cubicBezTo>
                    <a:pt x="3501" y="891"/>
                    <a:pt x="3561" y="1331"/>
                    <a:pt x="3561" y="1582"/>
                  </a:cubicBezTo>
                  <a:cubicBezTo>
                    <a:pt x="3489" y="2701"/>
                    <a:pt x="2894" y="3725"/>
                    <a:pt x="1942" y="4332"/>
                  </a:cubicBezTo>
                  <a:cubicBezTo>
                    <a:pt x="1795" y="4413"/>
                    <a:pt x="1559" y="4517"/>
                    <a:pt x="1321" y="4517"/>
                  </a:cubicBezTo>
                  <a:cubicBezTo>
                    <a:pt x="1212" y="4517"/>
                    <a:pt x="1102" y="4495"/>
                    <a:pt x="1001" y="4439"/>
                  </a:cubicBezTo>
                  <a:cubicBezTo>
                    <a:pt x="680" y="4249"/>
                    <a:pt x="632" y="3808"/>
                    <a:pt x="632" y="3558"/>
                  </a:cubicBezTo>
                  <a:cubicBezTo>
                    <a:pt x="692" y="2439"/>
                    <a:pt x="1299" y="1415"/>
                    <a:pt x="2239" y="808"/>
                  </a:cubicBezTo>
                  <a:cubicBezTo>
                    <a:pt x="2430" y="700"/>
                    <a:pt x="2644" y="629"/>
                    <a:pt x="2870" y="629"/>
                  </a:cubicBezTo>
                  <a:cubicBezTo>
                    <a:pt x="2884" y="627"/>
                    <a:pt x="2899" y="627"/>
                    <a:pt x="2913" y="627"/>
                  </a:cubicBezTo>
                  <a:close/>
                  <a:moveTo>
                    <a:pt x="2876" y="1"/>
                  </a:moveTo>
                  <a:cubicBezTo>
                    <a:pt x="2581" y="1"/>
                    <a:pt x="2263" y="91"/>
                    <a:pt x="1942" y="272"/>
                  </a:cubicBezTo>
                  <a:cubicBezTo>
                    <a:pt x="787" y="986"/>
                    <a:pt x="60" y="2213"/>
                    <a:pt x="1" y="3570"/>
                  </a:cubicBezTo>
                  <a:cubicBezTo>
                    <a:pt x="1" y="4225"/>
                    <a:pt x="239" y="4725"/>
                    <a:pt x="680" y="4987"/>
                  </a:cubicBezTo>
                  <a:cubicBezTo>
                    <a:pt x="870" y="5094"/>
                    <a:pt x="1096" y="5153"/>
                    <a:pt x="1323" y="5153"/>
                  </a:cubicBezTo>
                  <a:cubicBezTo>
                    <a:pt x="1644" y="5141"/>
                    <a:pt x="1965" y="5046"/>
                    <a:pt x="2251" y="4891"/>
                  </a:cubicBezTo>
                  <a:cubicBezTo>
                    <a:pt x="3394" y="4177"/>
                    <a:pt x="4121" y="2939"/>
                    <a:pt x="4192" y="1593"/>
                  </a:cubicBezTo>
                  <a:cubicBezTo>
                    <a:pt x="4180" y="927"/>
                    <a:pt x="3942" y="427"/>
                    <a:pt x="3513" y="165"/>
                  </a:cubicBezTo>
                  <a:cubicBezTo>
                    <a:pt x="3321" y="55"/>
                    <a:pt x="3105" y="1"/>
                    <a:pt x="2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3827;p88"/>
            <p:cNvSpPr/>
            <p:nvPr/>
          </p:nvSpPr>
          <p:spPr>
            <a:xfrm>
              <a:off x="4827275" y="1623650"/>
              <a:ext cx="97675" cy="113175"/>
            </a:xfrm>
            <a:custGeom>
              <a:avLst/>
              <a:gdLst/>
              <a:ahLst/>
              <a:cxnLst/>
              <a:rect l="l" t="t" r="r" b="b"/>
              <a:pathLst>
                <a:path w="3907" h="4527" extrusionOk="0">
                  <a:moveTo>
                    <a:pt x="2727" y="1"/>
                  </a:moveTo>
                  <a:cubicBezTo>
                    <a:pt x="2063" y="1"/>
                    <a:pt x="1247" y="591"/>
                    <a:pt x="691" y="1523"/>
                  </a:cubicBezTo>
                  <a:cubicBezTo>
                    <a:pt x="1" y="2701"/>
                    <a:pt x="1" y="3987"/>
                    <a:pt x="691" y="4404"/>
                  </a:cubicBezTo>
                  <a:cubicBezTo>
                    <a:pt x="836" y="4487"/>
                    <a:pt x="997" y="4526"/>
                    <a:pt x="1170" y="4526"/>
                  </a:cubicBezTo>
                  <a:cubicBezTo>
                    <a:pt x="1836" y="4526"/>
                    <a:pt x="2657" y="3936"/>
                    <a:pt x="3216" y="2999"/>
                  </a:cubicBezTo>
                  <a:cubicBezTo>
                    <a:pt x="3906" y="1820"/>
                    <a:pt x="3906" y="534"/>
                    <a:pt x="3216" y="130"/>
                  </a:cubicBezTo>
                  <a:cubicBezTo>
                    <a:pt x="3068" y="42"/>
                    <a:pt x="2903" y="1"/>
                    <a:pt x="27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3828;p88"/>
            <p:cNvSpPr/>
            <p:nvPr/>
          </p:nvSpPr>
          <p:spPr>
            <a:xfrm>
              <a:off x="4952900" y="1642950"/>
              <a:ext cx="147650" cy="124150"/>
            </a:xfrm>
            <a:custGeom>
              <a:avLst/>
              <a:gdLst/>
              <a:ahLst/>
              <a:cxnLst/>
              <a:rect l="l" t="t" r="r" b="b"/>
              <a:pathLst>
                <a:path w="5906" h="4966" extrusionOk="0">
                  <a:moveTo>
                    <a:pt x="0" y="0"/>
                  </a:moveTo>
                  <a:lnTo>
                    <a:pt x="0" y="1405"/>
                  </a:lnTo>
                  <a:lnTo>
                    <a:pt x="5894" y="4965"/>
                  </a:lnTo>
                  <a:lnTo>
                    <a:pt x="5906" y="35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3829;p88"/>
            <p:cNvSpPr/>
            <p:nvPr/>
          </p:nvSpPr>
          <p:spPr>
            <a:xfrm>
              <a:off x="4945150" y="1634925"/>
              <a:ext cx="163450" cy="140200"/>
            </a:xfrm>
            <a:custGeom>
              <a:avLst/>
              <a:gdLst/>
              <a:ahLst/>
              <a:cxnLst/>
              <a:rect l="l" t="t" r="r" b="b"/>
              <a:pathLst>
                <a:path w="6538" h="5608" extrusionOk="0">
                  <a:moveTo>
                    <a:pt x="632" y="881"/>
                  </a:moveTo>
                  <a:lnTo>
                    <a:pt x="5906" y="4072"/>
                  </a:lnTo>
                  <a:lnTo>
                    <a:pt x="5894" y="4739"/>
                  </a:lnTo>
                  <a:lnTo>
                    <a:pt x="632" y="1548"/>
                  </a:lnTo>
                  <a:lnTo>
                    <a:pt x="632" y="881"/>
                  </a:lnTo>
                  <a:close/>
                  <a:moveTo>
                    <a:pt x="312" y="0"/>
                  </a:moveTo>
                  <a:cubicBezTo>
                    <a:pt x="148" y="0"/>
                    <a:pt x="1" y="134"/>
                    <a:pt x="1" y="321"/>
                  </a:cubicBezTo>
                  <a:lnTo>
                    <a:pt x="1" y="1714"/>
                  </a:lnTo>
                  <a:cubicBezTo>
                    <a:pt x="1" y="1834"/>
                    <a:pt x="60" y="1929"/>
                    <a:pt x="144" y="1988"/>
                  </a:cubicBezTo>
                  <a:lnTo>
                    <a:pt x="6037" y="5560"/>
                  </a:lnTo>
                  <a:cubicBezTo>
                    <a:pt x="6085" y="5596"/>
                    <a:pt x="6144" y="5608"/>
                    <a:pt x="6204" y="5608"/>
                  </a:cubicBezTo>
                  <a:cubicBezTo>
                    <a:pt x="6251" y="5608"/>
                    <a:pt x="6311" y="5596"/>
                    <a:pt x="6347" y="5572"/>
                  </a:cubicBezTo>
                  <a:cubicBezTo>
                    <a:pt x="6454" y="5513"/>
                    <a:pt x="6513" y="5405"/>
                    <a:pt x="6513" y="5298"/>
                  </a:cubicBezTo>
                  <a:lnTo>
                    <a:pt x="6537" y="3893"/>
                  </a:lnTo>
                  <a:cubicBezTo>
                    <a:pt x="6537" y="3786"/>
                    <a:pt x="6478" y="3679"/>
                    <a:pt x="6382" y="3619"/>
                  </a:cubicBezTo>
                  <a:lnTo>
                    <a:pt x="477" y="48"/>
                  </a:lnTo>
                  <a:cubicBezTo>
                    <a:pt x="423" y="15"/>
                    <a:pt x="367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3830;p88"/>
            <p:cNvSpPr/>
            <p:nvPr/>
          </p:nvSpPr>
          <p:spPr>
            <a:xfrm>
              <a:off x="4952900" y="1626575"/>
              <a:ext cx="176225" cy="105700"/>
            </a:xfrm>
            <a:custGeom>
              <a:avLst/>
              <a:gdLst/>
              <a:ahLst/>
              <a:cxnLst/>
              <a:rect l="l" t="t" r="r" b="b"/>
              <a:pathLst>
                <a:path w="7049" h="4228" extrusionOk="0">
                  <a:moveTo>
                    <a:pt x="1131" y="1"/>
                  </a:moveTo>
                  <a:lnTo>
                    <a:pt x="0" y="655"/>
                  </a:lnTo>
                  <a:lnTo>
                    <a:pt x="5906" y="4227"/>
                  </a:lnTo>
                  <a:lnTo>
                    <a:pt x="7049" y="3549"/>
                  </a:lnTo>
                  <a:lnTo>
                    <a:pt x="1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3831;p88"/>
            <p:cNvSpPr/>
            <p:nvPr/>
          </p:nvSpPr>
          <p:spPr>
            <a:xfrm>
              <a:off x="4943675" y="1618325"/>
              <a:ext cx="194375" cy="121675"/>
            </a:xfrm>
            <a:custGeom>
              <a:avLst/>
              <a:gdLst/>
              <a:ahLst/>
              <a:cxnLst/>
              <a:rect l="l" t="t" r="r" b="b"/>
              <a:pathLst>
                <a:path w="7775" h="4867" extrusionOk="0">
                  <a:moveTo>
                    <a:pt x="1500" y="688"/>
                  </a:moveTo>
                  <a:lnTo>
                    <a:pt x="6799" y="3879"/>
                  </a:lnTo>
                  <a:lnTo>
                    <a:pt x="6287" y="4188"/>
                  </a:lnTo>
                  <a:lnTo>
                    <a:pt x="988" y="985"/>
                  </a:lnTo>
                  <a:lnTo>
                    <a:pt x="1500" y="688"/>
                  </a:lnTo>
                  <a:close/>
                  <a:moveTo>
                    <a:pt x="1494" y="0"/>
                  </a:moveTo>
                  <a:cubicBezTo>
                    <a:pt x="1438" y="0"/>
                    <a:pt x="1381" y="15"/>
                    <a:pt x="1334" y="45"/>
                  </a:cubicBezTo>
                  <a:lnTo>
                    <a:pt x="203" y="712"/>
                  </a:lnTo>
                  <a:cubicBezTo>
                    <a:pt x="0" y="831"/>
                    <a:pt x="0" y="1128"/>
                    <a:pt x="203" y="1247"/>
                  </a:cubicBezTo>
                  <a:lnTo>
                    <a:pt x="6120" y="4819"/>
                  </a:lnTo>
                  <a:cubicBezTo>
                    <a:pt x="6168" y="4855"/>
                    <a:pt x="6227" y="4867"/>
                    <a:pt x="6275" y="4867"/>
                  </a:cubicBezTo>
                  <a:cubicBezTo>
                    <a:pt x="6334" y="4867"/>
                    <a:pt x="6394" y="4855"/>
                    <a:pt x="6441" y="4819"/>
                  </a:cubicBezTo>
                  <a:lnTo>
                    <a:pt x="7573" y="4153"/>
                  </a:lnTo>
                  <a:cubicBezTo>
                    <a:pt x="7775" y="4022"/>
                    <a:pt x="7775" y="3736"/>
                    <a:pt x="7573" y="3605"/>
                  </a:cubicBezTo>
                  <a:lnTo>
                    <a:pt x="1655" y="45"/>
                  </a:lnTo>
                  <a:cubicBezTo>
                    <a:pt x="1608" y="15"/>
                    <a:pt x="1551" y="0"/>
                    <a:pt x="1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3832;p88"/>
            <p:cNvSpPr/>
            <p:nvPr/>
          </p:nvSpPr>
          <p:spPr>
            <a:xfrm>
              <a:off x="5100225" y="1715275"/>
              <a:ext cx="28900" cy="51825"/>
            </a:xfrm>
            <a:custGeom>
              <a:avLst/>
              <a:gdLst/>
              <a:ahLst/>
              <a:cxnLst/>
              <a:rect l="l" t="t" r="r" b="b"/>
              <a:pathLst>
                <a:path w="1156" h="2073" extrusionOk="0">
                  <a:moveTo>
                    <a:pt x="1156" y="1"/>
                  </a:moveTo>
                  <a:lnTo>
                    <a:pt x="13" y="679"/>
                  </a:lnTo>
                  <a:lnTo>
                    <a:pt x="1" y="2072"/>
                  </a:lnTo>
                  <a:lnTo>
                    <a:pt x="1156" y="1394"/>
                  </a:lnTo>
                  <a:lnTo>
                    <a:pt x="1156" y="1"/>
                  </a:lnTo>
                  <a:close/>
                </a:path>
              </a:pathLst>
            </a:custGeom>
            <a:solidFill>
              <a:srgbClr val="F3D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3833;p88"/>
            <p:cNvSpPr/>
            <p:nvPr/>
          </p:nvSpPr>
          <p:spPr>
            <a:xfrm>
              <a:off x="5092500" y="1707525"/>
              <a:ext cx="44375" cy="67600"/>
            </a:xfrm>
            <a:custGeom>
              <a:avLst/>
              <a:gdLst/>
              <a:ahLst/>
              <a:cxnLst/>
              <a:rect l="l" t="t" r="r" b="b"/>
              <a:pathLst>
                <a:path w="1775" h="2704" extrusionOk="0">
                  <a:moveTo>
                    <a:pt x="1143" y="870"/>
                  </a:moveTo>
                  <a:lnTo>
                    <a:pt x="1143" y="1525"/>
                  </a:lnTo>
                  <a:lnTo>
                    <a:pt x="631" y="1835"/>
                  </a:lnTo>
                  <a:lnTo>
                    <a:pt x="631" y="1835"/>
                  </a:lnTo>
                  <a:lnTo>
                    <a:pt x="643" y="1168"/>
                  </a:lnTo>
                  <a:lnTo>
                    <a:pt x="1143" y="870"/>
                  </a:lnTo>
                  <a:close/>
                  <a:moveTo>
                    <a:pt x="1469" y="1"/>
                  </a:moveTo>
                  <a:cubicBezTo>
                    <a:pt x="1416" y="1"/>
                    <a:pt x="1361" y="16"/>
                    <a:pt x="1310" y="49"/>
                  </a:cubicBezTo>
                  <a:lnTo>
                    <a:pt x="167" y="715"/>
                  </a:lnTo>
                  <a:cubicBezTo>
                    <a:pt x="72" y="775"/>
                    <a:pt x="24" y="870"/>
                    <a:pt x="12" y="977"/>
                  </a:cubicBezTo>
                  <a:lnTo>
                    <a:pt x="0" y="2382"/>
                  </a:lnTo>
                  <a:cubicBezTo>
                    <a:pt x="0" y="2490"/>
                    <a:pt x="48" y="2597"/>
                    <a:pt x="143" y="2656"/>
                  </a:cubicBezTo>
                  <a:cubicBezTo>
                    <a:pt x="191" y="2692"/>
                    <a:pt x="250" y="2704"/>
                    <a:pt x="310" y="2704"/>
                  </a:cubicBezTo>
                  <a:cubicBezTo>
                    <a:pt x="357" y="2704"/>
                    <a:pt x="417" y="2692"/>
                    <a:pt x="465" y="2656"/>
                  </a:cubicBezTo>
                  <a:lnTo>
                    <a:pt x="1620" y="1978"/>
                  </a:lnTo>
                  <a:cubicBezTo>
                    <a:pt x="1727" y="1918"/>
                    <a:pt x="1774" y="1823"/>
                    <a:pt x="1774" y="1704"/>
                  </a:cubicBezTo>
                  <a:lnTo>
                    <a:pt x="1774" y="311"/>
                  </a:lnTo>
                  <a:cubicBezTo>
                    <a:pt x="1774" y="132"/>
                    <a:pt x="1628" y="1"/>
                    <a:pt x="14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3834;p88"/>
            <p:cNvSpPr/>
            <p:nvPr/>
          </p:nvSpPr>
          <p:spPr>
            <a:xfrm>
              <a:off x="4921650" y="1661700"/>
              <a:ext cx="33350" cy="53600"/>
            </a:xfrm>
            <a:custGeom>
              <a:avLst/>
              <a:gdLst/>
              <a:ahLst/>
              <a:cxnLst/>
              <a:rect l="l" t="t" r="r" b="b"/>
              <a:pathLst>
                <a:path w="1334" h="2144" extrusionOk="0">
                  <a:moveTo>
                    <a:pt x="0" y="1"/>
                  </a:moveTo>
                  <a:lnTo>
                    <a:pt x="0" y="1394"/>
                  </a:lnTo>
                  <a:lnTo>
                    <a:pt x="1310" y="2144"/>
                  </a:lnTo>
                  <a:lnTo>
                    <a:pt x="1334" y="7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3835;p88"/>
            <p:cNvSpPr/>
            <p:nvPr/>
          </p:nvSpPr>
          <p:spPr>
            <a:xfrm>
              <a:off x="4913900" y="1653825"/>
              <a:ext cx="49150" cy="69225"/>
            </a:xfrm>
            <a:custGeom>
              <a:avLst/>
              <a:gdLst/>
              <a:ahLst/>
              <a:cxnLst/>
              <a:rect l="l" t="t" r="r" b="b"/>
              <a:pathLst>
                <a:path w="1966" h="2769" extrusionOk="0">
                  <a:moveTo>
                    <a:pt x="620" y="851"/>
                  </a:moveTo>
                  <a:lnTo>
                    <a:pt x="1322" y="1244"/>
                  </a:lnTo>
                  <a:lnTo>
                    <a:pt x="1310" y="1923"/>
                  </a:lnTo>
                  <a:lnTo>
                    <a:pt x="620" y="1530"/>
                  </a:lnTo>
                  <a:lnTo>
                    <a:pt x="620" y="851"/>
                  </a:lnTo>
                  <a:close/>
                  <a:moveTo>
                    <a:pt x="310" y="1"/>
                  </a:moveTo>
                  <a:cubicBezTo>
                    <a:pt x="146" y="1"/>
                    <a:pt x="1" y="134"/>
                    <a:pt x="1" y="316"/>
                  </a:cubicBezTo>
                  <a:lnTo>
                    <a:pt x="1" y="1709"/>
                  </a:lnTo>
                  <a:cubicBezTo>
                    <a:pt x="1" y="1828"/>
                    <a:pt x="60" y="1935"/>
                    <a:pt x="155" y="1982"/>
                  </a:cubicBezTo>
                  <a:lnTo>
                    <a:pt x="1477" y="2733"/>
                  </a:lnTo>
                  <a:cubicBezTo>
                    <a:pt x="1513" y="2756"/>
                    <a:pt x="1572" y="2768"/>
                    <a:pt x="1620" y="2768"/>
                  </a:cubicBezTo>
                  <a:cubicBezTo>
                    <a:pt x="1798" y="2768"/>
                    <a:pt x="1929" y="2637"/>
                    <a:pt x="1941" y="2459"/>
                  </a:cubicBezTo>
                  <a:lnTo>
                    <a:pt x="1965" y="1066"/>
                  </a:lnTo>
                  <a:cubicBezTo>
                    <a:pt x="1965" y="947"/>
                    <a:pt x="1906" y="839"/>
                    <a:pt x="1810" y="780"/>
                  </a:cubicBezTo>
                  <a:lnTo>
                    <a:pt x="465" y="42"/>
                  </a:lnTo>
                  <a:cubicBezTo>
                    <a:pt x="414" y="14"/>
                    <a:pt x="361" y="1"/>
                    <a:pt x="310" y="1"/>
                  </a:cubicBezTo>
                  <a:close/>
                </a:path>
              </a:pathLst>
            </a:custGeom>
            <a:solidFill>
              <a:srgbClr val="17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3836;p88"/>
            <p:cNvSpPr/>
            <p:nvPr/>
          </p:nvSpPr>
          <p:spPr>
            <a:xfrm>
              <a:off x="4921650" y="1645025"/>
              <a:ext cx="61625" cy="35150"/>
            </a:xfrm>
            <a:custGeom>
              <a:avLst/>
              <a:gdLst/>
              <a:ahLst/>
              <a:cxnLst/>
              <a:rect l="l" t="t" r="r" b="b"/>
              <a:pathLst>
                <a:path w="2465" h="1406" extrusionOk="0">
                  <a:moveTo>
                    <a:pt x="1119" y="1"/>
                  </a:moveTo>
                  <a:lnTo>
                    <a:pt x="0" y="668"/>
                  </a:lnTo>
                  <a:lnTo>
                    <a:pt x="1334" y="1406"/>
                  </a:lnTo>
                  <a:lnTo>
                    <a:pt x="2465" y="739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3837;p88"/>
            <p:cNvSpPr/>
            <p:nvPr/>
          </p:nvSpPr>
          <p:spPr>
            <a:xfrm>
              <a:off x="4912425" y="1637375"/>
              <a:ext cx="78900" cy="50850"/>
            </a:xfrm>
            <a:custGeom>
              <a:avLst/>
              <a:gdLst/>
              <a:ahLst/>
              <a:cxnLst/>
              <a:rect l="l" t="t" r="r" b="b"/>
              <a:pathLst>
                <a:path w="3156" h="2034" extrusionOk="0">
                  <a:moveTo>
                    <a:pt x="1500" y="676"/>
                  </a:moveTo>
                  <a:lnTo>
                    <a:pt x="2191" y="1057"/>
                  </a:lnTo>
                  <a:lnTo>
                    <a:pt x="1691" y="1355"/>
                  </a:lnTo>
                  <a:lnTo>
                    <a:pt x="1000" y="962"/>
                  </a:lnTo>
                  <a:lnTo>
                    <a:pt x="1500" y="676"/>
                  </a:lnTo>
                  <a:close/>
                  <a:moveTo>
                    <a:pt x="1488" y="0"/>
                  </a:moveTo>
                  <a:cubicBezTo>
                    <a:pt x="1435" y="0"/>
                    <a:pt x="1381" y="15"/>
                    <a:pt x="1334" y="45"/>
                  </a:cubicBezTo>
                  <a:lnTo>
                    <a:pt x="214" y="700"/>
                  </a:lnTo>
                  <a:cubicBezTo>
                    <a:pt x="0" y="819"/>
                    <a:pt x="0" y="1128"/>
                    <a:pt x="214" y="1247"/>
                  </a:cubicBezTo>
                  <a:lnTo>
                    <a:pt x="1548" y="1986"/>
                  </a:lnTo>
                  <a:cubicBezTo>
                    <a:pt x="1595" y="2009"/>
                    <a:pt x="1643" y="2033"/>
                    <a:pt x="1703" y="2033"/>
                  </a:cubicBezTo>
                  <a:cubicBezTo>
                    <a:pt x="1750" y="2033"/>
                    <a:pt x="1810" y="2021"/>
                    <a:pt x="1869" y="1997"/>
                  </a:cubicBezTo>
                  <a:lnTo>
                    <a:pt x="3000" y="1319"/>
                  </a:lnTo>
                  <a:cubicBezTo>
                    <a:pt x="3096" y="1259"/>
                    <a:pt x="3155" y="1152"/>
                    <a:pt x="3155" y="1045"/>
                  </a:cubicBezTo>
                  <a:cubicBezTo>
                    <a:pt x="3155" y="926"/>
                    <a:pt x="3084" y="831"/>
                    <a:pt x="2988" y="771"/>
                  </a:cubicBezTo>
                  <a:lnTo>
                    <a:pt x="1643" y="45"/>
                  </a:lnTo>
                  <a:cubicBezTo>
                    <a:pt x="1595" y="15"/>
                    <a:pt x="1542" y="0"/>
                    <a:pt x="14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3838;p88"/>
            <p:cNvSpPr/>
            <p:nvPr/>
          </p:nvSpPr>
          <p:spPr>
            <a:xfrm>
              <a:off x="4954375" y="1663475"/>
              <a:ext cx="28900" cy="51825"/>
            </a:xfrm>
            <a:custGeom>
              <a:avLst/>
              <a:gdLst/>
              <a:ahLst/>
              <a:cxnLst/>
              <a:rect l="l" t="t" r="r" b="b"/>
              <a:pathLst>
                <a:path w="1156" h="2073" extrusionOk="0">
                  <a:moveTo>
                    <a:pt x="1156" y="1"/>
                  </a:moveTo>
                  <a:lnTo>
                    <a:pt x="25" y="668"/>
                  </a:lnTo>
                  <a:lnTo>
                    <a:pt x="1" y="2073"/>
                  </a:lnTo>
                  <a:lnTo>
                    <a:pt x="1156" y="1394"/>
                  </a:lnTo>
                  <a:lnTo>
                    <a:pt x="11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3839;p88"/>
            <p:cNvSpPr/>
            <p:nvPr/>
          </p:nvSpPr>
          <p:spPr>
            <a:xfrm>
              <a:off x="4946650" y="1655525"/>
              <a:ext cx="44675" cy="67525"/>
            </a:xfrm>
            <a:custGeom>
              <a:avLst/>
              <a:gdLst/>
              <a:ahLst/>
              <a:cxnLst/>
              <a:rect l="l" t="t" r="r" b="b"/>
              <a:pathLst>
                <a:path w="1787" h="2701" extrusionOk="0">
                  <a:moveTo>
                    <a:pt x="1155" y="867"/>
                  </a:moveTo>
                  <a:lnTo>
                    <a:pt x="1155" y="1533"/>
                  </a:lnTo>
                  <a:lnTo>
                    <a:pt x="631" y="1831"/>
                  </a:lnTo>
                  <a:lnTo>
                    <a:pt x="643" y="1176"/>
                  </a:lnTo>
                  <a:lnTo>
                    <a:pt x="1155" y="867"/>
                  </a:lnTo>
                  <a:close/>
                  <a:moveTo>
                    <a:pt x="1465" y="1"/>
                  </a:moveTo>
                  <a:cubicBezTo>
                    <a:pt x="1411" y="1"/>
                    <a:pt x="1358" y="15"/>
                    <a:pt x="1310" y="45"/>
                  </a:cubicBezTo>
                  <a:lnTo>
                    <a:pt x="167" y="712"/>
                  </a:lnTo>
                  <a:cubicBezTo>
                    <a:pt x="72" y="771"/>
                    <a:pt x="12" y="879"/>
                    <a:pt x="12" y="986"/>
                  </a:cubicBezTo>
                  <a:lnTo>
                    <a:pt x="0" y="2391"/>
                  </a:lnTo>
                  <a:cubicBezTo>
                    <a:pt x="0" y="2498"/>
                    <a:pt x="60" y="2605"/>
                    <a:pt x="155" y="2665"/>
                  </a:cubicBezTo>
                  <a:cubicBezTo>
                    <a:pt x="203" y="2688"/>
                    <a:pt x="250" y="2700"/>
                    <a:pt x="310" y="2700"/>
                  </a:cubicBezTo>
                  <a:cubicBezTo>
                    <a:pt x="369" y="2700"/>
                    <a:pt x="429" y="2688"/>
                    <a:pt x="476" y="2665"/>
                  </a:cubicBezTo>
                  <a:lnTo>
                    <a:pt x="1631" y="1986"/>
                  </a:lnTo>
                  <a:cubicBezTo>
                    <a:pt x="1727" y="1926"/>
                    <a:pt x="1786" y="1819"/>
                    <a:pt x="1774" y="1712"/>
                  </a:cubicBezTo>
                  <a:lnTo>
                    <a:pt x="1774" y="319"/>
                  </a:lnTo>
                  <a:cubicBezTo>
                    <a:pt x="1774" y="212"/>
                    <a:pt x="1715" y="105"/>
                    <a:pt x="1619" y="45"/>
                  </a:cubicBezTo>
                  <a:cubicBezTo>
                    <a:pt x="1572" y="15"/>
                    <a:pt x="1518" y="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3840;p88"/>
            <p:cNvSpPr/>
            <p:nvPr/>
          </p:nvSpPr>
          <p:spPr>
            <a:xfrm>
              <a:off x="4857350" y="1668250"/>
              <a:ext cx="64600" cy="83075"/>
            </a:xfrm>
            <a:custGeom>
              <a:avLst/>
              <a:gdLst/>
              <a:ahLst/>
              <a:cxnLst/>
              <a:rect l="l" t="t" r="r" b="b"/>
              <a:pathLst>
                <a:path w="2584" h="3323" extrusionOk="0">
                  <a:moveTo>
                    <a:pt x="0" y="0"/>
                  </a:moveTo>
                  <a:lnTo>
                    <a:pt x="0" y="1870"/>
                  </a:lnTo>
                  <a:lnTo>
                    <a:pt x="2560" y="3322"/>
                  </a:lnTo>
                  <a:lnTo>
                    <a:pt x="2584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3841;p88"/>
            <p:cNvSpPr/>
            <p:nvPr/>
          </p:nvSpPr>
          <p:spPr>
            <a:xfrm>
              <a:off x="4849600" y="1660300"/>
              <a:ext cx="80100" cy="98750"/>
            </a:xfrm>
            <a:custGeom>
              <a:avLst/>
              <a:gdLst/>
              <a:ahLst/>
              <a:cxnLst/>
              <a:rect l="l" t="t" r="r" b="b"/>
              <a:pathLst>
                <a:path w="3204" h="3950" extrusionOk="0">
                  <a:moveTo>
                    <a:pt x="632" y="854"/>
                  </a:moveTo>
                  <a:lnTo>
                    <a:pt x="2573" y="1950"/>
                  </a:lnTo>
                  <a:lnTo>
                    <a:pt x="2561" y="3093"/>
                  </a:lnTo>
                  <a:lnTo>
                    <a:pt x="620" y="2009"/>
                  </a:lnTo>
                  <a:lnTo>
                    <a:pt x="632" y="854"/>
                  </a:lnTo>
                  <a:close/>
                  <a:moveTo>
                    <a:pt x="300" y="0"/>
                  </a:moveTo>
                  <a:cubicBezTo>
                    <a:pt x="245" y="0"/>
                    <a:pt x="191" y="15"/>
                    <a:pt x="144" y="45"/>
                  </a:cubicBezTo>
                  <a:cubicBezTo>
                    <a:pt x="48" y="104"/>
                    <a:pt x="1" y="211"/>
                    <a:pt x="1" y="318"/>
                  </a:cubicBezTo>
                  <a:lnTo>
                    <a:pt x="1" y="2188"/>
                  </a:lnTo>
                  <a:cubicBezTo>
                    <a:pt x="1" y="2307"/>
                    <a:pt x="60" y="2414"/>
                    <a:pt x="156" y="2462"/>
                  </a:cubicBezTo>
                  <a:lnTo>
                    <a:pt x="2727" y="3914"/>
                  </a:lnTo>
                  <a:cubicBezTo>
                    <a:pt x="2763" y="3938"/>
                    <a:pt x="2823" y="3950"/>
                    <a:pt x="2870" y="3950"/>
                  </a:cubicBezTo>
                  <a:cubicBezTo>
                    <a:pt x="2930" y="3950"/>
                    <a:pt x="2977" y="3938"/>
                    <a:pt x="3025" y="3914"/>
                  </a:cubicBezTo>
                  <a:cubicBezTo>
                    <a:pt x="3120" y="3855"/>
                    <a:pt x="3180" y="3747"/>
                    <a:pt x="3180" y="3640"/>
                  </a:cubicBezTo>
                  <a:lnTo>
                    <a:pt x="3204" y="1771"/>
                  </a:lnTo>
                  <a:cubicBezTo>
                    <a:pt x="3204" y="1652"/>
                    <a:pt x="3144" y="1545"/>
                    <a:pt x="3049" y="1485"/>
                  </a:cubicBezTo>
                  <a:lnTo>
                    <a:pt x="465" y="45"/>
                  </a:lnTo>
                  <a:cubicBezTo>
                    <a:pt x="412" y="15"/>
                    <a:pt x="355" y="0"/>
                    <a:pt x="3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3842;p88"/>
            <p:cNvSpPr/>
            <p:nvPr/>
          </p:nvSpPr>
          <p:spPr>
            <a:xfrm>
              <a:off x="4857350" y="1644425"/>
              <a:ext cx="103900" cy="59875"/>
            </a:xfrm>
            <a:custGeom>
              <a:avLst/>
              <a:gdLst/>
              <a:ahLst/>
              <a:cxnLst/>
              <a:rect l="l" t="t" r="r" b="b"/>
              <a:pathLst>
                <a:path w="4156" h="2395" extrusionOk="0">
                  <a:moveTo>
                    <a:pt x="1560" y="1"/>
                  </a:moveTo>
                  <a:lnTo>
                    <a:pt x="0" y="953"/>
                  </a:lnTo>
                  <a:lnTo>
                    <a:pt x="2584" y="2394"/>
                  </a:lnTo>
                  <a:lnTo>
                    <a:pt x="4156" y="1442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3843;p88"/>
            <p:cNvSpPr/>
            <p:nvPr/>
          </p:nvSpPr>
          <p:spPr>
            <a:xfrm>
              <a:off x="4848425" y="1636775"/>
              <a:ext cx="122050" cy="75550"/>
            </a:xfrm>
            <a:custGeom>
              <a:avLst/>
              <a:gdLst/>
              <a:ahLst/>
              <a:cxnLst/>
              <a:rect l="l" t="t" r="r" b="b"/>
              <a:pathLst>
                <a:path w="4882" h="3022" extrusionOk="0">
                  <a:moveTo>
                    <a:pt x="1929" y="676"/>
                  </a:moveTo>
                  <a:lnTo>
                    <a:pt x="3882" y="1760"/>
                  </a:lnTo>
                  <a:lnTo>
                    <a:pt x="2929" y="2343"/>
                  </a:lnTo>
                  <a:lnTo>
                    <a:pt x="988" y="1248"/>
                  </a:lnTo>
                  <a:lnTo>
                    <a:pt x="1929" y="676"/>
                  </a:lnTo>
                  <a:close/>
                  <a:moveTo>
                    <a:pt x="1917" y="0"/>
                  </a:moveTo>
                  <a:cubicBezTo>
                    <a:pt x="1863" y="0"/>
                    <a:pt x="1810" y="15"/>
                    <a:pt x="1762" y="45"/>
                  </a:cubicBezTo>
                  <a:lnTo>
                    <a:pt x="203" y="986"/>
                  </a:lnTo>
                  <a:cubicBezTo>
                    <a:pt x="0" y="1117"/>
                    <a:pt x="0" y="1414"/>
                    <a:pt x="214" y="1533"/>
                  </a:cubicBezTo>
                  <a:lnTo>
                    <a:pt x="2798" y="2974"/>
                  </a:lnTo>
                  <a:cubicBezTo>
                    <a:pt x="2834" y="2998"/>
                    <a:pt x="2893" y="3022"/>
                    <a:pt x="2941" y="3022"/>
                  </a:cubicBezTo>
                  <a:cubicBezTo>
                    <a:pt x="3001" y="3022"/>
                    <a:pt x="3060" y="3010"/>
                    <a:pt x="3108" y="2974"/>
                  </a:cubicBezTo>
                  <a:lnTo>
                    <a:pt x="4679" y="2021"/>
                  </a:lnTo>
                  <a:cubicBezTo>
                    <a:pt x="4882" y="1891"/>
                    <a:pt x="4882" y="1593"/>
                    <a:pt x="4667" y="1474"/>
                  </a:cubicBezTo>
                  <a:lnTo>
                    <a:pt x="2072" y="45"/>
                  </a:lnTo>
                  <a:cubicBezTo>
                    <a:pt x="2024" y="15"/>
                    <a:pt x="1971" y="0"/>
                    <a:pt x="19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3844;p88"/>
            <p:cNvSpPr/>
            <p:nvPr/>
          </p:nvSpPr>
          <p:spPr>
            <a:xfrm>
              <a:off x="4921350" y="1680450"/>
              <a:ext cx="39900" cy="70875"/>
            </a:xfrm>
            <a:custGeom>
              <a:avLst/>
              <a:gdLst/>
              <a:ahLst/>
              <a:cxnLst/>
              <a:rect l="l" t="t" r="r" b="b"/>
              <a:pathLst>
                <a:path w="1596" h="2835" extrusionOk="0">
                  <a:moveTo>
                    <a:pt x="1596" y="1"/>
                  </a:moveTo>
                  <a:lnTo>
                    <a:pt x="24" y="953"/>
                  </a:lnTo>
                  <a:lnTo>
                    <a:pt x="0" y="2834"/>
                  </a:lnTo>
                  <a:lnTo>
                    <a:pt x="1596" y="1858"/>
                  </a:lnTo>
                  <a:lnTo>
                    <a:pt x="1596" y="1"/>
                  </a:lnTo>
                  <a:close/>
                </a:path>
              </a:pathLst>
            </a:custGeom>
            <a:solidFill>
              <a:srgbClr val="F3D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3845;p88"/>
            <p:cNvSpPr/>
            <p:nvPr/>
          </p:nvSpPr>
          <p:spPr>
            <a:xfrm>
              <a:off x="4913300" y="1672550"/>
              <a:ext cx="55700" cy="86500"/>
            </a:xfrm>
            <a:custGeom>
              <a:avLst/>
              <a:gdLst/>
              <a:ahLst/>
              <a:cxnLst/>
              <a:rect l="l" t="t" r="r" b="b"/>
              <a:pathLst>
                <a:path w="2228" h="3460" extrusionOk="0">
                  <a:moveTo>
                    <a:pt x="1596" y="876"/>
                  </a:moveTo>
                  <a:lnTo>
                    <a:pt x="1596" y="1995"/>
                  </a:lnTo>
                  <a:lnTo>
                    <a:pt x="644" y="2579"/>
                  </a:lnTo>
                  <a:lnTo>
                    <a:pt x="656" y="1448"/>
                  </a:lnTo>
                  <a:lnTo>
                    <a:pt x="1596" y="876"/>
                  </a:lnTo>
                  <a:close/>
                  <a:moveTo>
                    <a:pt x="1908" y="0"/>
                  </a:moveTo>
                  <a:cubicBezTo>
                    <a:pt x="1854" y="0"/>
                    <a:pt x="1801" y="14"/>
                    <a:pt x="1751" y="43"/>
                  </a:cubicBezTo>
                  <a:lnTo>
                    <a:pt x="179" y="1007"/>
                  </a:lnTo>
                  <a:cubicBezTo>
                    <a:pt x="84" y="1055"/>
                    <a:pt x="25" y="1162"/>
                    <a:pt x="25" y="1269"/>
                  </a:cubicBezTo>
                  <a:lnTo>
                    <a:pt x="13" y="3138"/>
                  </a:lnTo>
                  <a:cubicBezTo>
                    <a:pt x="1" y="3317"/>
                    <a:pt x="144" y="3460"/>
                    <a:pt x="322" y="3460"/>
                  </a:cubicBezTo>
                  <a:cubicBezTo>
                    <a:pt x="382" y="3460"/>
                    <a:pt x="441" y="3448"/>
                    <a:pt x="489" y="3412"/>
                  </a:cubicBezTo>
                  <a:lnTo>
                    <a:pt x="2072" y="2448"/>
                  </a:lnTo>
                  <a:cubicBezTo>
                    <a:pt x="2168" y="2388"/>
                    <a:pt x="2227" y="2281"/>
                    <a:pt x="2227" y="2174"/>
                  </a:cubicBezTo>
                  <a:lnTo>
                    <a:pt x="2227" y="317"/>
                  </a:lnTo>
                  <a:cubicBezTo>
                    <a:pt x="2227" y="128"/>
                    <a:pt x="2071" y="0"/>
                    <a:pt x="19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3846;p88"/>
            <p:cNvSpPr/>
            <p:nvPr/>
          </p:nvSpPr>
          <p:spPr>
            <a:xfrm>
              <a:off x="4854675" y="1701300"/>
              <a:ext cx="33350" cy="53600"/>
            </a:xfrm>
            <a:custGeom>
              <a:avLst/>
              <a:gdLst/>
              <a:ahLst/>
              <a:cxnLst/>
              <a:rect l="l" t="t" r="r" b="b"/>
              <a:pathLst>
                <a:path w="1334" h="2144" extrusionOk="0">
                  <a:moveTo>
                    <a:pt x="0" y="0"/>
                  </a:moveTo>
                  <a:lnTo>
                    <a:pt x="0" y="1393"/>
                  </a:lnTo>
                  <a:lnTo>
                    <a:pt x="1322" y="2143"/>
                  </a:lnTo>
                  <a:lnTo>
                    <a:pt x="1334" y="7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3847;p88"/>
            <p:cNvSpPr/>
            <p:nvPr/>
          </p:nvSpPr>
          <p:spPr>
            <a:xfrm>
              <a:off x="4846925" y="1693325"/>
              <a:ext cx="49150" cy="69600"/>
            </a:xfrm>
            <a:custGeom>
              <a:avLst/>
              <a:gdLst/>
              <a:ahLst/>
              <a:cxnLst/>
              <a:rect l="l" t="t" r="r" b="b"/>
              <a:pathLst>
                <a:path w="1966" h="2784" extrusionOk="0">
                  <a:moveTo>
                    <a:pt x="632" y="855"/>
                  </a:moveTo>
                  <a:lnTo>
                    <a:pt x="1334" y="1248"/>
                  </a:lnTo>
                  <a:lnTo>
                    <a:pt x="1322" y="1926"/>
                  </a:lnTo>
                  <a:lnTo>
                    <a:pt x="632" y="1534"/>
                  </a:lnTo>
                  <a:lnTo>
                    <a:pt x="632" y="855"/>
                  </a:lnTo>
                  <a:close/>
                  <a:moveTo>
                    <a:pt x="310" y="1"/>
                  </a:moveTo>
                  <a:cubicBezTo>
                    <a:pt x="257" y="1"/>
                    <a:pt x="203" y="15"/>
                    <a:pt x="155" y="45"/>
                  </a:cubicBezTo>
                  <a:cubicBezTo>
                    <a:pt x="60" y="105"/>
                    <a:pt x="1" y="200"/>
                    <a:pt x="1" y="319"/>
                  </a:cubicBezTo>
                  <a:lnTo>
                    <a:pt x="1" y="1712"/>
                  </a:lnTo>
                  <a:cubicBezTo>
                    <a:pt x="1" y="1831"/>
                    <a:pt x="60" y="1938"/>
                    <a:pt x="167" y="1986"/>
                  </a:cubicBezTo>
                  <a:lnTo>
                    <a:pt x="1477" y="2736"/>
                  </a:lnTo>
                  <a:cubicBezTo>
                    <a:pt x="1525" y="2760"/>
                    <a:pt x="1572" y="2772"/>
                    <a:pt x="1632" y="2772"/>
                  </a:cubicBezTo>
                  <a:lnTo>
                    <a:pt x="1632" y="2784"/>
                  </a:lnTo>
                  <a:cubicBezTo>
                    <a:pt x="1798" y="2784"/>
                    <a:pt x="1941" y="2641"/>
                    <a:pt x="1941" y="2462"/>
                  </a:cubicBezTo>
                  <a:lnTo>
                    <a:pt x="1965" y="1069"/>
                  </a:lnTo>
                  <a:cubicBezTo>
                    <a:pt x="1965" y="950"/>
                    <a:pt x="1906" y="843"/>
                    <a:pt x="1798" y="783"/>
                  </a:cubicBezTo>
                  <a:lnTo>
                    <a:pt x="465" y="45"/>
                  </a:lnTo>
                  <a:cubicBezTo>
                    <a:pt x="417" y="15"/>
                    <a:pt x="364" y="1"/>
                    <a:pt x="310" y="1"/>
                  </a:cubicBezTo>
                  <a:close/>
                </a:path>
              </a:pathLst>
            </a:custGeom>
            <a:solidFill>
              <a:srgbClr val="17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3848;p88"/>
            <p:cNvSpPr/>
            <p:nvPr/>
          </p:nvSpPr>
          <p:spPr>
            <a:xfrm>
              <a:off x="4854675" y="1684625"/>
              <a:ext cx="61925" cy="35150"/>
            </a:xfrm>
            <a:custGeom>
              <a:avLst/>
              <a:gdLst/>
              <a:ahLst/>
              <a:cxnLst/>
              <a:rect l="l" t="t" r="r" b="b"/>
              <a:pathLst>
                <a:path w="2477" h="1406" extrusionOk="0">
                  <a:moveTo>
                    <a:pt x="1131" y="0"/>
                  </a:moveTo>
                  <a:lnTo>
                    <a:pt x="0" y="667"/>
                  </a:lnTo>
                  <a:lnTo>
                    <a:pt x="1334" y="1405"/>
                  </a:lnTo>
                  <a:lnTo>
                    <a:pt x="2477" y="739"/>
                  </a:lnTo>
                  <a:lnTo>
                    <a:pt x="11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3849;p88"/>
            <p:cNvSpPr/>
            <p:nvPr/>
          </p:nvSpPr>
          <p:spPr>
            <a:xfrm>
              <a:off x="4845750" y="1676875"/>
              <a:ext cx="80075" cy="50925"/>
            </a:xfrm>
            <a:custGeom>
              <a:avLst/>
              <a:gdLst/>
              <a:ahLst/>
              <a:cxnLst/>
              <a:rect l="l" t="t" r="r" b="b"/>
              <a:pathLst>
                <a:path w="3203" h="2037" extrusionOk="0">
                  <a:moveTo>
                    <a:pt x="1488" y="668"/>
                  </a:moveTo>
                  <a:lnTo>
                    <a:pt x="2191" y="1060"/>
                  </a:lnTo>
                  <a:lnTo>
                    <a:pt x="1691" y="1358"/>
                  </a:lnTo>
                  <a:lnTo>
                    <a:pt x="988" y="965"/>
                  </a:lnTo>
                  <a:lnTo>
                    <a:pt x="1488" y="668"/>
                  </a:lnTo>
                  <a:close/>
                  <a:moveTo>
                    <a:pt x="1488" y="1"/>
                  </a:moveTo>
                  <a:cubicBezTo>
                    <a:pt x="1435" y="1"/>
                    <a:pt x="1381" y="13"/>
                    <a:pt x="1334" y="36"/>
                  </a:cubicBezTo>
                  <a:lnTo>
                    <a:pt x="202" y="703"/>
                  </a:lnTo>
                  <a:cubicBezTo>
                    <a:pt x="0" y="822"/>
                    <a:pt x="0" y="1120"/>
                    <a:pt x="202" y="1251"/>
                  </a:cubicBezTo>
                  <a:lnTo>
                    <a:pt x="1548" y="1989"/>
                  </a:lnTo>
                  <a:cubicBezTo>
                    <a:pt x="1595" y="2013"/>
                    <a:pt x="1643" y="2025"/>
                    <a:pt x="1691" y="2037"/>
                  </a:cubicBezTo>
                  <a:cubicBezTo>
                    <a:pt x="1750" y="2037"/>
                    <a:pt x="1810" y="2013"/>
                    <a:pt x="1857" y="1989"/>
                  </a:cubicBezTo>
                  <a:lnTo>
                    <a:pt x="2988" y="1322"/>
                  </a:lnTo>
                  <a:cubicBezTo>
                    <a:pt x="3203" y="1191"/>
                    <a:pt x="3203" y="894"/>
                    <a:pt x="2988" y="775"/>
                  </a:cubicBezTo>
                  <a:lnTo>
                    <a:pt x="1643" y="36"/>
                  </a:lnTo>
                  <a:cubicBezTo>
                    <a:pt x="1595" y="13"/>
                    <a:pt x="1542" y="1"/>
                    <a:pt x="1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3850;p88"/>
            <p:cNvSpPr/>
            <p:nvPr/>
          </p:nvSpPr>
          <p:spPr>
            <a:xfrm>
              <a:off x="4887700" y="1703075"/>
              <a:ext cx="28900" cy="51825"/>
            </a:xfrm>
            <a:custGeom>
              <a:avLst/>
              <a:gdLst/>
              <a:ahLst/>
              <a:cxnLst/>
              <a:rect l="l" t="t" r="r" b="b"/>
              <a:pathLst>
                <a:path w="1156" h="2073" extrusionOk="0">
                  <a:moveTo>
                    <a:pt x="1156" y="1"/>
                  </a:moveTo>
                  <a:lnTo>
                    <a:pt x="13" y="667"/>
                  </a:lnTo>
                  <a:lnTo>
                    <a:pt x="1" y="2072"/>
                  </a:lnTo>
                  <a:lnTo>
                    <a:pt x="1156" y="1394"/>
                  </a:lnTo>
                  <a:lnTo>
                    <a:pt x="11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3851;p88"/>
            <p:cNvSpPr/>
            <p:nvPr/>
          </p:nvSpPr>
          <p:spPr>
            <a:xfrm>
              <a:off x="4879975" y="1695175"/>
              <a:ext cx="44675" cy="67450"/>
            </a:xfrm>
            <a:custGeom>
              <a:avLst/>
              <a:gdLst/>
              <a:ahLst/>
              <a:cxnLst/>
              <a:rect l="l" t="t" r="r" b="b"/>
              <a:pathLst>
                <a:path w="1787" h="2698" extrusionOk="0">
                  <a:moveTo>
                    <a:pt x="1155" y="864"/>
                  </a:moveTo>
                  <a:lnTo>
                    <a:pt x="1155" y="1531"/>
                  </a:lnTo>
                  <a:lnTo>
                    <a:pt x="631" y="1841"/>
                  </a:lnTo>
                  <a:lnTo>
                    <a:pt x="643" y="1162"/>
                  </a:lnTo>
                  <a:lnTo>
                    <a:pt x="1155" y="864"/>
                  </a:lnTo>
                  <a:close/>
                  <a:moveTo>
                    <a:pt x="1465" y="0"/>
                  </a:moveTo>
                  <a:cubicBezTo>
                    <a:pt x="1413" y="0"/>
                    <a:pt x="1360" y="14"/>
                    <a:pt x="1310" y="43"/>
                  </a:cubicBezTo>
                  <a:lnTo>
                    <a:pt x="167" y="709"/>
                  </a:lnTo>
                  <a:cubicBezTo>
                    <a:pt x="72" y="769"/>
                    <a:pt x="12" y="864"/>
                    <a:pt x="24" y="983"/>
                  </a:cubicBezTo>
                  <a:lnTo>
                    <a:pt x="0" y="2376"/>
                  </a:lnTo>
                  <a:cubicBezTo>
                    <a:pt x="0" y="2495"/>
                    <a:pt x="48" y="2603"/>
                    <a:pt x="143" y="2662"/>
                  </a:cubicBezTo>
                  <a:cubicBezTo>
                    <a:pt x="191" y="2686"/>
                    <a:pt x="250" y="2698"/>
                    <a:pt x="310" y="2698"/>
                  </a:cubicBezTo>
                  <a:cubicBezTo>
                    <a:pt x="357" y="2698"/>
                    <a:pt x="417" y="2686"/>
                    <a:pt x="465" y="2662"/>
                  </a:cubicBezTo>
                  <a:lnTo>
                    <a:pt x="1619" y="1971"/>
                  </a:lnTo>
                  <a:cubicBezTo>
                    <a:pt x="1715" y="1924"/>
                    <a:pt x="1774" y="1817"/>
                    <a:pt x="1786" y="1710"/>
                  </a:cubicBezTo>
                  <a:lnTo>
                    <a:pt x="1786" y="317"/>
                  </a:lnTo>
                  <a:cubicBezTo>
                    <a:pt x="1777" y="128"/>
                    <a:pt x="1626" y="0"/>
                    <a:pt x="14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3852;p88"/>
            <p:cNvSpPr/>
            <p:nvPr/>
          </p:nvSpPr>
          <p:spPr>
            <a:xfrm>
              <a:off x="4827275" y="1717950"/>
              <a:ext cx="147675" cy="124150"/>
            </a:xfrm>
            <a:custGeom>
              <a:avLst/>
              <a:gdLst/>
              <a:ahLst/>
              <a:cxnLst/>
              <a:rect l="l" t="t" r="r" b="b"/>
              <a:pathLst>
                <a:path w="5907" h="4966" extrusionOk="0">
                  <a:moveTo>
                    <a:pt x="1" y="1"/>
                  </a:moveTo>
                  <a:lnTo>
                    <a:pt x="1" y="1394"/>
                  </a:lnTo>
                  <a:lnTo>
                    <a:pt x="5894" y="4966"/>
                  </a:lnTo>
                  <a:lnTo>
                    <a:pt x="5906" y="35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3853;p88"/>
            <p:cNvSpPr/>
            <p:nvPr/>
          </p:nvSpPr>
          <p:spPr>
            <a:xfrm>
              <a:off x="4819550" y="1709700"/>
              <a:ext cx="163425" cy="140150"/>
            </a:xfrm>
            <a:custGeom>
              <a:avLst/>
              <a:gdLst/>
              <a:ahLst/>
              <a:cxnLst/>
              <a:rect l="l" t="t" r="r" b="b"/>
              <a:pathLst>
                <a:path w="6537" h="5606" extrusionOk="0">
                  <a:moveTo>
                    <a:pt x="619" y="890"/>
                  </a:moveTo>
                  <a:lnTo>
                    <a:pt x="5906" y="4069"/>
                  </a:lnTo>
                  <a:lnTo>
                    <a:pt x="5894" y="4748"/>
                  </a:lnTo>
                  <a:lnTo>
                    <a:pt x="619" y="1557"/>
                  </a:lnTo>
                  <a:lnTo>
                    <a:pt x="619" y="890"/>
                  </a:lnTo>
                  <a:close/>
                  <a:moveTo>
                    <a:pt x="316" y="0"/>
                  </a:moveTo>
                  <a:cubicBezTo>
                    <a:pt x="259" y="0"/>
                    <a:pt x="203" y="15"/>
                    <a:pt x="155" y="45"/>
                  </a:cubicBezTo>
                  <a:cubicBezTo>
                    <a:pt x="60" y="105"/>
                    <a:pt x="0" y="212"/>
                    <a:pt x="0" y="319"/>
                  </a:cubicBezTo>
                  <a:lnTo>
                    <a:pt x="0" y="1724"/>
                  </a:lnTo>
                  <a:cubicBezTo>
                    <a:pt x="0" y="1831"/>
                    <a:pt x="48" y="1938"/>
                    <a:pt x="143" y="1986"/>
                  </a:cubicBezTo>
                  <a:lnTo>
                    <a:pt x="6037" y="5558"/>
                  </a:lnTo>
                  <a:cubicBezTo>
                    <a:pt x="6084" y="5593"/>
                    <a:pt x="6144" y="5605"/>
                    <a:pt x="6203" y="5605"/>
                  </a:cubicBezTo>
                  <a:cubicBezTo>
                    <a:pt x="6251" y="5605"/>
                    <a:pt x="6299" y="5593"/>
                    <a:pt x="6346" y="5558"/>
                  </a:cubicBezTo>
                  <a:cubicBezTo>
                    <a:pt x="6453" y="5510"/>
                    <a:pt x="6513" y="5403"/>
                    <a:pt x="6513" y="5296"/>
                  </a:cubicBezTo>
                  <a:lnTo>
                    <a:pt x="6537" y="3891"/>
                  </a:lnTo>
                  <a:cubicBezTo>
                    <a:pt x="6537" y="3784"/>
                    <a:pt x="6477" y="3676"/>
                    <a:pt x="6382" y="3617"/>
                  </a:cubicBezTo>
                  <a:lnTo>
                    <a:pt x="477" y="45"/>
                  </a:lnTo>
                  <a:cubicBezTo>
                    <a:pt x="429" y="15"/>
                    <a:pt x="372" y="0"/>
                    <a:pt x="3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3854;p88"/>
            <p:cNvSpPr/>
            <p:nvPr/>
          </p:nvSpPr>
          <p:spPr>
            <a:xfrm>
              <a:off x="4827275" y="1701300"/>
              <a:ext cx="176250" cy="105675"/>
            </a:xfrm>
            <a:custGeom>
              <a:avLst/>
              <a:gdLst/>
              <a:ahLst/>
              <a:cxnLst/>
              <a:rect l="l" t="t" r="r" b="b"/>
              <a:pathLst>
                <a:path w="7050" h="4227" extrusionOk="0">
                  <a:moveTo>
                    <a:pt x="1132" y="0"/>
                  </a:moveTo>
                  <a:lnTo>
                    <a:pt x="1" y="667"/>
                  </a:lnTo>
                  <a:lnTo>
                    <a:pt x="5906" y="4227"/>
                  </a:lnTo>
                  <a:lnTo>
                    <a:pt x="7049" y="3560"/>
                  </a:lnTo>
                  <a:lnTo>
                    <a:pt x="1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3855;p88"/>
            <p:cNvSpPr/>
            <p:nvPr/>
          </p:nvSpPr>
          <p:spPr>
            <a:xfrm>
              <a:off x="4818050" y="1693325"/>
              <a:ext cx="193200" cy="121700"/>
            </a:xfrm>
            <a:custGeom>
              <a:avLst/>
              <a:gdLst/>
              <a:ahLst/>
              <a:cxnLst/>
              <a:rect l="l" t="t" r="r" b="b"/>
              <a:pathLst>
                <a:path w="7728" h="4868" extrusionOk="0">
                  <a:moveTo>
                    <a:pt x="1501" y="688"/>
                  </a:moveTo>
                  <a:lnTo>
                    <a:pt x="6799" y="3879"/>
                  </a:lnTo>
                  <a:lnTo>
                    <a:pt x="6275" y="4177"/>
                  </a:lnTo>
                  <a:lnTo>
                    <a:pt x="989" y="986"/>
                  </a:lnTo>
                  <a:lnTo>
                    <a:pt x="1501" y="688"/>
                  </a:lnTo>
                  <a:close/>
                  <a:moveTo>
                    <a:pt x="1495" y="1"/>
                  </a:moveTo>
                  <a:cubicBezTo>
                    <a:pt x="1438" y="1"/>
                    <a:pt x="1382" y="15"/>
                    <a:pt x="1334" y="45"/>
                  </a:cubicBezTo>
                  <a:lnTo>
                    <a:pt x="203" y="712"/>
                  </a:lnTo>
                  <a:cubicBezTo>
                    <a:pt x="1" y="831"/>
                    <a:pt x="1" y="1129"/>
                    <a:pt x="203" y="1248"/>
                  </a:cubicBezTo>
                  <a:lnTo>
                    <a:pt x="6109" y="4820"/>
                  </a:lnTo>
                  <a:cubicBezTo>
                    <a:pt x="6168" y="4843"/>
                    <a:pt x="6216" y="4867"/>
                    <a:pt x="6275" y="4867"/>
                  </a:cubicBezTo>
                  <a:cubicBezTo>
                    <a:pt x="6335" y="4867"/>
                    <a:pt x="6394" y="4843"/>
                    <a:pt x="6430" y="4820"/>
                  </a:cubicBezTo>
                  <a:lnTo>
                    <a:pt x="7573" y="4141"/>
                  </a:lnTo>
                  <a:cubicBezTo>
                    <a:pt x="7668" y="4081"/>
                    <a:pt x="7728" y="3986"/>
                    <a:pt x="7728" y="3879"/>
                  </a:cubicBezTo>
                  <a:cubicBezTo>
                    <a:pt x="7728" y="3760"/>
                    <a:pt x="7668" y="3665"/>
                    <a:pt x="7573" y="3605"/>
                  </a:cubicBezTo>
                  <a:lnTo>
                    <a:pt x="1656" y="45"/>
                  </a:lnTo>
                  <a:cubicBezTo>
                    <a:pt x="1608" y="15"/>
                    <a:pt x="1552" y="1"/>
                    <a:pt x="14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3856;p88"/>
            <p:cNvSpPr/>
            <p:nvPr/>
          </p:nvSpPr>
          <p:spPr>
            <a:xfrm>
              <a:off x="4974625" y="1790300"/>
              <a:ext cx="28900" cy="51800"/>
            </a:xfrm>
            <a:custGeom>
              <a:avLst/>
              <a:gdLst/>
              <a:ahLst/>
              <a:cxnLst/>
              <a:rect l="l" t="t" r="r" b="b"/>
              <a:pathLst>
                <a:path w="1156" h="2072" extrusionOk="0">
                  <a:moveTo>
                    <a:pt x="1155" y="0"/>
                  </a:moveTo>
                  <a:lnTo>
                    <a:pt x="12" y="667"/>
                  </a:lnTo>
                  <a:lnTo>
                    <a:pt x="0" y="2072"/>
                  </a:lnTo>
                  <a:lnTo>
                    <a:pt x="1155" y="1393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rgbClr val="F3D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3857;p88"/>
            <p:cNvSpPr/>
            <p:nvPr/>
          </p:nvSpPr>
          <p:spPr>
            <a:xfrm>
              <a:off x="4966575" y="1782325"/>
              <a:ext cx="44675" cy="67525"/>
            </a:xfrm>
            <a:custGeom>
              <a:avLst/>
              <a:gdLst/>
              <a:ahLst/>
              <a:cxnLst/>
              <a:rect l="l" t="t" r="r" b="b"/>
              <a:pathLst>
                <a:path w="1787" h="2701" extrusionOk="0">
                  <a:moveTo>
                    <a:pt x="1156" y="879"/>
                  </a:moveTo>
                  <a:lnTo>
                    <a:pt x="1156" y="1545"/>
                  </a:lnTo>
                  <a:lnTo>
                    <a:pt x="644" y="1843"/>
                  </a:lnTo>
                  <a:lnTo>
                    <a:pt x="644" y="1176"/>
                  </a:lnTo>
                  <a:lnTo>
                    <a:pt x="1156" y="879"/>
                  </a:lnTo>
                  <a:close/>
                  <a:moveTo>
                    <a:pt x="1465" y="1"/>
                  </a:moveTo>
                  <a:cubicBezTo>
                    <a:pt x="1412" y="1"/>
                    <a:pt x="1358" y="15"/>
                    <a:pt x="1311" y="45"/>
                  </a:cubicBezTo>
                  <a:lnTo>
                    <a:pt x="168" y="712"/>
                  </a:lnTo>
                  <a:cubicBezTo>
                    <a:pt x="72" y="771"/>
                    <a:pt x="25" y="879"/>
                    <a:pt x="25" y="986"/>
                  </a:cubicBezTo>
                  <a:lnTo>
                    <a:pt x="1" y="2379"/>
                  </a:lnTo>
                  <a:cubicBezTo>
                    <a:pt x="1" y="2498"/>
                    <a:pt x="60" y="2605"/>
                    <a:pt x="156" y="2665"/>
                  </a:cubicBezTo>
                  <a:cubicBezTo>
                    <a:pt x="203" y="2688"/>
                    <a:pt x="263" y="2700"/>
                    <a:pt x="322" y="2700"/>
                  </a:cubicBezTo>
                  <a:cubicBezTo>
                    <a:pt x="370" y="2700"/>
                    <a:pt x="430" y="2688"/>
                    <a:pt x="477" y="2665"/>
                  </a:cubicBezTo>
                  <a:lnTo>
                    <a:pt x="1632" y="1986"/>
                  </a:lnTo>
                  <a:cubicBezTo>
                    <a:pt x="1727" y="1926"/>
                    <a:pt x="1787" y="1819"/>
                    <a:pt x="1787" y="1712"/>
                  </a:cubicBezTo>
                  <a:lnTo>
                    <a:pt x="1787" y="319"/>
                  </a:lnTo>
                  <a:cubicBezTo>
                    <a:pt x="1787" y="212"/>
                    <a:pt x="1727" y="105"/>
                    <a:pt x="1620" y="45"/>
                  </a:cubicBezTo>
                  <a:cubicBezTo>
                    <a:pt x="1573" y="15"/>
                    <a:pt x="1519" y="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3858;p88"/>
            <p:cNvSpPr/>
            <p:nvPr/>
          </p:nvSpPr>
          <p:spPr>
            <a:xfrm>
              <a:off x="6501900" y="2492750"/>
              <a:ext cx="33050" cy="36350"/>
            </a:xfrm>
            <a:custGeom>
              <a:avLst/>
              <a:gdLst/>
              <a:ahLst/>
              <a:cxnLst/>
              <a:rect l="l" t="t" r="r" b="b"/>
              <a:pathLst>
                <a:path w="1322" h="1454" extrusionOk="0">
                  <a:moveTo>
                    <a:pt x="1322" y="1"/>
                  </a:moveTo>
                  <a:lnTo>
                    <a:pt x="0" y="775"/>
                  </a:lnTo>
                  <a:lnTo>
                    <a:pt x="36" y="1453"/>
                  </a:lnTo>
                  <a:lnTo>
                    <a:pt x="1108" y="810"/>
                  </a:lnTo>
                  <a:cubicBezTo>
                    <a:pt x="1239" y="739"/>
                    <a:pt x="1322" y="596"/>
                    <a:pt x="1322" y="441"/>
                  </a:cubicBezTo>
                  <a:lnTo>
                    <a:pt x="13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3859;p88"/>
            <p:cNvSpPr/>
            <p:nvPr/>
          </p:nvSpPr>
          <p:spPr>
            <a:xfrm>
              <a:off x="6493850" y="2485100"/>
              <a:ext cx="48850" cy="51725"/>
            </a:xfrm>
            <a:custGeom>
              <a:avLst/>
              <a:gdLst/>
              <a:ahLst/>
              <a:cxnLst/>
              <a:rect l="l" t="t" r="r" b="b"/>
              <a:pathLst>
                <a:path w="1954" h="2069" extrusionOk="0">
                  <a:moveTo>
                    <a:pt x="1644" y="0"/>
                  </a:moveTo>
                  <a:cubicBezTo>
                    <a:pt x="1590" y="0"/>
                    <a:pt x="1537" y="15"/>
                    <a:pt x="1489" y="45"/>
                  </a:cubicBezTo>
                  <a:lnTo>
                    <a:pt x="156" y="807"/>
                  </a:lnTo>
                  <a:cubicBezTo>
                    <a:pt x="60" y="866"/>
                    <a:pt x="1" y="973"/>
                    <a:pt x="1" y="1093"/>
                  </a:cubicBezTo>
                  <a:lnTo>
                    <a:pt x="37" y="1771"/>
                  </a:lnTo>
                  <a:cubicBezTo>
                    <a:pt x="49" y="1938"/>
                    <a:pt x="191" y="2069"/>
                    <a:pt x="358" y="2069"/>
                  </a:cubicBezTo>
                  <a:cubicBezTo>
                    <a:pt x="406" y="2069"/>
                    <a:pt x="465" y="2057"/>
                    <a:pt x="513" y="2033"/>
                  </a:cubicBezTo>
                  <a:lnTo>
                    <a:pt x="1596" y="1390"/>
                  </a:lnTo>
                  <a:cubicBezTo>
                    <a:pt x="1823" y="1259"/>
                    <a:pt x="1954" y="1009"/>
                    <a:pt x="1954" y="747"/>
                  </a:cubicBezTo>
                  <a:lnTo>
                    <a:pt x="1954" y="319"/>
                  </a:lnTo>
                  <a:cubicBezTo>
                    <a:pt x="1954" y="200"/>
                    <a:pt x="1894" y="92"/>
                    <a:pt x="1799" y="45"/>
                  </a:cubicBezTo>
                  <a:cubicBezTo>
                    <a:pt x="1751" y="15"/>
                    <a:pt x="1698" y="0"/>
                    <a:pt x="16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3860;p88"/>
            <p:cNvSpPr/>
            <p:nvPr/>
          </p:nvSpPr>
          <p:spPr>
            <a:xfrm>
              <a:off x="6447125" y="2458225"/>
              <a:ext cx="87825" cy="53600"/>
            </a:xfrm>
            <a:custGeom>
              <a:avLst/>
              <a:gdLst/>
              <a:ahLst/>
              <a:cxnLst/>
              <a:rect l="l" t="t" r="r" b="b"/>
              <a:pathLst>
                <a:path w="3513" h="2144" extrusionOk="0">
                  <a:moveTo>
                    <a:pt x="1031" y="0"/>
                  </a:moveTo>
                  <a:cubicBezTo>
                    <a:pt x="917" y="0"/>
                    <a:pt x="805" y="27"/>
                    <a:pt x="703" y="84"/>
                  </a:cubicBezTo>
                  <a:lnTo>
                    <a:pt x="239" y="358"/>
                  </a:lnTo>
                  <a:cubicBezTo>
                    <a:pt x="1" y="489"/>
                    <a:pt x="1" y="810"/>
                    <a:pt x="227" y="953"/>
                  </a:cubicBezTo>
                  <a:lnTo>
                    <a:pt x="2191" y="2144"/>
                  </a:lnTo>
                  <a:lnTo>
                    <a:pt x="3513" y="1382"/>
                  </a:lnTo>
                  <a:lnTo>
                    <a:pt x="1394" y="96"/>
                  </a:lnTo>
                  <a:cubicBezTo>
                    <a:pt x="1281" y="33"/>
                    <a:pt x="1156" y="0"/>
                    <a:pt x="10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3861;p88"/>
            <p:cNvSpPr/>
            <p:nvPr/>
          </p:nvSpPr>
          <p:spPr>
            <a:xfrm>
              <a:off x="6437600" y="2450550"/>
              <a:ext cx="106600" cy="69325"/>
            </a:xfrm>
            <a:custGeom>
              <a:avLst/>
              <a:gdLst/>
              <a:ahLst/>
              <a:cxnLst/>
              <a:rect l="l" t="t" r="r" b="b"/>
              <a:pathLst>
                <a:path w="4264" h="2773" extrusionOk="0">
                  <a:moveTo>
                    <a:pt x="1417" y="629"/>
                  </a:moveTo>
                  <a:cubicBezTo>
                    <a:pt x="1489" y="629"/>
                    <a:pt x="1548" y="641"/>
                    <a:pt x="1608" y="677"/>
                  </a:cubicBezTo>
                  <a:lnTo>
                    <a:pt x="3275" y="1689"/>
                  </a:lnTo>
                  <a:lnTo>
                    <a:pt x="2572" y="2094"/>
                  </a:lnTo>
                  <a:lnTo>
                    <a:pt x="763" y="939"/>
                  </a:lnTo>
                  <a:lnTo>
                    <a:pt x="1239" y="677"/>
                  </a:lnTo>
                  <a:cubicBezTo>
                    <a:pt x="1298" y="641"/>
                    <a:pt x="1358" y="629"/>
                    <a:pt x="1417" y="629"/>
                  </a:cubicBezTo>
                  <a:close/>
                  <a:moveTo>
                    <a:pt x="1422" y="1"/>
                  </a:moveTo>
                  <a:cubicBezTo>
                    <a:pt x="1254" y="1"/>
                    <a:pt x="1085" y="43"/>
                    <a:pt x="929" y="129"/>
                  </a:cubicBezTo>
                  <a:lnTo>
                    <a:pt x="453" y="391"/>
                  </a:lnTo>
                  <a:cubicBezTo>
                    <a:pt x="13" y="641"/>
                    <a:pt x="1" y="1272"/>
                    <a:pt x="441" y="1534"/>
                  </a:cubicBezTo>
                  <a:lnTo>
                    <a:pt x="2406" y="2725"/>
                  </a:lnTo>
                  <a:cubicBezTo>
                    <a:pt x="2453" y="2760"/>
                    <a:pt x="2513" y="2772"/>
                    <a:pt x="2572" y="2772"/>
                  </a:cubicBezTo>
                  <a:cubicBezTo>
                    <a:pt x="2620" y="2772"/>
                    <a:pt x="2680" y="2748"/>
                    <a:pt x="2727" y="2725"/>
                  </a:cubicBezTo>
                  <a:lnTo>
                    <a:pt x="4049" y="1963"/>
                  </a:lnTo>
                  <a:cubicBezTo>
                    <a:pt x="4263" y="1844"/>
                    <a:pt x="4263" y="1546"/>
                    <a:pt x="4049" y="1427"/>
                  </a:cubicBezTo>
                  <a:lnTo>
                    <a:pt x="1941" y="141"/>
                  </a:lnTo>
                  <a:cubicBezTo>
                    <a:pt x="1781" y="49"/>
                    <a:pt x="1602" y="1"/>
                    <a:pt x="1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3862;p88"/>
            <p:cNvSpPr/>
            <p:nvPr/>
          </p:nvSpPr>
          <p:spPr>
            <a:xfrm>
              <a:off x="6445950" y="2474900"/>
              <a:ext cx="56875" cy="54200"/>
            </a:xfrm>
            <a:custGeom>
              <a:avLst/>
              <a:gdLst/>
              <a:ahLst/>
              <a:cxnLst/>
              <a:rect l="l" t="t" r="r" b="b"/>
              <a:pathLst>
                <a:path w="2275" h="2168" extrusionOk="0">
                  <a:moveTo>
                    <a:pt x="48" y="0"/>
                  </a:moveTo>
                  <a:lnTo>
                    <a:pt x="0" y="369"/>
                  </a:lnTo>
                  <a:cubicBezTo>
                    <a:pt x="0" y="536"/>
                    <a:pt x="83" y="691"/>
                    <a:pt x="214" y="786"/>
                  </a:cubicBezTo>
                  <a:lnTo>
                    <a:pt x="2274" y="2167"/>
                  </a:lnTo>
                  <a:lnTo>
                    <a:pt x="2238" y="148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3863;p88"/>
            <p:cNvSpPr/>
            <p:nvPr/>
          </p:nvSpPr>
          <p:spPr>
            <a:xfrm>
              <a:off x="6437900" y="2466875"/>
              <a:ext cx="72650" cy="69950"/>
            </a:xfrm>
            <a:custGeom>
              <a:avLst/>
              <a:gdLst/>
              <a:ahLst/>
              <a:cxnLst/>
              <a:rect l="l" t="t" r="r" b="b"/>
              <a:pathLst>
                <a:path w="2906" h="2798" extrusionOk="0">
                  <a:moveTo>
                    <a:pt x="365" y="0"/>
                  </a:moveTo>
                  <a:cubicBezTo>
                    <a:pt x="322" y="0"/>
                    <a:pt x="278" y="9"/>
                    <a:pt x="239" y="24"/>
                  </a:cubicBezTo>
                  <a:cubicBezTo>
                    <a:pt x="132" y="71"/>
                    <a:pt x="60" y="167"/>
                    <a:pt x="48" y="274"/>
                  </a:cubicBezTo>
                  <a:lnTo>
                    <a:pt x="1" y="679"/>
                  </a:lnTo>
                  <a:cubicBezTo>
                    <a:pt x="1" y="952"/>
                    <a:pt x="132" y="1214"/>
                    <a:pt x="358" y="1369"/>
                  </a:cubicBezTo>
                  <a:lnTo>
                    <a:pt x="2418" y="2750"/>
                  </a:lnTo>
                  <a:cubicBezTo>
                    <a:pt x="2465" y="2774"/>
                    <a:pt x="2525" y="2798"/>
                    <a:pt x="2596" y="2798"/>
                  </a:cubicBezTo>
                  <a:cubicBezTo>
                    <a:pt x="2644" y="2798"/>
                    <a:pt x="2691" y="2786"/>
                    <a:pt x="2739" y="2762"/>
                  </a:cubicBezTo>
                  <a:cubicBezTo>
                    <a:pt x="2846" y="2703"/>
                    <a:pt x="2906" y="2595"/>
                    <a:pt x="2906" y="2476"/>
                  </a:cubicBezTo>
                  <a:lnTo>
                    <a:pt x="2870" y="1786"/>
                  </a:lnTo>
                  <a:cubicBezTo>
                    <a:pt x="2870" y="1691"/>
                    <a:pt x="2822" y="1595"/>
                    <a:pt x="2739" y="1548"/>
                  </a:cubicBezTo>
                  <a:lnTo>
                    <a:pt x="536" y="59"/>
                  </a:lnTo>
                  <a:cubicBezTo>
                    <a:pt x="487" y="18"/>
                    <a:pt x="426" y="0"/>
                    <a:pt x="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3864;p88"/>
            <p:cNvSpPr/>
            <p:nvPr/>
          </p:nvSpPr>
          <p:spPr>
            <a:xfrm>
              <a:off x="6478675" y="2481025"/>
              <a:ext cx="66100" cy="46575"/>
            </a:xfrm>
            <a:custGeom>
              <a:avLst/>
              <a:gdLst/>
              <a:ahLst/>
              <a:cxnLst/>
              <a:rect l="l" t="t" r="r" b="b"/>
              <a:pathLst>
                <a:path w="2644" h="1863" extrusionOk="0">
                  <a:moveTo>
                    <a:pt x="1371" y="623"/>
                  </a:moveTo>
                  <a:cubicBezTo>
                    <a:pt x="1581" y="623"/>
                    <a:pt x="1787" y="695"/>
                    <a:pt x="1941" y="839"/>
                  </a:cubicBezTo>
                  <a:cubicBezTo>
                    <a:pt x="1977" y="863"/>
                    <a:pt x="1989" y="898"/>
                    <a:pt x="1989" y="934"/>
                  </a:cubicBezTo>
                  <a:cubicBezTo>
                    <a:pt x="1977" y="1053"/>
                    <a:pt x="1703" y="1232"/>
                    <a:pt x="1322" y="1232"/>
                  </a:cubicBezTo>
                  <a:cubicBezTo>
                    <a:pt x="929" y="1232"/>
                    <a:pt x="656" y="1053"/>
                    <a:pt x="644" y="934"/>
                  </a:cubicBezTo>
                  <a:lnTo>
                    <a:pt x="632" y="922"/>
                  </a:lnTo>
                  <a:cubicBezTo>
                    <a:pt x="644" y="886"/>
                    <a:pt x="656" y="851"/>
                    <a:pt x="679" y="827"/>
                  </a:cubicBezTo>
                  <a:cubicBezTo>
                    <a:pt x="775" y="732"/>
                    <a:pt x="1001" y="636"/>
                    <a:pt x="1322" y="625"/>
                  </a:cubicBezTo>
                  <a:cubicBezTo>
                    <a:pt x="1338" y="624"/>
                    <a:pt x="1355" y="623"/>
                    <a:pt x="1371" y="623"/>
                  </a:cubicBezTo>
                  <a:close/>
                  <a:moveTo>
                    <a:pt x="1320" y="1"/>
                  </a:moveTo>
                  <a:cubicBezTo>
                    <a:pt x="931" y="1"/>
                    <a:pt x="541" y="138"/>
                    <a:pt x="227" y="410"/>
                  </a:cubicBezTo>
                  <a:cubicBezTo>
                    <a:pt x="84" y="553"/>
                    <a:pt x="1" y="767"/>
                    <a:pt x="13" y="982"/>
                  </a:cubicBezTo>
                  <a:cubicBezTo>
                    <a:pt x="48" y="1482"/>
                    <a:pt x="608" y="1863"/>
                    <a:pt x="1310" y="1863"/>
                  </a:cubicBezTo>
                  <a:lnTo>
                    <a:pt x="1322" y="1863"/>
                  </a:lnTo>
                  <a:cubicBezTo>
                    <a:pt x="2025" y="1863"/>
                    <a:pt x="2584" y="1494"/>
                    <a:pt x="2620" y="994"/>
                  </a:cubicBezTo>
                  <a:cubicBezTo>
                    <a:pt x="2644" y="779"/>
                    <a:pt x="2561" y="577"/>
                    <a:pt x="2418" y="422"/>
                  </a:cubicBezTo>
                  <a:cubicBezTo>
                    <a:pt x="2106" y="141"/>
                    <a:pt x="1714" y="1"/>
                    <a:pt x="1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3865;p88"/>
            <p:cNvSpPr/>
            <p:nvPr/>
          </p:nvSpPr>
          <p:spPr>
            <a:xfrm>
              <a:off x="6467375" y="2195700"/>
              <a:ext cx="91100" cy="322375"/>
            </a:xfrm>
            <a:custGeom>
              <a:avLst/>
              <a:gdLst/>
              <a:ahLst/>
              <a:cxnLst/>
              <a:rect l="l" t="t" r="r" b="b"/>
              <a:pathLst>
                <a:path w="3644" h="12895" extrusionOk="0">
                  <a:moveTo>
                    <a:pt x="0" y="0"/>
                  </a:moveTo>
                  <a:lnTo>
                    <a:pt x="774" y="12299"/>
                  </a:lnTo>
                  <a:cubicBezTo>
                    <a:pt x="798" y="12633"/>
                    <a:pt x="1239" y="12895"/>
                    <a:pt x="1774" y="12895"/>
                  </a:cubicBezTo>
                  <a:cubicBezTo>
                    <a:pt x="2298" y="12895"/>
                    <a:pt x="2727" y="12645"/>
                    <a:pt x="2751" y="12311"/>
                  </a:cubicBezTo>
                  <a:lnTo>
                    <a:pt x="3465" y="2012"/>
                  </a:lnTo>
                  <a:lnTo>
                    <a:pt x="3644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3866;p88"/>
            <p:cNvSpPr/>
            <p:nvPr/>
          </p:nvSpPr>
          <p:spPr>
            <a:xfrm>
              <a:off x="6459025" y="2187900"/>
              <a:ext cx="107500" cy="338225"/>
            </a:xfrm>
            <a:custGeom>
              <a:avLst/>
              <a:gdLst/>
              <a:ahLst/>
              <a:cxnLst/>
              <a:rect l="l" t="t" r="r" b="b"/>
              <a:pathLst>
                <a:path w="4300" h="13529" extrusionOk="0">
                  <a:moveTo>
                    <a:pt x="349" y="0"/>
                  </a:moveTo>
                  <a:cubicBezTo>
                    <a:pt x="337" y="0"/>
                    <a:pt x="324" y="1"/>
                    <a:pt x="310" y="3"/>
                  </a:cubicBezTo>
                  <a:cubicBezTo>
                    <a:pt x="132" y="3"/>
                    <a:pt x="1" y="158"/>
                    <a:pt x="13" y="336"/>
                  </a:cubicBezTo>
                  <a:lnTo>
                    <a:pt x="799" y="12635"/>
                  </a:lnTo>
                  <a:cubicBezTo>
                    <a:pt x="834" y="13147"/>
                    <a:pt x="1394" y="13528"/>
                    <a:pt x="2096" y="13528"/>
                  </a:cubicBezTo>
                  <a:lnTo>
                    <a:pt x="2108" y="13528"/>
                  </a:lnTo>
                  <a:cubicBezTo>
                    <a:pt x="2811" y="13528"/>
                    <a:pt x="3358" y="13147"/>
                    <a:pt x="3406" y="12647"/>
                  </a:cubicBezTo>
                  <a:lnTo>
                    <a:pt x="4120" y="2348"/>
                  </a:lnTo>
                  <a:lnTo>
                    <a:pt x="4287" y="348"/>
                  </a:lnTo>
                  <a:cubicBezTo>
                    <a:pt x="4299" y="169"/>
                    <a:pt x="4168" y="27"/>
                    <a:pt x="4001" y="3"/>
                  </a:cubicBezTo>
                  <a:cubicBezTo>
                    <a:pt x="3994" y="2"/>
                    <a:pt x="3986" y="2"/>
                    <a:pt x="3979" y="2"/>
                  </a:cubicBezTo>
                  <a:cubicBezTo>
                    <a:pt x="3810" y="2"/>
                    <a:pt x="3668" y="129"/>
                    <a:pt x="3656" y="300"/>
                  </a:cubicBezTo>
                  <a:lnTo>
                    <a:pt x="2775" y="12600"/>
                  </a:lnTo>
                  <a:cubicBezTo>
                    <a:pt x="2763" y="12719"/>
                    <a:pt x="2501" y="12897"/>
                    <a:pt x="2120" y="12897"/>
                  </a:cubicBezTo>
                  <a:lnTo>
                    <a:pt x="2108" y="12897"/>
                  </a:lnTo>
                  <a:cubicBezTo>
                    <a:pt x="1715" y="12897"/>
                    <a:pt x="1442" y="12707"/>
                    <a:pt x="1430" y="12600"/>
                  </a:cubicBezTo>
                  <a:lnTo>
                    <a:pt x="644" y="300"/>
                  </a:lnTo>
                  <a:cubicBezTo>
                    <a:pt x="644" y="135"/>
                    <a:pt x="511" y="0"/>
                    <a:pt x="3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3867;p88"/>
            <p:cNvSpPr/>
            <p:nvPr/>
          </p:nvSpPr>
          <p:spPr>
            <a:xfrm>
              <a:off x="6457250" y="2125150"/>
              <a:ext cx="111350" cy="123250"/>
            </a:xfrm>
            <a:custGeom>
              <a:avLst/>
              <a:gdLst/>
              <a:ahLst/>
              <a:cxnLst/>
              <a:rect l="l" t="t" r="r" b="b"/>
              <a:pathLst>
                <a:path w="4454" h="4930" extrusionOk="0">
                  <a:moveTo>
                    <a:pt x="2227" y="620"/>
                  </a:moveTo>
                  <a:cubicBezTo>
                    <a:pt x="2620" y="632"/>
                    <a:pt x="3001" y="798"/>
                    <a:pt x="3263" y="1108"/>
                  </a:cubicBezTo>
                  <a:cubicBezTo>
                    <a:pt x="3632" y="1525"/>
                    <a:pt x="3810" y="2084"/>
                    <a:pt x="3751" y="2644"/>
                  </a:cubicBezTo>
                  <a:cubicBezTo>
                    <a:pt x="3668" y="3572"/>
                    <a:pt x="3001" y="4299"/>
                    <a:pt x="2215" y="4299"/>
                  </a:cubicBezTo>
                  <a:lnTo>
                    <a:pt x="2203" y="4299"/>
                  </a:lnTo>
                  <a:cubicBezTo>
                    <a:pt x="1429" y="4287"/>
                    <a:pt x="751" y="3561"/>
                    <a:pt x="679" y="2632"/>
                  </a:cubicBezTo>
                  <a:cubicBezTo>
                    <a:pt x="631" y="2072"/>
                    <a:pt x="822" y="1513"/>
                    <a:pt x="1191" y="1096"/>
                  </a:cubicBezTo>
                  <a:cubicBezTo>
                    <a:pt x="1453" y="798"/>
                    <a:pt x="1822" y="632"/>
                    <a:pt x="2227" y="632"/>
                  </a:cubicBezTo>
                  <a:lnTo>
                    <a:pt x="2227" y="620"/>
                  </a:lnTo>
                  <a:close/>
                  <a:moveTo>
                    <a:pt x="2239" y="1"/>
                  </a:moveTo>
                  <a:cubicBezTo>
                    <a:pt x="1667" y="1"/>
                    <a:pt x="1120" y="251"/>
                    <a:pt x="739" y="667"/>
                  </a:cubicBezTo>
                  <a:cubicBezTo>
                    <a:pt x="239" y="1215"/>
                    <a:pt x="0" y="1941"/>
                    <a:pt x="60" y="2679"/>
                  </a:cubicBezTo>
                  <a:cubicBezTo>
                    <a:pt x="155" y="3930"/>
                    <a:pt x="1096" y="4930"/>
                    <a:pt x="2215" y="4930"/>
                  </a:cubicBezTo>
                  <a:lnTo>
                    <a:pt x="2227" y="4930"/>
                  </a:lnTo>
                  <a:cubicBezTo>
                    <a:pt x="3334" y="4930"/>
                    <a:pt x="4275" y="3953"/>
                    <a:pt x="4382" y="2703"/>
                  </a:cubicBezTo>
                  <a:cubicBezTo>
                    <a:pt x="4453" y="1965"/>
                    <a:pt x="4227" y="1239"/>
                    <a:pt x="3739" y="679"/>
                  </a:cubicBezTo>
                  <a:cubicBezTo>
                    <a:pt x="3358" y="251"/>
                    <a:pt x="2810" y="1"/>
                    <a:pt x="2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3868;p88"/>
            <p:cNvSpPr/>
            <p:nvPr/>
          </p:nvSpPr>
          <p:spPr>
            <a:xfrm>
              <a:off x="6464400" y="2132900"/>
              <a:ext cx="97350" cy="107475"/>
            </a:xfrm>
            <a:custGeom>
              <a:avLst/>
              <a:gdLst/>
              <a:ahLst/>
              <a:cxnLst/>
              <a:rect l="l" t="t" r="r" b="b"/>
              <a:pathLst>
                <a:path w="3894" h="4299" extrusionOk="0">
                  <a:moveTo>
                    <a:pt x="1953" y="0"/>
                  </a:moveTo>
                  <a:cubicBezTo>
                    <a:pt x="822" y="0"/>
                    <a:pt x="0" y="1095"/>
                    <a:pt x="95" y="2334"/>
                  </a:cubicBezTo>
                  <a:cubicBezTo>
                    <a:pt x="179" y="3453"/>
                    <a:pt x="988" y="4286"/>
                    <a:pt x="1929" y="4298"/>
                  </a:cubicBezTo>
                  <a:cubicBezTo>
                    <a:pt x="2858" y="4298"/>
                    <a:pt x="3691" y="3477"/>
                    <a:pt x="3786" y="2358"/>
                  </a:cubicBezTo>
                  <a:cubicBezTo>
                    <a:pt x="3894" y="1119"/>
                    <a:pt x="3072" y="12"/>
                    <a:pt x="19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3869;p88"/>
            <p:cNvSpPr/>
            <p:nvPr/>
          </p:nvSpPr>
          <p:spPr>
            <a:xfrm>
              <a:off x="6367050" y="1914525"/>
              <a:ext cx="191725" cy="361450"/>
            </a:xfrm>
            <a:custGeom>
              <a:avLst/>
              <a:gdLst/>
              <a:ahLst/>
              <a:cxnLst/>
              <a:rect l="l" t="t" r="r" b="b"/>
              <a:pathLst>
                <a:path w="7669" h="14458" extrusionOk="0">
                  <a:moveTo>
                    <a:pt x="3915" y="1"/>
                  </a:moveTo>
                  <a:cubicBezTo>
                    <a:pt x="3761" y="1"/>
                    <a:pt x="3609" y="44"/>
                    <a:pt x="3477" y="127"/>
                  </a:cubicBezTo>
                  <a:lnTo>
                    <a:pt x="2465" y="746"/>
                  </a:lnTo>
                  <a:cubicBezTo>
                    <a:pt x="2096" y="925"/>
                    <a:pt x="1739" y="1151"/>
                    <a:pt x="1406" y="1401"/>
                  </a:cubicBezTo>
                  <a:cubicBezTo>
                    <a:pt x="1096" y="1603"/>
                    <a:pt x="834" y="1865"/>
                    <a:pt x="620" y="2175"/>
                  </a:cubicBezTo>
                  <a:cubicBezTo>
                    <a:pt x="418" y="2437"/>
                    <a:pt x="263" y="2734"/>
                    <a:pt x="168" y="3056"/>
                  </a:cubicBezTo>
                  <a:lnTo>
                    <a:pt x="168" y="3223"/>
                  </a:lnTo>
                  <a:cubicBezTo>
                    <a:pt x="132" y="3425"/>
                    <a:pt x="96" y="3627"/>
                    <a:pt x="96" y="3830"/>
                  </a:cubicBezTo>
                  <a:lnTo>
                    <a:pt x="1" y="13105"/>
                  </a:lnTo>
                  <a:lnTo>
                    <a:pt x="2239" y="14295"/>
                  </a:lnTo>
                  <a:cubicBezTo>
                    <a:pt x="2445" y="14404"/>
                    <a:pt x="2671" y="14458"/>
                    <a:pt x="2895" y="14458"/>
                  </a:cubicBezTo>
                  <a:cubicBezTo>
                    <a:pt x="3138" y="14458"/>
                    <a:pt x="3380" y="14395"/>
                    <a:pt x="3597" y="14272"/>
                  </a:cubicBezTo>
                  <a:lnTo>
                    <a:pt x="7597" y="11878"/>
                  </a:lnTo>
                  <a:lnTo>
                    <a:pt x="7668" y="2377"/>
                  </a:lnTo>
                  <a:cubicBezTo>
                    <a:pt x="7668" y="2080"/>
                    <a:pt x="7514" y="1818"/>
                    <a:pt x="7264" y="1663"/>
                  </a:cubicBezTo>
                  <a:lnTo>
                    <a:pt x="4370" y="139"/>
                  </a:lnTo>
                  <a:cubicBezTo>
                    <a:pt x="4323" y="115"/>
                    <a:pt x="4287" y="91"/>
                    <a:pt x="4239" y="67"/>
                  </a:cubicBezTo>
                  <a:cubicBezTo>
                    <a:pt x="4135" y="23"/>
                    <a:pt x="4025" y="1"/>
                    <a:pt x="3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3870;p88"/>
            <p:cNvSpPr/>
            <p:nvPr/>
          </p:nvSpPr>
          <p:spPr>
            <a:xfrm>
              <a:off x="6406050" y="2557050"/>
              <a:ext cx="33075" cy="36350"/>
            </a:xfrm>
            <a:custGeom>
              <a:avLst/>
              <a:gdLst/>
              <a:ahLst/>
              <a:cxnLst/>
              <a:rect l="l" t="t" r="r" b="b"/>
              <a:pathLst>
                <a:path w="1323" h="1454" extrusionOk="0">
                  <a:moveTo>
                    <a:pt x="1322" y="0"/>
                  </a:moveTo>
                  <a:lnTo>
                    <a:pt x="1" y="774"/>
                  </a:lnTo>
                  <a:lnTo>
                    <a:pt x="24" y="1453"/>
                  </a:lnTo>
                  <a:lnTo>
                    <a:pt x="1108" y="810"/>
                  </a:lnTo>
                  <a:cubicBezTo>
                    <a:pt x="1239" y="727"/>
                    <a:pt x="1322" y="596"/>
                    <a:pt x="1322" y="441"/>
                  </a:cubicBezTo>
                  <a:lnTo>
                    <a:pt x="13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3871;p88"/>
            <p:cNvSpPr/>
            <p:nvPr/>
          </p:nvSpPr>
          <p:spPr>
            <a:xfrm>
              <a:off x="6398025" y="2549375"/>
              <a:ext cx="48825" cy="51750"/>
            </a:xfrm>
            <a:custGeom>
              <a:avLst/>
              <a:gdLst/>
              <a:ahLst/>
              <a:cxnLst/>
              <a:rect l="l" t="t" r="r" b="b"/>
              <a:pathLst>
                <a:path w="1953" h="2070" extrusionOk="0">
                  <a:moveTo>
                    <a:pt x="1642" y="1"/>
                  </a:moveTo>
                  <a:cubicBezTo>
                    <a:pt x="1587" y="1"/>
                    <a:pt x="1530" y="16"/>
                    <a:pt x="1476" y="46"/>
                  </a:cubicBezTo>
                  <a:lnTo>
                    <a:pt x="155" y="808"/>
                  </a:lnTo>
                  <a:cubicBezTo>
                    <a:pt x="60" y="867"/>
                    <a:pt x="0" y="974"/>
                    <a:pt x="0" y="1093"/>
                  </a:cubicBezTo>
                  <a:lnTo>
                    <a:pt x="36" y="1772"/>
                  </a:lnTo>
                  <a:cubicBezTo>
                    <a:pt x="48" y="1939"/>
                    <a:pt x="179" y="2070"/>
                    <a:pt x="345" y="2070"/>
                  </a:cubicBezTo>
                  <a:cubicBezTo>
                    <a:pt x="405" y="2070"/>
                    <a:pt x="464" y="2058"/>
                    <a:pt x="512" y="2034"/>
                  </a:cubicBezTo>
                  <a:lnTo>
                    <a:pt x="1584" y="1391"/>
                  </a:lnTo>
                  <a:cubicBezTo>
                    <a:pt x="1810" y="1260"/>
                    <a:pt x="1953" y="1010"/>
                    <a:pt x="1953" y="748"/>
                  </a:cubicBezTo>
                  <a:lnTo>
                    <a:pt x="1953" y="319"/>
                  </a:lnTo>
                  <a:cubicBezTo>
                    <a:pt x="1953" y="200"/>
                    <a:pt x="1893" y="93"/>
                    <a:pt x="1798" y="46"/>
                  </a:cubicBezTo>
                  <a:cubicBezTo>
                    <a:pt x="1750" y="16"/>
                    <a:pt x="1697" y="1"/>
                    <a:pt x="1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3872;p88"/>
            <p:cNvSpPr/>
            <p:nvPr/>
          </p:nvSpPr>
          <p:spPr>
            <a:xfrm>
              <a:off x="6351275" y="2522700"/>
              <a:ext cx="87850" cy="53425"/>
            </a:xfrm>
            <a:custGeom>
              <a:avLst/>
              <a:gdLst/>
              <a:ahLst/>
              <a:cxnLst/>
              <a:rect l="l" t="t" r="r" b="b"/>
              <a:pathLst>
                <a:path w="3514" h="2137" extrusionOk="0">
                  <a:moveTo>
                    <a:pt x="1040" y="1"/>
                  </a:moveTo>
                  <a:cubicBezTo>
                    <a:pt x="924" y="1"/>
                    <a:pt x="808" y="31"/>
                    <a:pt x="703" y="89"/>
                  </a:cubicBezTo>
                  <a:lnTo>
                    <a:pt x="227" y="351"/>
                  </a:lnTo>
                  <a:cubicBezTo>
                    <a:pt x="1" y="482"/>
                    <a:pt x="1" y="803"/>
                    <a:pt x="215" y="946"/>
                  </a:cubicBezTo>
                  <a:lnTo>
                    <a:pt x="2192" y="2136"/>
                  </a:lnTo>
                  <a:lnTo>
                    <a:pt x="3513" y="1374"/>
                  </a:lnTo>
                  <a:lnTo>
                    <a:pt x="1394" y="101"/>
                  </a:lnTo>
                  <a:cubicBezTo>
                    <a:pt x="1284" y="33"/>
                    <a:pt x="1162" y="1"/>
                    <a:pt x="10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3873;p88"/>
            <p:cNvSpPr/>
            <p:nvPr/>
          </p:nvSpPr>
          <p:spPr>
            <a:xfrm>
              <a:off x="6341750" y="2514750"/>
              <a:ext cx="106600" cy="69400"/>
            </a:xfrm>
            <a:custGeom>
              <a:avLst/>
              <a:gdLst/>
              <a:ahLst/>
              <a:cxnLst/>
              <a:rect l="l" t="t" r="r" b="b"/>
              <a:pathLst>
                <a:path w="4264" h="2776" extrusionOk="0">
                  <a:moveTo>
                    <a:pt x="1418" y="633"/>
                  </a:moveTo>
                  <a:cubicBezTo>
                    <a:pt x="1489" y="633"/>
                    <a:pt x="1549" y="645"/>
                    <a:pt x="1608" y="680"/>
                  </a:cubicBezTo>
                  <a:lnTo>
                    <a:pt x="3275" y="1692"/>
                  </a:lnTo>
                  <a:lnTo>
                    <a:pt x="2573" y="2097"/>
                  </a:lnTo>
                  <a:lnTo>
                    <a:pt x="763" y="942"/>
                  </a:lnTo>
                  <a:lnTo>
                    <a:pt x="1239" y="680"/>
                  </a:lnTo>
                  <a:cubicBezTo>
                    <a:pt x="1299" y="645"/>
                    <a:pt x="1358" y="633"/>
                    <a:pt x="1418" y="633"/>
                  </a:cubicBezTo>
                  <a:close/>
                  <a:moveTo>
                    <a:pt x="1427" y="0"/>
                  </a:moveTo>
                  <a:cubicBezTo>
                    <a:pt x="1254" y="0"/>
                    <a:pt x="1082" y="45"/>
                    <a:pt x="930" y="133"/>
                  </a:cubicBezTo>
                  <a:lnTo>
                    <a:pt x="453" y="395"/>
                  </a:lnTo>
                  <a:cubicBezTo>
                    <a:pt x="13" y="645"/>
                    <a:pt x="1" y="1276"/>
                    <a:pt x="441" y="1538"/>
                  </a:cubicBezTo>
                  <a:lnTo>
                    <a:pt x="2406" y="2728"/>
                  </a:lnTo>
                  <a:cubicBezTo>
                    <a:pt x="2454" y="2764"/>
                    <a:pt x="2513" y="2776"/>
                    <a:pt x="2573" y="2776"/>
                  </a:cubicBezTo>
                  <a:cubicBezTo>
                    <a:pt x="2620" y="2776"/>
                    <a:pt x="2680" y="2764"/>
                    <a:pt x="2739" y="2728"/>
                  </a:cubicBezTo>
                  <a:lnTo>
                    <a:pt x="4061" y="1966"/>
                  </a:lnTo>
                  <a:cubicBezTo>
                    <a:pt x="4263" y="1847"/>
                    <a:pt x="4263" y="1550"/>
                    <a:pt x="4061" y="1431"/>
                  </a:cubicBezTo>
                  <a:lnTo>
                    <a:pt x="1942" y="145"/>
                  </a:lnTo>
                  <a:cubicBezTo>
                    <a:pt x="1784" y="48"/>
                    <a:pt x="1605" y="0"/>
                    <a:pt x="14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3874;p88"/>
            <p:cNvSpPr/>
            <p:nvPr/>
          </p:nvSpPr>
          <p:spPr>
            <a:xfrm>
              <a:off x="6350100" y="2539200"/>
              <a:ext cx="56575" cy="54200"/>
            </a:xfrm>
            <a:custGeom>
              <a:avLst/>
              <a:gdLst/>
              <a:ahLst/>
              <a:cxnLst/>
              <a:rect l="l" t="t" r="r" b="b"/>
              <a:pathLst>
                <a:path w="2263" h="2168" extrusionOk="0">
                  <a:moveTo>
                    <a:pt x="48" y="0"/>
                  </a:moveTo>
                  <a:lnTo>
                    <a:pt x="0" y="369"/>
                  </a:lnTo>
                  <a:cubicBezTo>
                    <a:pt x="0" y="536"/>
                    <a:pt x="84" y="691"/>
                    <a:pt x="215" y="786"/>
                  </a:cubicBezTo>
                  <a:lnTo>
                    <a:pt x="2262" y="2167"/>
                  </a:lnTo>
                  <a:lnTo>
                    <a:pt x="2262" y="2167"/>
                  </a:lnTo>
                  <a:lnTo>
                    <a:pt x="2239" y="148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3875;p88"/>
            <p:cNvSpPr/>
            <p:nvPr/>
          </p:nvSpPr>
          <p:spPr>
            <a:xfrm>
              <a:off x="6342050" y="2531275"/>
              <a:ext cx="72650" cy="69850"/>
            </a:xfrm>
            <a:custGeom>
              <a:avLst/>
              <a:gdLst/>
              <a:ahLst/>
              <a:cxnLst/>
              <a:rect l="l" t="t" r="r" b="b"/>
              <a:pathLst>
                <a:path w="2906" h="2794" extrusionOk="0">
                  <a:moveTo>
                    <a:pt x="367" y="1"/>
                  </a:moveTo>
                  <a:cubicBezTo>
                    <a:pt x="215" y="1"/>
                    <a:pt x="74" y="108"/>
                    <a:pt x="48" y="269"/>
                  </a:cubicBezTo>
                  <a:lnTo>
                    <a:pt x="1" y="686"/>
                  </a:lnTo>
                  <a:cubicBezTo>
                    <a:pt x="1" y="960"/>
                    <a:pt x="132" y="1210"/>
                    <a:pt x="358" y="1365"/>
                  </a:cubicBezTo>
                  <a:lnTo>
                    <a:pt x="2418" y="2746"/>
                  </a:lnTo>
                  <a:cubicBezTo>
                    <a:pt x="2465" y="2782"/>
                    <a:pt x="2525" y="2794"/>
                    <a:pt x="2584" y="2794"/>
                  </a:cubicBezTo>
                  <a:cubicBezTo>
                    <a:pt x="2644" y="2794"/>
                    <a:pt x="2692" y="2782"/>
                    <a:pt x="2739" y="2758"/>
                  </a:cubicBezTo>
                  <a:cubicBezTo>
                    <a:pt x="2846" y="2698"/>
                    <a:pt x="2906" y="2591"/>
                    <a:pt x="2906" y="2472"/>
                  </a:cubicBezTo>
                  <a:lnTo>
                    <a:pt x="2870" y="1793"/>
                  </a:lnTo>
                  <a:cubicBezTo>
                    <a:pt x="2870" y="1686"/>
                    <a:pt x="2823" y="1591"/>
                    <a:pt x="2739" y="1543"/>
                  </a:cubicBezTo>
                  <a:lnTo>
                    <a:pt x="548" y="55"/>
                  </a:lnTo>
                  <a:cubicBezTo>
                    <a:pt x="491" y="18"/>
                    <a:pt x="428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3876;p88"/>
            <p:cNvSpPr/>
            <p:nvPr/>
          </p:nvSpPr>
          <p:spPr>
            <a:xfrm>
              <a:off x="6368550" y="2192125"/>
              <a:ext cx="97350" cy="385200"/>
            </a:xfrm>
            <a:custGeom>
              <a:avLst/>
              <a:gdLst/>
              <a:ahLst/>
              <a:cxnLst/>
              <a:rect l="l" t="t" r="r" b="b"/>
              <a:pathLst>
                <a:path w="3894" h="15408" extrusionOk="0">
                  <a:moveTo>
                    <a:pt x="1935" y="0"/>
                  </a:moveTo>
                  <a:cubicBezTo>
                    <a:pt x="813" y="0"/>
                    <a:pt x="1" y="1102"/>
                    <a:pt x="96" y="2334"/>
                  </a:cubicBezTo>
                  <a:cubicBezTo>
                    <a:pt x="96" y="2394"/>
                    <a:pt x="108" y="2453"/>
                    <a:pt x="119" y="2513"/>
                  </a:cubicBezTo>
                  <a:lnTo>
                    <a:pt x="905" y="14812"/>
                  </a:lnTo>
                  <a:cubicBezTo>
                    <a:pt x="929" y="15145"/>
                    <a:pt x="1370" y="15407"/>
                    <a:pt x="1893" y="15407"/>
                  </a:cubicBezTo>
                  <a:cubicBezTo>
                    <a:pt x="2417" y="15407"/>
                    <a:pt x="2846" y="15157"/>
                    <a:pt x="2882" y="14824"/>
                  </a:cubicBezTo>
                  <a:lnTo>
                    <a:pt x="3584" y="4525"/>
                  </a:lnTo>
                  <a:lnTo>
                    <a:pt x="3751" y="2536"/>
                  </a:lnTo>
                  <a:cubicBezTo>
                    <a:pt x="3763" y="2477"/>
                    <a:pt x="3775" y="2417"/>
                    <a:pt x="3787" y="2358"/>
                  </a:cubicBezTo>
                  <a:cubicBezTo>
                    <a:pt x="3894" y="1120"/>
                    <a:pt x="3072" y="0"/>
                    <a:pt x="1953" y="0"/>
                  </a:cubicBezTo>
                  <a:cubicBezTo>
                    <a:pt x="1947" y="0"/>
                    <a:pt x="1941" y="0"/>
                    <a:pt x="19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3877;p88"/>
            <p:cNvSpPr/>
            <p:nvPr/>
          </p:nvSpPr>
          <p:spPr>
            <a:xfrm>
              <a:off x="6359925" y="2182900"/>
              <a:ext cx="114325" cy="403650"/>
            </a:xfrm>
            <a:custGeom>
              <a:avLst/>
              <a:gdLst/>
              <a:ahLst/>
              <a:cxnLst/>
              <a:rect l="l" t="t" r="r" b="b"/>
              <a:pathLst>
                <a:path w="4573" h="16146" extrusionOk="0">
                  <a:moveTo>
                    <a:pt x="2248" y="738"/>
                  </a:moveTo>
                  <a:cubicBezTo>
                    <a:pt x="2261" y="738"/>
                    <a:pt x="2273" y="738"/>
                    <a:pt x="2286" y="739"/>
                  </a:cubicBezTo>
                  <a:cubicBezTo>
                    <a:pt x="2667" y="739"/>
                    <a:pt x="3036" y="905"/>
                    <a:pt x="3286" y="1191"/>
                  </a:cubicBezTo>
                  <a:cubicBezTo>
                    <a:pt x="3643" y="1608"/>
                    <a:pt x="3810" y="2155"/>
                    <a:pt x="3762" y="2691"/>
                  </a:cubicBezTo>
                  <a:cubicBezTo>
                    <a:pt x="3751" y="2715"/>
                    <a:pt x="3751" y="2751"/>
                    <a:pt x="3739" y="2775"/>
                  </a:cubicBezTo>
                  <a:lnTo>
                    <a:pt x="2846" y="15157"/>
                  </a:lnTo>
                  <a:cubicBezTo>
                    <a:pt x="2834" y="15228"/>
                    <a:pt x="2631" y="15407"/>
                    <a:pt x="2238" y="15407"/>
                  </a:cubicBezTo>
                  <a:cubicBezTo>
                    <a:pt x="1857" y="15407"/>
                    <a:pt x="1607" y="15228"/>
                    <a:pt x="1607" y="15157"/>
                  </a:cubicBezTo>
                  <a:lnTo>
                    <a:pt x="857" y="3251"/>
                  </a:lnTo>
                  <a:lnTo>
                    <a:pt x="881" y="3239"/>
                  </a:lnTo>
                  <a:lnTo>
                    <a:pt x="798" y="2667"/>
                  </a:lnTo>
                  <a:cubicBezTo>
                    <a:pt x="750" y="2132"/>
                    <a:pt x="929" y="1584"/>
                    <a:pt x="1286" y="1179"/>
                  </a:cubicBezTo>
                  <a:cubicBezTo>
                    <a:pt x="1528" y="903"/>
                    <a:pt x="1880" y="738"/>
                    <a:pt x="2248" y="738"/>
                  </a:cubicBezTo>
                  <a:close/>
                  <a:moveTo>
                    <a:pt x="2298" y="0"/>
                  </a:moveTo>
                  <a:cubicBezTo>
                    <a:pt x="1715" y="0"/>
                    <a:pt x="1155" y="250"/>
                    <a:pt x="750" y="679"/>
                  </a:cubicBezTo>
                  <a:cubicBezTo>
                    <a:pt x="250" y="1239"/>
                    <a:pt x="0" y="1977"/>
                    <a:pt x="72" y="2727"/>
                  </a:cubicBezTo>
                  <a:cubicBezTo>
                    <a:pt x="72" y="2786"/>
                    <a:pt x="72" y="2834"/>
                    <a:pt x="83" y="2894"/>
                  </a:cubicBezTo>
                  <a:lnTo>
                    <a:pt x="869" y="15205"/>
                  </a:lnTo>
                  <a:cubicBezTo>
                    <a:pt x="905" y="15740"/>
                    <a:pt x="1488" y="16145"/>
                    <a:pt x="2227" y="16145"/>
                  </a:cubicBezTo>
                  <a:lnTo>
                    <a:pt x="2238" y="16145"/>
                  </a:lnTo>
                  <a:cubicBezTo>
                    <a:pt x="2965" y="16145"/>
                    <a:pt x="3548" y="15752"/>
                    <a:pt x="3584" y="15217"/>
                  </a:cubicBezTo>
                  <a:lnTo>
                    <a:pt x="4298" y="4930"/>
                  </a:lnTo>
                  <a:lnTo>
                    <a:pt x="4477" y="2917"/>
                  </a:lnTo>
                  <a:cubicBezTo>
                    <a:pt x="4489" y="2870"/>
                    <a:pt x="4489" y="2810"/>
                    <a:pt x="4501" y="2763"/>
                  </a:cubicBezTo>
                  <a:cubicBezTo>
                    <a:pt x="4572" y="2013"/>
                    <a:pt x="4334" y="1262"/>
                    <a:pt x="3834" y="691"/>
                  </a:cubicBezTo>
                  <a:cubicBezTo>
                    <a:pt x="3441" y="250"/>
                    <a:pt x="2881" y="0"/>
                    <a:pt x="2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3878;p88"/>
            <p:cNvSpPr/>
            <p:nvPr/>
          </p:nvSpPr>
          <p:spPr>
            <a:xfrm>
              <a:off x="6362900" y="1914225"/>
              <a:ext cx="149450" cy="362025"/>
            </a:xfrm>
            <a:custGeom>
              <a:avLst/>
              <a:gdLst/>
              <a:ahLst/>
              <a:cxnLst/>
              <a:rect l="l" t="t" r="r" b="b"/>
              <a:pathLst>
                <a:path w="5978" h="14481" extrusionOk="0">
                  <a:moveTo>
                    <a:pt x="4085" y="1"/>
                  </a:moveTo>
                  <a:cubicBezTo>
                    <a:pt x="3935" y="1"/>
                    <a:pt x="3787" y="44"/>
                    <a:pt x="3655" y="127"/>
                  </a:cubicBezTo>
                  <a:lnTo>
                    <a:pt x="2631" y="746"/>
                  </a:lnTo>
                  <a:cubicBezTo>
                    <a:pt x="2262" y="937"/>
                    <a:pt x="1905" y="1151"/>
                    <a:pt x="1572" y="1413"/>
                  </a:cubicBezTo>
                  <a:cubicBezTo>
                    <a:pt x="1262" y="1615"/>
                    <a:pt x="1000" y="1877"/>
                    <a:pt x="786" y="2187"/>
                  </a:cubicBezTo>
                  <a:cubicBezTo>
                    <a:pt x="584" y="2449"/>
                    <a:pt x="429" y="2746"/>
                    <a:pt x="334" y="3068"/>
                  </a:cubicBezTo>
                  <a:lnTo>
                    <a:pt x="334" y="3235"/>
                  </a:lnTo>
                  <a:cubicBezTo>
                    <a:pt x="298" y="3437"/>
                    <a:pt x="262" y="3639"/>
                    <a:pt x="262" y="3842"/>
                  </a:cubicBezTo>
                  <a:lnTo>
                    <a:pt x="0" y="13212"/>
                  </a:lnTo>
                  <a:lnTo>
                    <a:pt x="2405" y="14319"/>
                  </a:lnTo>
                  <a:cubicBezTo>
                    <a:pt x="2609" y="14427"/>
                    <a:pt x="2831" y="14480"/>
                    <a:pt x="3053" y="14480"/>
                  </a:cubicBezTo>
                  <a:cubicBezTo>
                    <a:pt x="3299" y="14480"/>
                    <a:pt x="3544" y="14415"/>
                    <a:pt x="3763" y="14284"/>
                  </a:cubicBezTo>
                  <a:lnTo>
                    <a:pt x="4953" y="13569"/>
                  </a:lnTo>
                  <a:cubicBezTo>
                    <a:pt x="5048" y="13474"/>
                    <a:pt x="5132" y="13379"/>
                    <a:pt x="5227" y="13271"/>
                  </a:cubicBezTo>
                  <a:cubicBezTo>
                    <a:pt x="5691" y="12617"/>
                    <a:pt x="5941" y="11831"/>
                    <a:pt x="5953" y="11033"/>
                  </a:cubicBezTo>
                  <a:cubicBezTo>
                    <a:pt x="5977" y="10331"/>
                    <a:pt x="5656" y="2961"/>
                    <a:pt x="5418" y="615"/>
                  </a:cubicBezTo>
                  <a:lnTo>
                    <a:pt x="4536" y="151"/>
                  </a:lnTo>
                  <a:cubicBezTo>
                    <a:pt x="4501" y="115"/>
                    <a:pt x="4453" y="91"/>
                    <a:pt x="4405" y="67"/>
                  </a:cubicBezTo>
                  <a:cubicBezTo>
                    <a:pt x="4301" y="23"/>
                    <a:pt x="4193" y="1"/>
                    <a:pt x="40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3879;p88"/>
            <p:cNvSpPr/>
            <p:nvPr/>
          </p:nvSpPr>
          <p:spPr>
            <a:xfrm>
              <a:off x="6302475" y="1948650"/>
              <a:ext cx="223850" cy="138975"/>
            </a:xfrm>
            <a:custGeom>
              <a:avLst/>
              <a:gdLst/>
              <a:ahLst/>
              <a:cxnLst/>
              <a:rect l="l" t="t" r="r" b="b"/>
              <a:pathLst>
                <a:path w="8954" h="5559" extrusionOk="0">
                  <a:moveTo>
                    <a:pt x="1203" y="0"/>
                  </a:moveTo>
                  <a:lnTo>
                    <a:pt x="179" y="405"/>
                  </a:lnTo>
                  <a:lnTo>
                    <a:pt x="0" y="988"/>
                  </a:lnTo>
                  <a:lnTo>
                    <a:pt x="917" y="1560"/>
                  </a:lnTo>
                  <a:lnTo>
                    <a:pt x="1060" y="988"/>
                  </a:lnTo>
                  <a:lnTo>
                    <a:pt x="2358" y="2048"/>
                  </a:lnTo>
                  <a:lnTo>
                    <a:pt x="2596" y="2250"/>
                  </a:lnTo>
                  <a:lnTo>
                    <a:pt x="2596" y="2239"/>
                  </a:lnTo>
                  <a:lnTo>
                    <a:pt x="6287" y="5215"/>
                  </a:lnTo>
                  <a:cubicBezTo>
                    <a:pt x="6489" y="5334"/>
                    <a:pt x="6715" y="5417"/>
                    <a:pt x="6953" y="5477"/>
                  </a:cubicBezTo>
                  <a:cubicBezTo>
                    <a:pt x="7175" y="5532"/>
                    <a:pt x="7392" y="5559"/>
                    <a:pt x="7596" y="5559"/>
                  </a:cubicBezTo>
                  <a:cubicBezTo>
                    <a:pt x="8224" y="5559"/>
                    <a:pt x="8724" y="5310"/>
                    <a:pt x="8823" y="4906"/>
                  </a:cubicBezTo>
                  <a:cubicBezTo>
                    <a:pt x="8954" y="4405"/>
                    <a:pt x="8418" y="3846"/>
                    <a:pt x="7620" y="3608"/>
                  </a:cubicBezTo>
                  <a:lnTo>
                    <a:pt x="7596" y="3608"/>
                  </a:lnTo>
                  <a:lnTo>
                    <a:pt x="7584" y="3596"/>
                  </a:lnTo>
                  <a:cubicBezTo>
                    <a:pt x="7537" y="3572"/>
                    <a:pt x="7489" y="3560"/>
                    <a:pt x="7442" y="3548"/>
                  </a:cubicBezTo>
                  <a:cubicBezTo>
                    <a:pt x="7417" y="3541"/>
                    <a:pt x="7409" y="3538"/>
                    <a:pt x="7412" y="3538"/>
                  </a:cubicBezTo>
                  <a:cubicBezTo>
                    <a:pt x="7419" y="3538"/>
                    <a:pt x="7490" y="3555"/>
                    <a:pt x="7549" y="3572"/>
                  </a:cubicBezTo>
                  <a:cubicBezTo>
                    <a:pt x="6616" y="3112"/>
                    <a:pt x="3282" y="1000"/>
                    <a:pt x="3216" y="1000"/>
                  </a:cubicBezTo>
                  <a:cubicBezTo>
                    <a:pt x="3215" y="1000"/>
                    <a:pt x="3215" y="1000"/>
                    <a:pt x="3215" y="1000"/>
                  </a:cubicBezTo>
                  <a:lnTo>
                    <a:pt x="2393" y="179"/>
                  </a:lnTo>
                  <a:lnTo>
                    <a:pt x="1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3880;p88"/>
            <p:cNvSpPr/>
            <p:nvPr/>
          </p:nvSpPr>
          <p:spPr>
            <a:xfrm>
              <a:off x="6491175" y="2037950"/>
              <a:ext cx="2125" cy="900"/>
            </a:xfrm>
            <a:custGeom>
              <a:avLst/>
              <a:gdLst/>
              <a:ahLst/>
              <a:cxnLst/>
              <a:rect l="l" t="t" r="r" b="b"/>
              <a:pathLst>
                <a:path w="85" h="36" extrusionOk="0">
                  <a:moveTo>
                    <a:pt x="1" y="0"/>
                  </a:moveTo>
                  <a:lnTo>
                    <a:pt x="36" y="24"/>
                  </a:lnTo>
                  <a:lnTo>
                    <a:pt x="72" y="36"/>
                  </a:lnTo>
                  <a:cubicBezTo>
                    <a:pt x="84" y="36"/>
                    <a:pt x="48" y="24"/>
                    <a:pt x="1" y="0"/>
                  </a:cubicBezTo>
                  <a:close/>
                </a:path>
              </a:pathLst>
            </a:custGeom>
            <a:solidFill>
              <a:srgbClr val="653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3881;p88"/>
            <p:cNvSpPr/>
            <p:nvPr/>
          </p:nvSpPr>
          <p:spPr>
            <a:xfrm>
              <a:off x="6293825" y="1941000"/>
              <a:ext cx="241425" cy="154400"/>
            </a:xfrm>
            <a:custGeom>
              <a:avLst/>
              <a:gdLst/>
              <a:ahLst/>
              <a:cxnLst/>
              <a:rect l="l" t="t" r="r" b="b"/>
              <a:pathLst>
                <a:path w="9657" h="6176" extrusionOk="0">
                  <a:moveTo>
                    <a:pt x="1584" y="640"/>
                  </a:moveTo>
                  <a:lnTo>
                    <a:pt x="2585" y="782"/>
                  </a:lnTo>
                  <a:lnTo>
                    <a:pt x="3347" y="1533"/>
                  </a:lnTo>
                  <a:cubicBezTo>
                    <a:pt x="3370" y="1568"/>
                    <a:pt x="3418" y="1592"/>
                    <a:pt x="3466" y="1604"/>
                  </a:cubicBezTo>
                  <a:cubicBezTo>
                    <a:pt x="3597" y="1675"/>
                    <a:pt x="4037" y="1949"/>
                    <a:pt x="4501" y="2223"/>
                  </a:cubicBezTo>
                  <a:cubicBezTo>
                    <a:pt x="5490" y="2842"/>
                    <a:pt x="6811" y="3640"/>
                    <a:pt x="7514" y="4033"/>
                  </a:cubicBezTo>
                  <a:cubicBezTo>
                    <a:pt x="7561" y="4080"/>
                    <a:pt x="7621" y="4128"/>
                    <a:pt x="7692" y="4152"/>
                  </a:cubicBezTo>
                  <a:lnTo>
                    <a:pt x="7811" y="4176"/>
                  </a:lnTo>
                  <a:cubicBezTo>
                    <a:pt x="7835" y="4188"/>
                    <a:pt x="7871" y="4199"/>
                    <a:pt x="7907" y="4211"/>
                  </a:cubicBezTo>
                  <a:cubicBezTo>
                    <a:pt x="8562" y="4426"/>
                    <a:pt x="8943" y="4854"/>
                    <a:pt x="8871" y="5128"/>
                  </a:cubicBezTo>
                  <a:cubicBezTo>
                    <a:pt x="8835" y="5283"/>
                    <a:pt x="8681" y="5402"/>
                    <a:pt x="8442" y="5473"/>
                  </a:cubicBezTo>
                  <a:cubicBezTo>
                    <a:pt x="8270" y="5521"/>
                    <a:pt x="8094" y="5545"/>
                    <a:pt x="7919" y="5545"/>
                  </a:cubicBezTo>
                  <a:cubicBezTo>
                    <a:pt x="7743" y="5545"/>
                    <a:pt x="7567" y="5521"/>
                    <a:pt x="7395" y="5473"/>
                  </a:cubicBezTo>
                  <a:cubicBezTo>
                    <a:pt x="7180" y="5426"/>
                    <a:pt x="6990" y="5354"/>
                    <a:pt x="6799" y="5247"/>
                  </a:cubicBezTo>
                  <a:lnTo>
                    <a:pt x="6787" y="5247"/>
                  </a:lnTo>
                  <a:lnTo>
                    <a:pt x="3156" y="2295"/>
                  </a:lnTo>
                  <a:cubicBezTo>
                    <a:pt x="3132" y="2283"/>
                    <a:pt x="3108" y="2271"/>
                    <a:pt x="3085" y="2259"/>
                  </a:cubicBezTo>
                  <a:lnTo>
                    <a:pt x="1608" y="1044"/>
                  </a:lnTo>
                  <a:cubicBezTo>
                    <a:pt x="1550" y="998"/>
                    <a:pt x="1481" y="976"/>
                    <a:pt x="1414" y="976"/>
                  </a:cubicBezTo>
                  <a:cubicBezTo>
                    <a:pt x="1275" y="976"/>
                    <a:pt x="1140" y="1067"/>
                    <a:pt x="1108" y="1211"/>
                  </a:cubicBezTo>
                  <a:lnTo>
                    <a:pt x="1072" y="1366"/>
                  </a:lnTo>
                  <a:lnTo>
                    <a:pt x="727" y="1152"/>
                  </a:lnTo>
                  <a:lnTo>
                    <a:pt x="787" y="949"/>
                  </a:lnTo>
                  <a:lnTo>
                    <a:pt x="1584" y="640"/>
                  </a:lnTo>
                  <a:close/>
                  <a:moveTo>
                    <a:pt x="1528" y="1"/>
                  </a:moveTo>
                  <a:cubicBezTo>
                    <a:pt x="1497" y="1"/>
                    <a:pt x="1469" y="6"/>
                    <a:pt x="1442" y="20"/>
                  </a:cubicBezTo>
                  <a:lnTo>
                    <a:pt x="418" y="413"/>
                  </a:lnTo>
                  <a:cubicBezTo>
                    <a:pt x="334" y="449"/>
                    <a:pt x="263" y="520"/>
                    <a:pt x="227" y="616"/>
                  </a:cubicBezTo>
                  <a:lnTo>
                    <a:pt x="49" y="1199"/>
                  </a:lnTo>
                  <a:cubicBezTo>
                    <a:pt x="1" y="1342"/>
                    <a:pt x="60" y="1485"/>
                    <a:pt x="180" y="1568"/>
                  </a:cubicBezTo>
                  <a:lnTo>
                    <a:pt x="1108" y="2140"/>
                  </a:lnTo>
                  <a:cubicBezTo>
                    <a:pt x="1159" y="2169"/>
                    <a:pt x="1218" y="2184"/>
                    <a:pt x="1278" y="2184"/>
                  </a:cubicBezTo>
                  <a:cubicBezTo>
                    <a:pt x="1317" y="2184"/>
                    <a:pt x="1356" y="2178"/>
                    <a:pt x="1394" y="2164"/>
                  </a:cubicBezTo>
                  <a:cubicBezTo>
                    <a:pt x="1489" y="2116"/>
                    <a:pt x="1549" y="2044"/>
                    <a:pt x="1573" y="1937"/>
                  </a:cubicBezTo>
                  <a:lnTo>
                    <a:pt x="1596" y="1866"/>
                  </a:lnTo>
                  <a:lnTo>
                    <a:pt x="2751" y="2806"/>
                  </a:lnTo>
                  <a:cubicBezTo>
                    <a:pt x="2775" y="2818"/>
                    <a:pt x="2787" y="2830"/>
                    <a:pt x="2823" y="2842"/>
                  </a:cubicBezTo>
                  <a:lnTo>
                    <a:pt x="6442" y="5771"/>
                  </a:lnTo>
                  <a:cubicBezTo>
                    <a:pt x="6466" y="5795"/>
                    <a:pt x="6502" y="5819"/>
                    <a:pt x="6537" y="5831"/>
                  </a:cubicBezTo>
                  <a:cubicBezTo>
                    <a:pt x="6764" y="5950"/>
                    <a:pt x="7002" y="6033"/>
                    <a:pt x="7240" y="6093"/>
                  </a:cubicBezTo>
                  <a:cubicBezTo>
                    <a:pt x="7478" y="6152"/>
                    <a:pt x="7704" y="6176"/>
                    <a:pt x="7942" y="6176"/>
                  </a:cubicBezTo>
                  <a:cubicBezTo>
                    <a:pt x="8181" y="6176"/>
                    <a:pt x="8407" y="6140"/>
                    <a:pt x="8633" y="6081"/>
                  </a:cubicBezTo>
                  <a:cubicBezTo>
                    <a:pt x="9097" y="5938"/>
                    <a:pt x="9407" y="5652"/>
                    <a:pt x="9490" y="5283"/>
                  </a:cubicBezTo>
                  <a:cubicBezTo>
                    <a:pt x="9657" y="4616"/>
                    <a:pt x="9050" y="3902"/>
                    <a:pt x="8061" y="3592"/>
                  </a:cubicBezTo>
                  <a:lnTo>
                    <a:pt x="8038" y="3592"/>
                  </a:lnTo>
                  <a:cubicBezTo>
                    <a:pt x="7454" y="3307"/>
                    <a:pt x="5871" y="2330"/>
                    <a:pt x="4835" y="1687"/>
                  </a:cubicBezTo>
                  <a:cubicBezTo>
                    <a:pt x="4251" y="1330"/>
                    <a:pt x="3942" y="1152"/>
                    <a:pt x="3763" y="1056"/>
                  </a:cubicBezTo>
                  <a:lnTo>
                    <a:pt x="2966" y="270"/>
                  </a:lnTo>
                  <a:cubicBezTo>
                    <a:pt x="2918" y="223"/>
                    <a:pt x="2858" y="187"/>
                    <a:pt x="2787" y="175"/>
                  </a:cubicBezTo>
                  <a:lnTo>
                    <a:pt x="1596" y="9"/>
                  </a:lnTo>
                  <a:cubicBezTo>
                    <a:pt x="1572" y="4"/>
                    <a:pt x="1549" y="1"/>
                    <a:pt x="15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3882;p88"/>
            <p:cNvSpPr/>
            <p:nvPr/>
          </p:nvSpPr>
          <p:spPr>
            <a:xfrm>
              <a:off x="6482550" y="2030175"/>
              <a:ext cx="18175" cy="16425"/>
            </a:xfrm>
            <a:custGeom>
              <a:avLst/>
              <a:gdLst/>
              <a:ahLst/>
              <a:cxnLst/>
              <a:rect l="l" t="t" r="r" b="b"/>
              <a:pathLst>
                <a:path w="727" h="657" extrusionOk="0">
                  <a:moveTo>
                    <a:pt x="342" y="0"/>
                  </a:moveTo>
                  <a:cubicBezTo>
                    <a:pt x="219" y="0"/>
                    <a:pt x="108" y="79"/>
                    <a:pt x="60" y="204"/>
                  </a:cubicBezTo>
                  <a:cubicBezTo>
                    <a:pt x="0" y="347"/>
                    <a:pt x="72" y="525"/>
                    <a:pt x="215" y="597"/>
                  </a:cubicBezTo>
                  <a:cubicBezTo>
                    <a:pt x="227" y="609"/>
                    <a:pt x="286" y="632"/>
                    <a:pt x="310" y="632"/>
                  </a:cubicBezTo>
                  <a:lnTo>
                    <a:pt x="322" y="632"/>
                  </a:lnTo>
                  <a:cubicBezTo>
                    <a:pt x="346" y="644"/>
                    <a:pt x="381" y="644"/>
                    <a:pt x="417" y="644"/>
                  </a:cubicBezTo>
                  <a:lnTo>
                    <a:pt x="417" y="656"/>
                  </a:lnTo>
                  <a:cubicBezTo>
                    <a:pt x="572" y="644"/>
                    <a:pt x="703" y="525"/>
                    <a:pt x="727" y="371"/>
                  </a:cubicBezTo>
                  <a:cubicBezTo>
                    <a:pt x="715" y="204"/>
                    <a:pt x="596" y="49"/>
                    <a:pt x="429" y="13"/>
                  </a:cubicBezTo>
                  <a:cubicBezTo>
                    <a:pt x="400" y="4"/>
                    <a:pt x="370" y="0"/>
                    <a:pt x="342" y="0"/>
                  </a:cubicBezTo>
                  <a:close/>
                </a:path>
              </a:pathLst>
            </a:custGeom>
            <a:solidFill>
              <a:srgbClr val="17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3883;p88"/>
            <p:cNvSpPr/>
            <p:nvPr/>
          </p:nvSpPr>
          <p:spPr>
            <a:xfrm>
              <a:off x="6462600" y="1872150"/>
              <a:ext cx="91125" cy="216125"/>
            </a:xfrm>
            <a:custGeom>
              <a:avLst/>
              <a:gdLst/>
              <a:ahLst/>
              <a:cxnLst/>
              <a:rect l="l" t="t" r="r" b="b"/>
              <a:pathLst>
                <a:path w="3645" h="8645" extrusionOk="0">
                  <a:moveTo>
                    <a:pt x="2084" y="0"/>
                  </a:moveTo>
                  <a:cubicBezTo>
                    <a:pt x="1227" y="0"/>
                    <a:pt x="525" y="1179"/>
                    <a:pt x="525" y="2632"/>
                  </a:cubicBezTo>
                  <a:cubicBezTo>
                    <a:pt x="525" y="2834"/>
                    <a:pt x="537" y="3048"/>
                    <a:pt x="572" y="3251"/>
                  </a:cubicBezTo>
                  <a:cubicBezTo>
                    <a:pt x="382" y="4096"/>
                    <a:pt x="263" y="4965"/>
                    <a:pt x="156" y="5834"/>
                  </a:cubicBezTo>
                  <a:cubicBezTo>
                    <a:pt x="132" y="5977"/>
                    <a:pt x="120" y="6144"/>
                    <a:pt x="96" y="6299"/>
                  </a:cubicBezTo>
                  <a:lnTo>
                    <a:pt x="25" y="6894"/>
                  </a:lnTo>
                  <a:cubicBezTo>
                    <a:pt x="13" y="7049"/>
                    <a:pt x="1" y="7204"/>
                    <a:pt x="1" y="7358"/>
                  </a:cubicBezTo>
                  <a:cubicBezTo>
                    <a:pt x="1" y="7704"/>
                    <a:pt x="120" y="8049"/>
                    <a:pt x="346" y="8323"/>
                  </a:cubicBezTo>
                  <a:cubicBezTo>
                    <a:pt x="596" y="8597"/>
                    <a:pt x="953" y="8644"/>
                    <a:pt x="1322" y="8644"/>
                  </a:cubicBezTo>
                  <a:cubicBezTo>
                    <a:pt x="1596" y="8644"/>
                    <a:pt x="1894" y="8632"/>
                    <a:pt x="2108" y="8454"/>
                  </a:cubicBezTo>
                  <a:cubicBezTo>
                    <a:pt x="2203" y="8370"/>
                    <a:pt x="2275" y="8263"/>
                    <a:pt x="2334" y="8144"/>
                  </a:cubicBezTo>
                  <a:cubicBezTo>
                    <a:pt x="2573" y="7656"/>
                    <a:pt x="2739" y="7144"/>
                    <a:pt x="2834" y="6620"/>
                  </a:cubicBezTo>
                  <a:cubicBezTo>
                    <a:pt x="3025" y="5811"/>
                    <a:pt x="3204" y="5001"/>
                    <a:pt x="3394" y="4191"/>
                  </a:cubicBezTo>
                  <a:cubicBezTo>
                    <a:pt x="3430" y="4036"/>
                    <a:pt x="3465" y="3894"/>
                    <a:pt x="3489" y="3739"/>
                  </a:cubicBezTo>
                  <a:cubicBezTo>
                    <a:pt x="3596" y="3382"/>
                    <a:pt x="3644" y="3001"/>
                    <a:pt x="3644" y="2632"/>
                  </a:cubicBezTo>
                  <a:cubicBezTo>
                    <a:pt x="3644" y="1179"/>
                    <a:pt x="2954" y="0"/>
                    <a:pt x="2084" y="0"/>
                  </a:cubicBezTo>
                  <a:close/>
                </a:path>
              </a:pathLst>
            </a:custGeom>
            <a:solidFill>
              <a:srgbClr val="BC2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3884;p88"/>
            <p:cNvSpPr/>
            <p:nvPr/>
          </p:nvSpPr>
          <p:spPr>
            <a:xfrm>
              <a:off x="6454575" y="1864400"/>
              <a:ext cx="107175" cy="232000"/>
            </a:xfrm>
            <a:custGeom>
              <a:avLst/>
              <a:gdLst/>
              <a:ahLst/>
              <a:cxnLst/>
              <a:rect l="l" t="t" r="r" b="b"/>
              <a:pathLst>
                <a:path w="4287" h="9280" extrusionOk="0">
                  <a:moveTo>
                    <a:pt x="2405" y="632"/>
                  </a:moveTo>
                  <a:cubicBezTo>
                    <a:pt x="3084" y="632"/>
                    <a:pt x="3656" y="1691"/>
                    <a:pt x="3667" y="2942"/>
                  </a:cubicBezTo>
                  <a:cubicBezTo>
                    <a:pt x="3656" y="3299"/>
                    <a:pt x="3608" y="3656"/>
                    <a:pt x="3513" y="3989"/>
                  </a:cubicBezTo>
                  <a:cubicBezTo>
                    <a:pt x="3489" y="4144"/>
                    <a:pt x="3453" y="4275"/>
                    <a:pt x="3417" y="4430"/>
                  </a:cubicBezTo>
                  <a:cubicBezTo>
                    <a:pt x="3251" y="5144"/>
                    <a:pt x="3084" y="5847"/>
                    <a:pt x="2917" y="6561"/>
                  </a:cubicBezTo>
                  <a:lnTo>
                    <a:pt x="2858" y="6859"/>
                  </a:lnTo>
                  <a:cubicBezTo>
                    <a:pt x="2763" y="7359"/>
                    <a:pt x="2608" y="7847"/>
                    <a:pt x="2393" y="8299"/>
                  </a:cubicBezTo>
                  <a:cubicBezTo>
                    <a:pt x="2346" y="8383"/>
                    <a:pt x="2298" y="8454"/>
                    <a:pt x="2227" y="8526"/>
                  </a:cubicBezTo>
                  <a:cubicBezTo>
                    <a:pt x="2096" y="8633"/>
                    <a:pt x="1858" y="8645"/>
                    <a:pt x="1643" y="8645"/>
                  </a:cubicBezTo>
                  <a:cubicBezTo>
                    <a:pt x="1322" y="8645"/>
                    <a:pt x="1072" y="8597"/>
                    <a:pt x="905" y="8418"/>
                  </a:cubicBezTo>
                  <a:cubicBezTo>
                    <a:pt x="727" y="8204"/>
                    <a:pt x="631" y="7930"/>
                    <a:pt x="631" y="7656"/>
                  </a:cubicBezTo>
                  <a:cubicBezTo>
                    <a:pt x="643" y="7525"/>
                    <a:pt x="643" y="7383"/>
                    <a:pt x="667" y="7240"/>
                  </a:cubicBezTo>
                  <a:lnTo>
                    <a:pt x="786" y="6180"/>
                  </a:lnTo>
                  <a:cubicBezTo>
                    <a:pt x="905" y="5168"/>
                    <a:pt x="1048" y="4358"/>
                    <a:pt x="1203" y="3620"/>
                  </a:cubicBezTo>
                  <a:cubicBezTo>
                    <a:pt x="1215" y="3584"/>
                    <a:pt x="1215" y="3549"/>
                    <a:pt x="1203" y="3513"/>
                  </a:cubicBezTo>
                  <a:cubicBezTo>
                    <a:pt x="1179" y="3323"/>
                    <a:pt x="1155" y="3132"/>
                    <a:pt x="1155" y="2942"/>
                  </a:cubicBezTo>
                  <a:cubicBezTo>
                    <a:pt x="1155" y="1691"/>
                    <a:pt x="1727" y="632"/>
                    <a:pt x="2405" y="632"/>
                  </a:cubicBezTo>
                  <a:close/>
                  <a:moveTo>
                    <a:pt x="2405" y="1"/>
                  </a:moveTo>
                  <a:cubicBezTo>
                    <a:pt x="1358" y="1"/>
                    <a:pt x="524" y="1287"/>
                    <a:pt x="524" y="2942"/>
                  </a:cubicBezTo>
                  <a:cubicBezTo>
                    <a:pt x="524" y="3144"/>
                    <a:pt x="548" y="3346"/>
                    <a:pt x="572" y="3549"/>
                  </a:cubicBezTo>
                  <a:cubicBezTo>
                    <a:pt x="417" y="4287"/>
                    <a:pt x="286" y="5097"/>
                    <a:pt x="155" y="6109"/>
                  </a:cubicBezTo>
                  <a:lnTo>
                    <a:pt x="36" y="7168"/>
                  </a:lnTo>
                  <a:cubicBezTo>
                    <a:pt x="12" y="7335"/>
                    <a:pt x="0" y="7502"/>
                    <a:pt x="0" y="7668"/>
                  </a:cubicBezTo>
                  <a:cubicBezTo>
                    <a:pt x="0" y="8097"/>
                    <a:pt x="155" y="8514"/>
                    <a:pt x="429" y="8835"/>
                  </a:cubicBezTo>
                  <a:cubicBezTo>
                    <a:pt x="774" y="9216"/>
                    <a:pt x="1227" y="9276"/>
                    <a:pt x="1631" y="9276"/>
                  </a:cubicBezTo>
                  <a:lnTo>
                    <a:pt x="1691" y="9276"/>
                  </a:lnTo>
                  <a:cubicBezTo>
                    <a:pt x="1725" y="9278"/>
                    <a:pt x="1758" y="9279"/>
                    <a:pt x="1792" y="9279"/>
                  </a:cubicBezTo>
                  <a:cubicBezTo>
                    <a:pt x="2091" y="9279"/>
                    <a:pt x="2385" y="9185"/>
                    <a:pt x="2632" y="9014"/>
                  </a:cubicBezTo>
                  <a:cubicBezTo>
                    <a:pt x="2751" y="8895"/>
                    <a:pt x="2858" y="8764"/>
                    <a:pt x="2941" y="8609"/>
                  </a:cubicBezTo>
                  <a:cubicBezTo>
                    <a:pt x="3191" y="8097"/>
                    <a:pt x="3358" y="7561"/>
                    <a:pt x="3465" y="7002"/>
                  </a:cubicBezTo>
                  <a:lnTo>
                    <a:pt x="3525" y="6704"/>
                  </a:lnTo>
                  <a:cubicBezTo>
                    <a:pt x="3691" y="5990"/>
                    <a:pt x="3846" y="5287"/>
                    <a:pt x="4025" y="4573"/>
                  </a:cubicBezTo>
                  <a:cubicBezTo>
                    <a:pt x="4060" y="4418"/>
                    <a:pt x="4096" y="4263"/>
                    <a:pt x="4120" y="4132"/>
                  </a:cubicBezTo>
                  <a:cubicBezTo>
                    <a:pt x="4227" y="3739"/>
                    <a:pt x="4287" y="3346"/>
                    <a:pt x="4287" y="2942"/>
                  </a:cubicBezTo>
                  <a:cubicBezTo>
                    <a:pt x="4287" y="1287"/>
                    <a:pt x="3453" y="1"/>
                    <a:pt x="2405" y="1"/>
                  </a:cubicBezTo>
                  <a:close/>
                </a:path>
              </a:pathLst>
            </a:custGeom>
            <a:solidFill>
              <a:srgbClr val="17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3885;p88"/>
            <p:cNvSpPr/>
            <p:nvPr/>
          </p:nvSpPr>
          <p:spPr>
            <a:xfrm>
              <a:off x="6367050" y="1863200"/>
              <a:ext cx="193500" cy="339375"/>
            </a:xfrm>
            <a:custGeom>
              <a:avLst/>
              <a:gdLst/>
              <a:ahLst/>
              <a:cxnLst/>
              <a:rect l="l" t="t" r="r" b="b"/>
              <a:pathLst>
                <a:path w="7740" h="13575" extrusionOk="0">
                  <a:moveTo>
                    <a:pt x="4283" y="0"/>
                  </a:moveTo>
                  <a:cubicBezTo>
                    <a:pt x="4138" y="0"/>
                    <a:pt x="3992" y="8"/>
                    <a:pt x="3847" y="25"/>
                  </a:cubicBezTo>
                  <a:cubicBezTo>
                    <a:pt x="3108" y="61"/>
                    <a:pt x="2382" y="275"/>
                    <a:pt x="1727" y="620"/>
                  </a:cubicBezTo>
                  <a:cubicBezTo>
                    <a:pt x="965" y="1037"/>
                    <a:pt x="108" y="1811"/>
                    <a:pt x="96" y="2728"/>
                  </a:cubicBezTo>
                  <a:lnTo>
                    <a:pt x="1" y="12014"/>
                  </a:lnTo>
                  <a:lnTo>
                    <a:pt x="2930" y="13574"/>
                  </a:lnTo>
                  <a:lnTo>
                    <a:pt x="7597" y="10776"/>
                  </a:lnTo>
                  <a:lnTo>
                    <a:pt x="7621" y="7073"/>
                  </a:lnTo>
                  <a:cubicBezTo>
                    <a:pt x="7621" y="6157"/>
                    <a:pt x="7740" y="5264"/>
                    <a:pt x="7657" y="4347"/>
                  </a:cubicBezTo>
                  <a:cubicBezTo>
                    <a:pt x="7573" y="3454"/>
                    <a:pt x="7359" y="2585"/>
                    <a:pt x="7026" y="1751"/>
                  </a:cubicBezTo>
                  <a:cubicBezTo>
                    <a:pt x="6906" y="1477"/>
                    <a:pt x="6764" y="1216"/>
                    <a:pt x="6573" y="989"/>
                  </a:cubicBezTo>
                  <a:cubicBezTo>
                    <a:pt x="6275" y="596"/>
                    <a:pt x="5859" y="311"/>
                    <a:pt x="5394" y="168"/>
                  </a:cubicBezTo>
                  <a:cubicBezTo>
                    <a:pt x="5033" y="56"/>
                    <a:pt x="4660" y="0"/>
                    <a:pt x="4283" y="0"/>
                  </a:cubicBezTo>
                  <a:close/>
                </a:path>
              </a:pathLst>
            </a:custGeom>
            <a:solidFill>
              <a:srgbClr val="F3D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3886;p88"/>
            <p:cNvSpPr/>
            <p:nvPr/>
          </p:nvSpPr>
          <p:spPr>
            <a:xfrm>
              <a:off x="6359025" y="1855450"/>
              <a:ext cx="208075" cy="354850"/>
            </a:xfrm>
            <a:custGeom>
              <a:avLst/>
              <a:gdLst/>
              <a:ahLst/>
              <a:cxnLst/>
              <a:rect l="l" t="t" r="r" b="b"/>
              <a:pathLst>
                <a:path w="8323" h="14194" extrusionOk="0">
                  <a:moveTo>
                    <a:pt x="4591" y="625"/>
                  </a:moveTo>
                  <a:cubicBezTo>
                    <a:pt x="4940" y="625"/>
                    <a:pt x="5283" y="672"/>
                    <a:pt x="5620" y="775"/>
                  </a:cubicBezTo>
                  <a:cubicBezTo>
                    <a:pt x="6025" y="906"/>
                    <a:pt x="6382" y="1156"/>
                    <a:pt x="6656" y="1490"/>
                  </a:cubicBezTo>
                  <a:cubicBezTo>
                    <a:pt x="6811" y="1704"/>
                    <a:pt x="6954" y="1930"/>
                    <a:pt x="7049" y="2180"/>
                  </a:cubicBezTo>
                  <a:cubicBezTo>
                    <a:pt x="7370" y="2978"/>
                    <a:pt x="7585" y="3823"/>
                    <a:pt x="7668" y="4693"/>
                  </a:cubicBezTo>
                  <a:cubicBezTo>
                    <a:pt x="7704" y="5276"/>
                    <a:pt x="7704" y="5847"/>
                    <a:pt x="7668" y="6431"/>
                  </a:cubicBezTo>
                  <a:cubicBezTo>
                    <a:pt x="7644" y="6740"/>
                    <a:pt x="7632" y="7062"/>
                    <a:pt x="7632" y="7383"/>
                  </a:cubicBezTo>
                  <a:lnTo>
                    <a:pt x="7608" y="10908"/>
                  </a:lnTo>
                  <a:lnTo>
                    <a:pt x="3239" y="13515"/>
                  </a:lnTo>
                  <a:lnTo>
                    <a:pt x="631" y="12134"/>
                  </a:lnTo>
                  <a:lnTo>
                    <a:pt x="739" y="3050"/>
                  </a:lnTo>
                  <a:cubicBezTo>
                    <a:pt x="739" y="2276"/>
                    <a:pt x="1501" y="1597"/>
                    <a:pt x="2203" y="1204"/>
                  </a:cubicBezTo>
                  <a:cubicBezTo>
                    <a:pt x="2822" y="883"/>
                    <a:pt x="3501" y="692"/>
                    <a:pt x="4191" y="644"/>
                  </a:cubicBezTo>
                  <a:cubicBezTo>
                    <a:pt x="4326" y="631"/>
                    <a:pt x="4459" y="625"/>
                    <a:pt x="4591" y="625"/>
                  </a:cubicBezTo>
                  <a:close/>
                  <a:moveTo>
                    <a:pt x="4603" y="1"/>
                  </a:moveTo>
                  <a:cubicBezTo>
                    <a:pt x="4450" y="1"/>
                    <a:pt x="4297" y="9"/>
                    <a:pt x="4144" y="25"/>
                  </a:cubicBezTo>
                  <a:cubicBezTo>
                    <a:pt x="3358" y="73"/>
                    <a:pt x="2584" y="287"/>
                    <a:pt x="1893" y="656"/>
                  </a:cubicBezTo>
                  <a:cubicBezTo>
                    <a:pt x="1477" y="883"/>
                    <a:pt x="119" y="1728"/>
                    <a:pt x="108" y="3038"/>
                  </a:cubicBezTo>
                  <a:lnTo>
                    <a:pt x="0" y="12324"/>
                  </a:lnTo>
                  <a:cubicBezTo>
                    <a:pt x="0" y="12444"/>
                    <a:pt x="60" y="12551"/>
                    <a:pt x="167" y="12598"/>
                  </a:cubicBezTo>
                  <a:lnTo>
                    <a:pt x="3096" y="14158"/>
                  </a:lnTo>
                  <a:cubicBezTo>
                    <a:pt x="3144" y="14182"/>
                    <a:pt x="3191" y="14194"/>
                    <a:pt x="3251" y="14194"/>
                  </a:cubicBezTo>
                  <a:cubicBezTo>
                    <a:pt x="3298" y="14194"/>
                    <a:pt x="3358" y="14182"/>
                    <a:pt x="3406" y="14146"/>
                  </a:cubicBezTo>
                  <a:lnTo>
                    <a:pt x="8073" y="11360"/>
                  </a:lnTo>
                  <a:cubicBezTo>
                    <a:pt x="8168" y="11312"/>
                    <a:pt x="8228" y="11205"/>
                    <a:pt x="8228" y="11098"/>
                  </a:cubicBezTo>
                  <a:lnTo>
                    <a:pt x="8251" y="7383"/>
                  </a:lnTo>
                  <a:cubicBezTo>
                    <a:pt x="8251" y="7086"/>
                    <a:pt x="8263" y="6776"/>
                    <a:pt x="8287" y="6467"/>
                  </a:cubicBezTo>
                  <a:cubicBezTo>
                    <a:pt x="8323" y="5859"/>
                    <a:pt x="8323" y="5252"/>
                    <a:pt x="8287" y="4645"/>
                  </a:cubicBezTo>
                  <a:cubicBezTo>
                    <a:pt x="8192" y="3716"/>
                    <a:pt x="7978" y="2811"/>
                    <a:pt x="7620" y="1942"/>
                  </a:cubicBezTo>
                  <a:cubicBezTo>
                    <a:pt x="7501" y="1645"/>
                    <a:pt x="7335" y="1359"/>
                    <a:pt x="7132" y="1097"/>
                  </a:cubicBezTo>
                  <a:cubicBezTo>
                    <a:pt x="6799" y="668"/>
                    <a:pt x="6335" y="347"/>
                    <a:pt x="5811" y="180"/>
                  </a:cubicBezTo>
                  <a:cubicBezTo>
                    <a:pt x="5413" y="59"/>
                    <a:pt x="5009" y="1"/>
                    <a:pt x="46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3887;p88"/>
            <p:cNvSpPr/>
            <p:nvPr/>
          </p:nvSpPr>
          <p:spPr>
            <a:xfrm>
              <a:off x="6098575" y="1975125"/>
              <a:ext cx="229225" cy="127100"/>
            </a:xfrm>
            <a:custGeom>
              <a:avLst/>
              <a:gdLst/>
              <a:ahLst/>
              <a:cxnLst/>
              <a:rect l="l" t="t" r="r" b="b"/>
              <a:pathLst>
                <a:path w="9169" h="5084" extrusionOk="0">
                  <a:moveTo>
                    <a:pt x="1132" y="1"/>
                  </a:moveTo>
                  <a:lnTo>
                    <a:pt x="143" y="477"/>
                  </a:lnTo>
                  <a:lnTo>
                    <a:pt x="0" y="1072"/>
                  </a:lnTo>
                  <a:lnTo>
                    <a:pt x="965" y="1572"/>
                  </a:lnTo>
                  <a:lnTo>
                    <a:pt x="1060" y="1001"/>
                  </a:lnTo>
                  <a:lnTo>
                    <a:pt x="2429" y="1953"/>
                  </a:lnTo>
                  <a:lnTo>
                    <a:pt x="2691" y="2144"/>
                  </a:lnTo>
                  <a:lnTo>
                    <a:pt x="2691" y="2132"/>
                  </a:lnTo>
                  <a:lnTo>
                    <a:pt x="6585" y="4835"/>
                  </a:lnTo>
                  <a:cubicBezTo>
                    <a:pt x="6799" y="4930"/>
                    <a:pt x="7025" y="5001"/>
                    <a:pt x="7263" y="5049"/>
                  </a:cubicBezTo>
                  <a:cubicBezTo>
                    <a:pt x="7414" y="5073"/>
                    <a:pt x="7562" y="5084"/>
                    <a:pt x="7704" y="5084"/>
                  </a:cubicBezTo>
                  <a:cubicBezTo>
                    <a:pt x="8427" y="5084"/>
                    <a:pt x="9005" y="4792"/>
                    <a:pt x="9085" y="4335"/>
                  </a:cubicBezTo>
                  <a:cubicBezTo>
                    <a:pt x="9168" y="3823"/>
                    <a:pt x="8597" y="3299"/>
                    <a:pt x="7775" y="3108"/>
                  </a:cubicBezTo>
                  <a:lnTo>
                    <a:pt x="7763" y="3108"/>
                  </a:lnTo>
                  <a:lnTo>
                    <a:pt x="7739" y="3096"/>
                  </a:lnTo>
                  <a:cubicBezTo>
                    <a:pt x="7692" y="3085"/>
                    <a:pt x="7644" y="3073"/>
                    <a:pt x="7597" y="3073"/>
                  </a:cubicBezTo>
                  <a:cubicBezTo>
                    <a:pt x="7576" y="3069"/>
                    <a:pt x="7570" y="3068"/>
                    <a:pt x="7575" y="3068"/>
                  </a:cubicBezTo>
                  <a:cubicBezTo>
                    <a:pt x="7586" y="3068"/>
                    <a:pt x="7657" y="3076"/>
                    <a:pt x="7716" y="3085"/>
                  </a:cubicBezTo>
                  <a:cubicBezTo>
                    <a:pt x="6748" y="2695"/>
                    <a:pt x="3269" y="834"/>
                    <a:pt x="3204" y="834"/>
                  </a:cubicBezTo>
                  <a:cubicBezTo>
                    <a:pt x="3204" y="834"/>
                    <a:pt x="3203" y="834"/>
                    <a:pt x="3203" y="834"/>
                  </a:cubicBezTo>
                  <a:lnTo>
                    <a:pt x="2322" y="96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3888;p88"/>
            <p:cNvSpPr/>
            <p:nvPr/>
          </p:nvSpPr>
          <p:spPr>
            <a:xfrm>
              <a:off x="6291450" y="2052225"/>
              <a:ext cx="2100" cy="625"/>
            </a:xfrm>
            <a:custGeom>
              <a:avLst/>
              <a:gdLst/>
              <a:ahLst/>
              <a:cxnLst/>
              <a:rect l="l" t="t" r="r" b="b"/>
              <a:pathLst>
                <a:path w="84" h="25" extrusionOk="0">
                  <a:moveTo>
                    <a:pt x="1" y="1"/>
                  </a:moveTo>
                  <a:lnTo>
                    <a:pt x="24" y="24"/>
                  </a:lnTo>
                  <a:lnTo>
                    <a:pt x="60" y="24"/>
                  </a:lnTo>
                  <a:cubicBezTo>
                    <a:pt x="84" y="24"/>
                    <a:pt x="48" y="12"/>
                    <a:pt x="1" y="1"/>
                  </a:cubicBezTo>
                  <a:close/>
                </a:path>
              </a:pathLst>
            </a:custGeom>
            <a:solidFill>
              <a:srgbClr val="653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3889;p88"/>
            <p:cNvSpPr/>
            <p:nvPr/>
          </p:nvSpPr>
          <p:spPr>
            <a:xfrm>
              <a:off x="6089950" y="1967400"/>
              <a:ext cx="246475" cy="142600"/>
            </a:xfrm>
            <a:custGeom>
              <a:avLst/>
              <a:gdLst/>
              <a:ahLst/>
              <a:cxnLst/>
              <a:rect l="l" t="t" r="r" b="b"/>
              <a:pathLst>
                <a:path w="9859" h="5704" extrusionOk="0">
                  <a:moveTo>
                    <a:pt x="1524" y="631"/>
                  </a:moveTo>
                  <a:lnTo>
                    <a:pt x="2536" y="715"/>
                  </a:lnTo>
                  <a:lnTo>
                    <a:pt x="3334" y="1393"/>
                  </a:lnTo>
                  <a:cubicBezTo>
                    <a:pt x="3370" y="1417"/>
                    <a:pt x="3417" y="1441"/>
                    <a:pt x="3453" y="1453"/>
                  </a:cubicBezTo>
                  <a:cubicBezTo>
                    <a:pt x="3584" y="1512"/>
                    <a:pt x="4060" y="1762"/>
                    <a:pt x="4560" y="2012"/>
                  </a:cubicBezTo>
                  <a:cubicBezTo>
                    <a:pt x="5596" y="2536"/>
                    <a:pt x="6953" y="3251"/>
                    <a:pt x="7680" y="3584"/>
                  </a:cubicBezTo>
                  <a:cubicBezTo>
                    <a:pt x="7739" y="3632"/>
                    <a:pt x="7799" y="3667"/>
                    <a:pt x="7870" y="3691"/>
                  </a:cubicBezTo>
                  <a:lnTo>
                    <a:pt x="7882" y="3691"/>
                  </a:lnTo>
                  <a:lnTo>
                    <a:pt x="7965" y="3703"/>
                  </a:lnTo>
                  <a:cubicBezTo>
                    <a:pt x="8001" y="3727"/>
                    <a:pt x="8049" y="3727"/>
                    <a:pt x="8084" y="3727"/>
                  </a:cubicBezTo>
                  <a:cubicBezTo>
                    <a:pt x="8763" y="3905"/>
                    <a:pt x="9168" y="4310"/>
                    <a:pt x="9120" y="4584"/>
                  </a:cubicBezTo>
                  <a:cubicBezTo>
                    <a:pt x="9081" y="4839"/>
                    <a:pt x="8637" y="5070"/>
                    <a:pt x="8056" y="5070"/>
                  </a:cubicBezTo>
                  <a:cubicBezTo>
                    <a:pt x="7932" y="5070"/>
                    <a:pt x="7802" y="5060"/>
                    <a:pt x="7668" y="5037"/>
                  </a:cubicBezTo>
                  <a:cubicBezTo>
                    <a:pt x="7453" y="5001"/>
                    <a:pt x="7251" y="4929"/>
                    <a:pt x="7061" y="4846"/>
                  </a:cubicBezTo>
                  <a:lnTo>
                    <a:pt x="7049" y="4846"/>
                  </a:lnTo>
                  <a:lnTo>
                    <a:pt x="3203" y="2179"/>
                  </a:lnTo>
                  <a:cubicBezTo>
                    <a:pt x="3191" y="2167"/>
                    <a:pt x="3167" y="2155"/>
                    <a:pt x="3143" y="2143"/>
                  </a:cubicBezTo>
                  <a:lnTo>
                    <a:pt x="1584" y="1048"/>
                  </a:lnTo>
                  <a:cubicBezTo>
                    <a:pt x="1527" y="1009"/>
                    <a:pt x="1464" y="991"/>
                    <a:pt x="1402" y="991"/>
                  </a:cubicBezTo>
                  <a:cubicBezTo>
                    <a:pt x="1256" y="991"/>
                    <a:pt x="1117" y="1091"/>
                    <a:pt x="1084" y="1250"/>
                  </a:cubicBezTo>
                  <a:lnTo>
                    <a:pt x="1060" y="1405"/>
                  </a:lnTo>
                  <a:lnTo>
                    <a:pt x="703" y="1215"/>
                  </a:lnTo>
                  <a:lnTo>
                    <a:pt x="750" y="1000"/>
                  </a:lnTo>
                  <a:lnTo>
                    <a:pt x="1524" y="631"/>
                  </a:lnTo>
                  <a:close/>
                  <a:moveTo>
                    <a:pt x="1488" y="0"/>
                  </a:moveTo>
                  <a:cubicBezTo>
                    <a:pt x="1429" y="0"/>
                    <a:pt x="1381" y="0"/>
                    <a:pt x="1334" y="24"/>
                  </a:cubicBezTo>
                  <a:lnTo>
                    <a:pt x="357" y="500"/>
                  </a:lnTo>
                  <a:cubicBezTo>
                    <a:pt x="262" y="548"/>
                    <a:pt x="203" y="619"/>
                    <a:pt x="179" y="715"/>
                  </a:cubicBezTo>
                  <a:lnTo>
                    <a:pt x="36" y="1310"/>
                  </a:lnTo>
                  <a:cubicBezTo>
                    <a:pt x="0" y="1453"/>
                    <a:pt x="72" y="1596"/>
                    <a:pt x="191" y="1667"/>
                  </a:cubicBezTo>
                  <a:lnTo>
                    <a:pt x="1155" y="2155"/>
                  </a:lnTo>
                  <a:cubicBezTo>
                    <a:pt x="1204" y="2183"/>
                    <a:pt x="1255" y="2195"/>
                    <a:pt x="1304" y="2195"/>
                  </a:cubicBezTo>
                  <a:cubicBezTo>
                    <a:pt x="1449" y="2195"/>
                    <a:pt x="1581" y="2089"/>
                    <a:pt x="1607" y="1929"/>
                  </a:cubicBezTo>
                  <a:lnTo>
                    <a:pt x="1631" y="1846"/>
                  </a:lnTo>
                  <a:lnTo>
                    <a:pt x="2846" y="2703"/>
                  </a:lnTo>
                  <a:cubicBezTo>
                    <a:pt x="2870" y="2715"/>
                    <a:pt x="2893" y="2727"/>
                    <a:pt x="2905" y="2739"/>
                  </a:cubicBezTo>
                  <a:lnTo>
                    <a:pt x="6739" y="5394"/>
                  </a:lnTo>
                  <a:cubicBezTo>
                    <a:pt x="6775" y="5418"/>
                    <a:pt x="6811" y="5441"/>
                    <a:pt x="6846" y="5441"/>
                  </a:cubicBezTo>
                  <a:cubicBezTo>
                    <a:pt x="7072" y="5549"/>
                    <a:pt x="7311" y="5620"/>
                    <a:pt x="7561" y="5656"/>
                  </a:cubicBezTo>
                  <a:cubicBezTo>
                    <a:pt x="7727" y="5691"/>
                    <a:pt x="7894" y="5703"/>
                    <a:pt x="8073" y="5703"/>
                  </a:cubicBezTo>
                  <a:cubicBezTo>
                    <a:pt x="8942" y="5703"/>
                    <a:pt x="9644" y="5299"/>
                    <a:pt x="9739" y="4679"/>
                  </a:cubicBezTo>
                  <a:cubicBezTo>
                    <a:pt x="9859" y="4013"/>
                    <a:pt x="9204" y="3346"/>
                    <a:pt x="8192" y="3108"/>
                  </a:cubicBezTo>
                  <a:lnTo>
                    <a:pt x="8180" y="3108"/>
                  </a:lnTo>
                  <a:cubicBezTo>
                    <a:pt x="7584" y="2858"/>
                    <a:pt x="5941" y="2012"/>
                    <a:pt x="4846" y="1453"/>
                  </a:cubicBezTo>
                  <a:cubicBezTo>
                    <a:pt x="4227" y="1131"/>
                    <a:pt x="3905" y="965"/>
                    <a:pt x="3727" y="893"/>
                  </a:cubicBezTo>
                  <a:lnTo>
                    <a:pt x="2858" y="155"/>
                  </a:lnTo>
                  <a:cubicBezTo>
                    <a:pt x="2810" y="119"/>
                    <a:pt x="2739" y="84"/>
                    <a:pt x="2679" y="84"/>
                  </a:cubicBezTo>
                  <a:lnTo>
                    <a:pt x="14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3890;p88"/>
            <p:cNvSpPr/>
            <p:nvPr/>
          </p:nvSpPr>
          <p:spPr>
            <a:xfrm>
              <a:off x="6283125" y="2044400"/>
              <a:ext cx="18175" cy="16475"/>
            </a:xfrm>
            <a:custGeom>
              <a:avLst/>
              <a:gdLst/>
              <a:ahLst/>
              <a:cxnLst/>
              <a:rect l="l" t="t" r="r" b="b"/>
              <a:pathLst>
                <a:path w="727" h="659" extrusionOk="0">
                  <a:moveTo>
                    <a:pt x="346" y="0"/>
                  </a:moveTo>
                  <a:cubicBezTo>
                    <a:pt x="208" y="0"/>
                    <a:pt x="80" y="91"/>
                    <a:pt x="48" y="230"/>
                  </a:cubicBezTo>
                  <a:cubicBezTo>
                    <a:pt x="0" y="397"/>
                    <a:pt x="84" y="564"/>
                    <a:pt x="238" y="623"/>
                  </a:cubicBezTo>
                  <a:cubicBezTo>
                    <a:pt x="262" y="635"/>
                    <a:pt x="286" y="635"/>
                    <a:pt x="310" y="647"/>
                  </a:cubicBezTo>
                  <a:lnTo>
                    <a:pt x="381" y="385"/>
                  </a:lnTo>
                  <a:lnTo>
                    <a:pt x="322" y="647"/>
                  </a:lnTo>
                  <a:cubicBezTo>
                    <a:pt x="346" y="647"/>
                    <a:pt x="369" y="659"/>
                    <a:pt x="393" y="659"/>
                  </a:cubicBezTo>
                  <a:lnTo>
                    <a:pt x="429" y="647"/>
                  </a:lnTo>
                  <a:cubicBezTo>
                    <a:pt x="584" y="635"/>
                    <a:pt x="703" y="504"/>
                    <a:pt x="715" y="349"/>
                  </a:cubicBezTo>
                  <a:cubicBezTo>
                    <a:pt x="727" y="194"/>
                    <a:pt x="536" y="40"/>
                    <a:pt x="393" y="4"/>
                  </a:cubicBezTo>
                  <a:cubicBezTo>
                    <a:pt x="377" y="2"/>
                    <a:pt x="361" y="0"/>
                    <a:pt x="346" y="0"/>
                  </a:cubicBezTo>
                  <a:close/>
                </a:path>
              </a:pathLst>
            </a:custGeom>
            <a:solidFill>
              <a:srgbClr val="17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3891;p88"/>
            <p:cNvSpPr/>
            <p:nvPr/>
          </p:nvSpPr>
          <p:spPr>
            <a:xfrm>
              <a:off x="6262275" y="1930400"/>
              <a:ext cx="178325" cy="173350"/>
            </a:xfrm>
            <a:custGeom>
              <a:avLst/>
              <a:gdLst/>
              <a:ahLst/>
              <a:cxnLst/>
              <a:rect l="l" t="t" r="r" b="b"/>
              <a:pathLst>
                <a:path w="7133" h="6934" extrusionOk="0">
                  <a:moveTo>
                    <a:pt x="5786" y="0"/>
                  </a:moveTo>
                  <a:cubicBezTo>
                    <a:pt x="5105" y="0"/>
                    <a:pt x="4254" y="499"/>
                    <a:pt x="3608" y="1337"/>
                  </a:cubicBezTo>
                  <a:cubicBezTo>
                    <a:pt x="3477" y="1504"/>
                    <a:pt x="3370" y="1683"/>
                    <a:pt x="3263" y="1861"/>
                  </a:cubicBezTo>
                  <a:cubicBezTo>
                    <a:pt x="2608" y="2421"/>
                    <a:pt x="1977" y="3040"/>
                    <a:pt x="1358" y="3659"/>
                  </a:cubicBezTo>
                  <a:cubicBezTo>
                    <a:pt x="1251" y="3766"/>
                    <a:pt x="1144" y="3885"/>
                    <a:pt x="1037" y="3992"/>
                  </a:cubicBezTo>
                  <a:lnTo>
                    <a:pt x="620" y="4433"/>
                  </a:lnTo>
                  <a:cubicBezTo>
                    <a:pt x="513" y="4540"/>
                    <a:pt x="418" y="4647"/>
                    <a:pt x="322" y="4778"/>
                  </a:cubicBezTo>
                  <a:cubicBezTo>
                    <a:pt x="108" y="5052"/>
                    <a:pt x="1" y="5397"/>
                    <a:pt x="13" y="5755"/>
                  </a:cubicBezTo>
                  <a:cubicBezTo>
                    <a:pt x="37" y="6124"/>
                    <a:pt x="299" y="6386"/>
                    <a:pt x="584" y="6600"/>
                  </a:cubicBezTo>
                  <a:cubicBezTo>
                    <a:pt x="791" y="6772"/>
                    <a:pt x="1032" y="6934"/>
                    <a:pt x="1295" y="6934"/>
                  </a:cubicBezTo>
                  <a:cubicBezTo>
                    <a:pt x="1304" y="6934"/>
                    <a:pt x="1313" y="6934"/>
                    <a:pt x="1322" y="6933"/>
                  </a:cubicBezTo>
                  <a:cubicBezTo>
                    <a:pt x="1453" y="6921"/>
                    <a:pt x="1584" y="6886"/>
                    <a:pt x="1703" y="6826"/>
                  </a:cubicBezTo>
                  <a:cubicBezTo>
                    <a:pt x="2180" y="6576"/>
                    <a:pt x="2620" y="6278"/>
                    <a:pt x="3025" y="5909"/>
                  </a:cubicBezTo>
                  <a:cubicBezTo>
                    <a:pt x="3656" y="5385"/>
                    <a:pt x="4299" y="4850"/>
                    <a:pt x="4942" y="4326"/>
                  </a:cubicBezTo>
                  <a:cubicBezTo>
                    <a:pt x="5061" y="4231"/>
                    <a:pt x="5180" y="4135"/>
                    <a:pt x="5299" y="4028"/>
                  </a:cubicBezTo>
                  <a:cubicBezTo>
                    <a:pt x="5597" y="3802"/>
                    <a:pt x="5859" y="3540"/>
                    <a:pt x="6085" y="3242"/>
                  </a:cubicBezTo>
                  <a:cubicBezTo>
                    <a:pt x="6966" y="2087"/>
                    <a:pt x="7133" y="730"/>
                    <a:pt x="6442" y="206"/>
                  </a:cubicBezTo>
                  <a:cubicBezTo>
                    <a:pt x="6258" y="67"/>
                    <a:pt x="6033" y="0"/>
                    <a:pt x="5786" y="0"/>
                  </a:cubicBezTo>
                  <a:close/>
                </a:path>
              </a:pathLst>
            </a:custGeom>
            <a:solidFill>
              <a:srgbClr val="F3D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3892;p88"/>
            <p:cNvSpPr/>
            <p:nvPr/>
          </p:nvSpPr>
          <p:spPr>
            <a:xfrm>
              <a:off x="6253950" y="1922275"/>
              <a:ext cx="195000" cy="189200"/>
            </a:xfrm>
            <a:custGeom>
              <a:avLst/>
              <a:gdLst/>
              <a:ahLst/>
              <a:cxnLst/>
              <a:rect l="l" t="t" r="r" b="b"/>
              <a:pathLst>
                <a:path w="7800" h="7568" extrusionOk="0">
                  <a:moveTo>
                    <a:pt x="6120" y="638"/>
                  </a:moveTo>
                  <a:cubicBezTo>
                    <a:pt x="6287" y="638"/>
                    <a:pt x="6442" y="686"/>
                    <a:pt x="6573" y="781"/>
                  </a:cubicBezTo>
                  <a:cubicBezTo>
                    <a:pt x="7109" y="1198"/>
                    <a:pt x="6918" y="2389"/>
                    <a:pt x="6156" y="3377"/>
                  </a:cubicBezTo>
                  <a:cubicBezTo>
                    <a:pt x="5942" y="3663"/>
                    <a:pt x="5692" y="3913"/>
                    <a:pt x="5406" y="4127"/>
                  </a:cubicBezTo>
                  <a:cubicBezTo>
                    <a:pt x="5299" y="4222"/>
                    <a:pt x="5192" y="4306"/>
                    <a:pt x="5061" y="4413"/>
                  </a:cubicBezTo>
                  <a:cubicBezTo>
                    <a:pt x="4477" y="4877"/>
                    <a:pt x="3906" y="5353"/>
                    <a:pt x="3334" y="5830"/>
                  </a:cubicBezTo>
                  <a:lnTo>
                    <a:pt x="3144" y="5996"/>
                  </a:lnTo>
                  <a:cubicBezTo>
                    <a:pt x="2763" y="6330"/>
                    <a:pt x="2346" y="6627"/>
                    <a:pt x="1894" y="6853"/>
                  </a:cubicBezTo>
                  <a:cubicBezTo>
                    <a:pt x="1810" y="6901"/>
                    <a:pt x="1715" y="6925"/>
                    <a:pt x="1632" y="6937"/>
                  </a:cubicBezTo>
                  <a:cubicBezTo>
                    <a:pt x="1625" y="6937"/>
                    <a:pt x="1618" y="6938"/>
                    <a:pt x="1612" y="6938"/>
                  </a:cubicBezTo>
                  <a:cubicBezTo>
                    <a:pt x="1449" y="6938"/>
                    <a:pt x="1256" y="6801"/>
                    <a:pt x="1096" y="6675"/>
                  </a:cubicBezTo>
                  <a:cubicBezTo>
                    <a:pt x="846" y="6472"/>
                    <a:pt x="667" y="6294"/>
                    <a:pt x="643" y="6056"/>
                  </a:cubicBezTo>
                  <a:cubicBezTo>
                    <a:pt x="632" y="5770"/>
                    <a:pt x="727" y="5508"/>
                    <a:pt x="893" y="5282"/>
                  </a:cubicBezTo>
                  <a:cubicBezTo>
                    <a:pt x="977" y="5175"/>
                    <a:pt x="1072" y="5068"/>
                    <a:pt x="1179" y="4972"/>
                  </a:cubicBezTo>
                  <a:lnTo>
                    <a:pt x="1917" y="4198"/>
                  </a:lnTo>
                  <a:cubicBezTo>
                    <a:pt x="2632" y="3484"/>
                    <a:pt x="3227" y="2913"/>
                    <a:pt x="3799" y="2424"/>
                  </a:cubicBezTo>
                  <a:cubicBezTo>
                    <a:pt x="3834" y="2401"/>
                    <a:pt x="3858" y="2377"/>
                    <a:pt x="3870" y="2341"/>
                  </a:cubicBezTo>
                  <a:cubicBezTo>
                    <a:pt x="3965" y="2174"/>
                    <a:pt x="4072" y="2008"/>
                    <a:pt x="4191" y="1853"/>
                  </a:cubicBezTo>
                  <a:cubicBezTo>
                    <a:pt x="4537" y="1377"/>
                    <a:pt x="5001" y="996"/>
                    <a:pt x="5549" y="758"/>
                  </a:cubicBezTo>
                  <a:cubicBezTo>
                    <a:pt x="5727" y="686"/>
                    <a:pt x="5918" y="638"/>
                    <a:pt x="6120" y="638"/>
                  </a:cubicBezTo>
                  <a:close/>
                  <a:moveTo>
                    <a:pt x="6127" y="0"/>
                  </a:moveTo>
                  <a:cubicBezTo>
                    <a:pt x="5872" y="0"/>
                    <a:pt x="5596" y="58"/>
                    <a:pt x="5311" y="174"/>
                  </a:cubicBezTo>
                  <a:cubicBezTo>
                    <a:pt x="4668" y="448"/>
                    <a:pt x="4108" y="900"/>
                    <a:pt x="3691" y="1472"/>
                  </a:cubicBezTo>
                  <a:cubicBezTo>
                    <a:pt x="3560" y="1627"/>
                    <a:pt x="3453" y="1793"/>
                    <a:pt x="3358" y="1972"/>
                  </a:cubicBezTo>
                  <a:cubicBezTo>
                    <a:pt x="2775" y="2472"/>
                    <a:pt x="2179" y="3044"/>
                    <a:pt x="1465" y="3758"/>
                  </a:cubicBezTo>
                  <a:lnTo>
                    <a:pt x="727" y="4532"/>
                  </a:lnTo>
                  <a:cubicBezTo>
                    <a:pt x="608" y="4651"/>
                    <a:pt x="501" y="4782"/>
                    <a:pt x="393" y="4913"/>
                  </a:cubicBezTo>
                  <a:cubicBezTo>
                    <a:pt x="131" y="5246"/>
                    <a:pt x="0" y="5675"/>
                    <a:pt x="24" y="6103"/>
                  </a:cubicBezTo>
                  <a:cubicBezTo>
                    <a:pt x="60" y="6603"/>
                    <a:pt x="393" y="6925"/>
                    <a:pt x="715" y="7175"/>
                  </a:cubicBezTo>
                  <a:cubicBezTo>
                    <a:pt x="965" y="7377"/>
                    <a:pt x="1263" y="7568"/>
                    <a:pt x="1620" y="7568"/>
                  </a:cubicBezTo>
                  <a:lnTo>
                    <a:pt x="1667" y="7568"/>
                  </a:lnTo>
                  <a:cubicBezTo>
                    <a:pt x="1834" y="7556"/>
                    <a:pt x="2001" y="7508"/>
                    <a:pt x="2156" y="7437"/>
                  </a:cubicBezTo>
                  <a:cubicBezTo>
                    <a:pt x="2656" y="7187"/>
                    <a:pt x="3132" y="6865"/>
                    <a:pt x="3549" y="6484"/>
                  </a:cubicBezTo>
                  <a:lnTo>
                    <a:pt x="3739" y="6318"/>
                  </a:lnTo>
                  <a:cubicBezTo>
                    <a:pt x="4322" y="5841"/>
                    <a:pt x="4894" y="5365"/>
                    <a:pt x="5489" y="4877"/>
                  </a:cubicBezTo>
                  <a:cubicBezTo>
                    <a:pt x="5608" y="4782"/>
                    <a:pt x="5715" y="4687"/>
                    <a:pt x="5811" y="4603"/>
                  </a:cubicBezTo>
                  <a:cubicBezTo>
                    <a:pt x="6132" y="4353"/>
                    <a:pt x="6418" y="4067"/>
                    <a:pt x="6668" y="3746"/>
                  </a:cubicBezTo>
                  <a:cubicBezTo>
                    <a:pt x="7668" y="2436"/>
                    <a:pt x="7799" y="912"/>
                    <a:pt x="6966" y="269"/>
                  </a:cubicBezTo>
                  <a:cubicBezTo>
                    <a:pt x="6734" y="91"/>
                    <a:pt x="6447" y="0"/>
                    <a:pt x="6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3893;p88"/>
            <p:cNvSpPr/>
            <p:nvPr/>
          </p:nvSpPr>
          <p:spPr>
            <a:xfrm>
              <a:off x="6406950" y="1801275"/>
              <a:ext cx="76825" cy="101375"/>
            </a:xfrm>
            <a:custGeom>
              <a:avLst/>
              <a:gdLst/>
              <a:ahLst/>
              <a:cxnLst/>
              <a:rect l="l" t="t" r="r" b="b"/>
              <a:pathLst>
                <a:path w="3073" h="4055" extrusionOk="0">
                  <a:moveTo>
                    <a:pt x="1760" y="0"/>
                  </a:moveTo>
                  <a:cubicBezTo>
                    <a:pt x="923" y="0"/>
                    <a:pt x="0" y="1323"/>
                    <a:pt x="0" y="1323"/>
                  </a:cubicBezTo>
                  <a:lnTo>
                    <a:pt x="0" y="2990"/>
                  </a:lnTo>
                  <a:cubicBezTo>
                    <a:pt x="0" y="3169"/>
                    <a:pt x="0" y="3550"/>
                    <a:pt x="107" y="3681"/>
                  </a:cubicBezTo>
                  <a:cubicBezTo>
                    <a:pt x="238" y="3871"/>
                    <a:pt x="608" y="3966"/>
                    <a:pt x="822" y="4014"/>
                  </a:cubicBezTo>
                  <a:cubicBezTo>
                    <a:pt x="952" y="4041"/>
                    <a:pt x="1084" y="4055"/>
                    <a:pt x="1216" y="4055"/>
                  </a:cubicBezTo>
                  <a:cubicBezTo>
                    <a:pt x="1605" y="4055"/>
                    <a:pt x="1993" y="3939"/>
                    <a:pt x="2322" y="3716"/>
                  </a:cubicBezTo>
                  <a:cubicBezTo>
                    <a:pt x="2703" y="3466"/>
                    <a:pt x="2953" y="3073"/>
                    <a:pt x="3024" y="2633"/>
                  </a:cubicBezTo>
                  <a:cubicBezTo>
                    <a:pt x="3072" y="2252"/>
                    <a:pt x="2977" y="1847"/>
                    <a:pt x="2977" y="1466"/>
                  </a:cubicBezTo>
                  <a:cubicBezTo>
                    <a:pt x="2977" y="895"/>
                    <a:pt x="2834" y="264"/>
                    <a:pt x="1953" y="25"/>
                  </a:cubicBezTo>
                  <a:cubicBezTo>
                    <a:pt x="1890" y="8"/>
                    <a:pt x="1825" y="0"/>
                    <a:pt x="1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3894;p88"/>
            <p:cNvSpPr/>
            <p:nvPr/>
          </p:nvSpPr>
          <p:spPr>
            <a:xfrm>
              <a:off x="6399200" y="1793500"/>
              <a:ext cx="91700" cy="116775"/>
            </a:xfrm>
            <a:custGeom>
              <a:avLst/>
              <a:gdLst/>
              <a:ahLst/>
              <a:cxnLst/>
              <a:rect l="l" t="t" r="r" b="b"/>
              <a:pathLst>
                <a:path w="3668" h="4671" extrusionOk="0">
                  <a:moveTo>
                    <a:pt x="2065" y="631"/>
                  </a:moveTo>
                  <a:cubicBezTo>
                    <a:pt x="2104" y="631"/>
                    <a:pt x="2143" y="636"/>
                    <a:pt x="2180" y="646"/>
                  </a:cubicBezTo>
                  <a:cubicBezTo>
                    <a:pt x="2834" y="813"/>
                    <a:pt x="2977" y="1217"/>
                    <a:pt x="2977" y="1777"/>
                  </a:cubicBezTo>
                  <a:cubicBezTo>
                    <a:pt x="2977" y="1944"/>
                    <a:pt x="2989" y="2110"/>
                    <a:pt x="3001" y="2277"/>
                  </a:cubicBezTo>
                  <a:cubicBezTo>
                    <a:pt x="3037" y="2480"/>
                    <a:pt x="3037" y="2694"/>
                    <a:pt x="3025" y="2908"/>
                  </a:cubicBezTo>
                  <a:cubicBezTo>
                    <a:pt x="2965" y="3253"/>
                    <a:pt x="2751" y="3575"/>
                    <a:pt x="2453" y="3765"/>
                  </a:cubicBezTo>
                  <a:cubicBezTo>
                    <a:pt x="2177" y="3953"/>
                    <a:pt x="1853" y="4047"/>
                    <a:pt x="1522" y="4047"/>
                  </a:cubicBezTo>
                  <a:cubicBezTo>
                    <a:pt x="1412" y="4047"/>
                    <a:pt x="1301" y="4036"/>
                    <a:pt x="1191" y="4015"/>
                  </a:cubicBezTo>
                  <a:cubicBezTo>
                    <a:pt x="1013" y="3992"/>
                    <a:pt x="834" y="3920"/>
                    <a:pt x="667" y="3813"/>
                  </a:cubicBezTo>
                  <a:cubicBezTo>
                    <a:pt x="632" y="3646"/>
                    <a:pt x="620" y="3492"/>
                    <a:pt x="632" y="3325"/>
                  </a:cubicBezTo>
                  <a:lnTo>
                    <a:pt x="632" y="1741"/>
                  </a:lnTo>
                  <a:cubicBezTo>
                    <a:pt x="939" y="1313"/>
                    <a:pt x="1592" y="631"/>
                    <a:pt x="2065" y="631"/>
                  </a:cubicBezTo>
                  <a:close/>
                  <a:moveTo>
                    <a:pt x="2066" y="1"/>
                  </a:moveTo>
                  <a:cubicBezTo>
                    <a:pt x="1091" y="1"/>
                    <a:pt x="169" y="1303"/>
                    <a:pt x="60" y="1456"/>
                  </a:cubicBezTo>
                  <a:cubicBezTo>
                    <a:pt x="13" y="1515"/>
                    <a:pt x="1" y="1575"/>
                    <a:pt x="1" y="1634"/>
                  </a:cubicBezTo>
                  <a:lnTo>
                    <a:pt x="1" y="3301"/>
                  </a:lnTo>
                  <a:lnTo>
                    <a:pt x="310" y="3301"/>
                  </a:lnTo>
                  <a:lnTo>
                    <a:pt x="1" y="3325"/>
                  </a:lnTo>
                  <a:cubicBezTo>
                    <a:pt x="1" y="3658"/>
                    <a:pt x="1" y="3980"/>
                    <a:pt x="156" y="4182"/>
                  </a:cubicBezTo>
                  <a:cubicBezTo>
                    <a:pt x="310" y="4385"/>
                    <a:pt x="620" y="4539"/>
                    <a:pt x="1060" y="4635"/>
                  </a:cubicBezTo>
                  <a:cubicBezTo>
                    <a:pt x="1215" y="4658"/>
                    <a:pt x="1370" y="4670"/>
                    <a:pt x="1525" y="4670"/>
                  </a:cubicBezTo>
                  <a:cubicBezTo>
                    <a:pt x="1977" y="4670"/>
                    <a:pt x="2430" y="4539"/>
                    <a:pt x="2811" y="4289"/>
                  </a:cubicBezTo>
                  <a:cubicBezTo>
                    <a:pt x="3263" y="3992"/>
                    <a:pt x="3573" y="3515"/>
                    <a:pt x="3644" y="2980"/>
                  </a:cubicBezTo>
                  <a:cubicBezTo>
                    <a:pt x="3668" y="2718"/>
                    <a:pt x="3668" y="2468"/>
                    <a:pt x="3632" y="2218"/>
                  </a:cubicBezTo>
                  <a:cubicBezTo>
                    <a:pt x="3620" y="2075"/>
                    <a:pt x="3608" y="1932"/>
                    <a:pt x="3608" y="1777"/>
                  </a:cubicBezTo>
                  <a:cubicBezTo>
                    <a:pt x="3608" y="1432"/>
                    <a:pt x="3608" y="372"/>
                    <a:pt x="2346" y="39"/>
                  </a:cubicBezTo>
                  <a:cubicBezTo>
                    <a:pt x="2253" y="13"/>
                    <a:pt x="2159" y="1"/>
                    <a:pt x="2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3895;p88"/>
            <p:cNvSpPr/>
            <p:nvPr/>
          </p:nvSpPr>
          <p:spPr>
            <a:xfrm>
              <a:off x="6357825" y="1707550"/>
              <a:ext cx="142900" cy="161600"/>
            </a:xfrm>
            <a:custGeom>
              <a:avLst/>
              <a:gdLst/>
              <a:ahLst/>
              <a:cxnLst/>
              <a:rect l="l" t="t" r="r" b="b"/>
              <a:pathLst>
                <a:path w="5716" h="6464" extrusionOk="0">
                  <a:moveTo>
                    <a:pt x="2858" y="0"/>
                  </a:moveTo>
                  <a:cubicBezTo>
                    <a:pt x="1287" y="0"/>
                    <a:pt x="1" y="1441"/>
                    <a:pt x="1" y="3227"/>
                  </a:cubicBezTo>
                  <a:cubicBezTo>
                    <a:pt x="1" y="4932"/>
                    <a:pt x="489" y="6464"/>
                    <a:pt x="2555" y="6464"/>
                  </a:cubicBezTo>
                  <a:cubicBezTo>
                    <a:pt x="2652" y="6464"/>
                    <a:pt x="2753" y="6460"/>
                    <a:pt x="2858" y="6453"/>
                  </a:cubicBezTo>
                  <a:cubicBezTo>
                    <a:pt x="4442" y="6346"/>
                    <a:pt x="5716" y="5013"/>
                    <a:pt x="5716" y="3227"/>
                  </a:cubicBezTo>
                  <a:cubicBezTo>
                    <a:pt x="5716" y="1441"/>
                    <a:pt x="4442" y="0"/>
                    <a:pt x="28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3896;p88"/>
            <p:cNvSpPr/>
            <p:nvPr/>
          </p:nvSpPr>
          <p:spPr>
            <a:xfrm>
              <a:off x="6335200" y="1699125"/>
              <a:ext cx="199175" cy="176025"/>
            </a:xfrm>
            <a:custGeom>
              <a:avLst/>
              <a:gdLst/>
              <a:ahLst/>
              <a:cxnLst/>
              <a:rect l="l" t="t" r="r" b="b"/>
              <a:pathLst>
                <a:path w="7967" h="7041" extrusionOk="0">
                  <a:moveTo>
                    <a:pt x="3708" y="1"/>
                  </a:moveTo>
                  <a:cubicBezTo>
                    <a:pt x="3441" y="1"/>
                    <a:pt x="3181" y="42"/>
                    <a:pt x="2930" y="123"/>
                  </a:cubicBezTo>
                  <a:cubicBezTo>
                    <a:pt x="1608" y="551"/>
                    <a:pt x="965" y="1944"/>
                    <a:pt x="953" y="1980"/>
                  </a:cubicBezTo>
                  <a:cubicBezTo>
                    <a:pt x="1" y="3611"/>
                    <a:pt x="1156" y="6374"/>
                    <a:pt x="1322" y="6576"/>
                  </a:cubicBezTo>
                  <a:cubicBezTo>
                    <a:pt x="1584" y="6862"/>
                    <a:pt x="2942" y="7028"/>
                    <a:pt x="3204" y="7040"/>
                  </a:cubicBezTo>
                  <a:lnTo>
                    <a:pt x="3227" y="7040"/>
                  </a:lnTo>
                  <a:cubicBezTo>
                    <a:pt x="3870" y="7040"/>
                    <a:pt x="4561" y="5981"/>
                    <a:pt x="4835" y="5528"/>
                  </a:cubicBezTo>
                  <a:cubicBezTo>
                    <a:pt x="4967" y="5281"/>
                    <a:pt x="4762" y="5056"/>
                    <a:pt x="4548" y="5056"/>
                  </a:cubicBezTo>
                  <a:cubicBezTo>
                    <a:pt x="4453" y="5056"/>
                    <a:pt x="4357" y="5101"/>
                    <a:pt x="4287" y="5207"/>
                  </a:cubicBezTo>
                  <a:cubicBezTo>
                    <a:pt x="3918" y="5826"/>
                    <a:pt x="3406" y="6409"/>
                    <a:pt x="3227" y="6421"/>
                  </a:cubicBezTo>
                  <a:cubicBezTo>
                    <a:pt x="2739" y="6385"/>
                    <a:pt x="2251" y="6290"/>
                    <a:pt x="1787" y="6135"/>
                  </a:cubicBezTo>
                  <a:cubicBezTo>
                    <a:pt x="1561" y="5707"/>
                    <a:pt x="799" y="3492"/>
                    <a:pt x="1501" y="2266"/>
                  </a:cubicBezTo>
                  <a:cubicBezTo>
                    <a:pt x="1501" y="2254"/>
                    <a:pt x="2061" y="1075"/>
                    <a:pt x="3120" y="730"/>
                  </a:cubicBezTo>
                  <a:cubicBezTo>
                    <a:pt x="3304" y="669"/>
                    <a:pt x="3495" y="638"/>
                    <a:pt x="3691" y="638"/>
                  </a:cubicBezTo>
                  <a:cubicBezTo>
                    <a:pt x="4106" y="638"/>
                    <a:pt x="4549" y="773"/>
                    <a:pt x="5025" y="1040"/>
                  </a:cubicBezTo>
                  <a:cubicBezTo>
                    <a:pt x="5109" y="1075"/>
                    <a:pt x="7145" y="2028"/>
                    <a:pt x="5823" y="5278"/>
                  </a:cubicBezTo>
                  <a:lnTo>
                    <a:pt x="5454" y="6076"/>
                  </a:lnTo>
                  <a:cubicBezTo>
                    <a:pt x="5359" y="6313"/>
                    <a:pt x="5558" y="6503"/>
                    <a:pt x="5758" y="6503"/>
                  </a:cubicBezTo>
                  <a:cubicBezTo>
                    <a:pt x="5860" y="6503"/>
                    <a:pt x="5961" y="6454"/>
                    <a:pt x="6025" y="6338"/>
                  </a:cubicBezTo>
                  <a:lnTo>
                    <a:pt x="6406" y="5528"/>
                  </a:lnTo>
                  <a:cubicBezTo>
                    <a:pt x="7966" y="1671"/>
                    <a:pt x="5311" y="468"/>
                    <a:pt x="5311" y="468"/>
                  </a:cubicBezTo>
                  <a:cubicBezTo>
                    <a:pt x="4762" y="154"/>
                    <a:pt x="4223" y="1"/>
                    <a:pt x="3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3897;p88"/>
            <p:cNvSpPr/>
            <p:nvPr/>
          </p:nvSpPr>
          <p:spPr>
            <a:xfrm>
              <a:off x="6466775" y="1949825"/>
              <a:ext cx="63125" cy="119700"/>
            </a:xfrm>
            <a:custGeom>
              <a:avLst/>
              <a:gdLst/>
              <a:ahLst/>
              <a:cxnLst/>
              <a:rect l="l" t="t" r="r" b="b"/>
              <a:pathLst>
                <a:path w="2525" h="4788" extrusionOk="0">
                  <a:moveTo>
                    <a:pt x="1263" y="1"/>
                  </a:moveTo>
                  <a:cubicBezTo>
                    <a:pt x="572" y="1"/>
                    <a:pt x="0" y="1060"/>
                    <a:pt x="0" y="2394"/>
                  </a:cubicBezTo>
                  <a:cubicBezTo>
                    <a:pt x="0" y="3716"/>
                    <a:pt x="572" y="4787"/>
                    <a:pt x="1263" y="4787"/>
                  </a:cubicBezTo>
                  <a:cubicBezTo>
                    <a:pt x="1965" y="4787"/>
                    <a:pt x="2525" y="3716"/>
                    <a:pt x="2525" y="2394"/>
                  </a:cubicBezTo>
                  <a:cubicBezTo>
                    <a:pt x="2525" y="1060"/>
                    <a:pt x="1965" y="1"/>
                    <a:pt x="12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6" grpId="0"/>
      <p:bldP spid="2077" grpId="0" build="p"/>
      <p:bldP spid="207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89;p4"/>
          <p:cNvSpPr/>
          <p:nvPr/>
        </p:nvSpPr>
        <p:spPr>
          <a:xfrm>
            <a:off x="958776" y="1421495"/>
            <a:ext cx="7062479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spAutoFit/>
          </a:bodyPr>
          <a:lstStyle/>
          <a:p>
            <a:pPr>
              <a:buSzPts val="1800"/>
            </a:pPr>
            <a:r>
              <a:rPr lang="en-US" sz="1600" dirty="0">
                <a:solidFill>
                  <a:schemeClr val="tx1"/>
                </a:solidFill>
                <a:latin typeface="Montserrat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A dataset of </a:t>
            </a:r>
            <a:r>
              <a:rPr lang="en-US" sz="1600" b="1" dirty="0">
                <a:solidFill>
                  <a:srgbClr val="434343"/>
                </a:solidFill>
                <a:latin typeface="Montserrat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1,600</a:t>
            </a:r>
            <a:r>
              <a:rPr lang="en-US" sz="1600" dirty="0">
                <a:solidFill>
                  <a:schemeClr val="tx1"/>
                </a:solidFill>
                <a:latin typeface="Montserrat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 images for </a:t>
            </a:r>
            <a:r>
              <a:rPr lang="en-US" sz="1600" b="1" dirty="0">
                <a:solidFill>
                  <a:srgbClr val="DCD316"/>
                </a:solidFill>
                <a:latin typeface="Montserrat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lemons</a:t>
            </a:r>
            <a:r>
              <a:rPr lang="en-US" sz="1600" b="1" dirty="0">
                <a:solidFill>
                  <a:schemeClr val="tx1"/>
                </a:solidFill>
                <a:latin typeface="Montserrat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Montserrat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was acquired, containing both good and rotten samples. </a:t>
            </a:r>
            <a:r>
              <a:rPr lang="en-US" sz="1600" b="1" dirty="0">
                <a:solidFill>
                  <a:srgbClr val="D5837C"/>
                </a:solidFill>
                <a:latin typeface="Montserrat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	</a:t>
            </a:r>
            <a:endParaRPr lang="en-US" sz="1600" dirty="0">
              <a:solidFill>
                <a:schemeClr val="tx1"/>
              </a:solidFill>
              <a:latin typeface="Montserrat" charset="0"/>
              <a:ea typeface="Roboto" pitchFamily="2" charset="0"/>
              <a:cs typeface="Electrolize" panose="02000506000000020004"/>
              <a:sym typeface="Electrolize" panose="02000506000000020004"/>
            </a:endParaRPr>
          </a:p>
        </p:txBody>
      </p:sp>
      <p:sp>
        <p:nvSpPr>
          <p:cNvPr id="9" name="Google Shape;855;p21"/>
          <p:cNvSpPr txBox="1"/>
          <p:nvPr/>
        </p:nvSpPr>
        <p:spPr>
          <a:xfrm>
            <a:off x="707567" y="779028"/>
            <a:ext cx="7988197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9pPr>
          </a:lstStyle>
          <a:p>
            <a:r>
              <a:rPr lang="en-US" sz="4800" dirty="0">
                <a:solidFill>
                  <a:srgbClr val="D5837C"/>
                </a:solidFill>
                <a:latin typeface="Fira Sans Extra Condensed" panose="020B0503050000020004" pitchFamily="34" charset="0"/>
                <a:ea typeface="Montserrat" panose="00000500000000000000"/>
                <a:cs typeface="Montserrat" panose="00000500000000000000"/>
                <a:sym typeface="Montserrat" panose="00000500000000000000"/>
              </a:rPr>
              <a:t>Initial Stage </a:t>
            </a:r>
            <a:r>
              <a:rPr lang="en-US" dirty="0">
                <a:solidFill>
                  <a:srgbClr val="434343"/>
                </a:solidFill>
                <a:latin typeface="Fira Sans Extra Condensed" panose="020B0503050000020004" pitchFamily="34" charset="0"/>
                <a:ea typeface="Montserrat" panose="00000500000000000000"/>
                <a:cs typeface="Montserrat" panose="00000500000000000000"/>
                <a:sym typeface="Montserrat" panose="00000500000000000000"/>
              </a:rPr>
              <a:t>Dataset</a:t>
            </a:r>
            <a:endParaRPr lang="en-US" sz="4800" dirty="0">
              <a:solidFill>
                <a:srgbClr val="434343"/>
              </a:solidFill>
              <a:latin typeface="Fira Sans Extra Condensed" panose="020B0503050000020004" pitchFamily="34" charset="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33594" y="3191592"/>
            <a:ext cx="1635412" cy="162233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858" y="3202133"/>
            <a:ext cx="1573060" cy="159532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/>
          <p:cNvSpPr txBox="1"/>
          <p:nvPr/>
        </p:nvSpPr>
        <p:spPr>
          <a:xfrm>
            <a:off x="6010858" y="3219043"/>
            <a:ext cx="638834" cy="307777"/>
          </a:xfrm>
          <a:custGeom>
            <a:avLst/>
            <a:gdLst>
              <a:gd name="connsiteX0" fmla="*/ 0 w 690611"/>
              <a:gd name="connsiteY0" fmla="*/ 0 h 307777"/>
              <a:gd name="connsiteX1" fmla="*/ 690611 w 690611"/>
              <a:gd name="connsiteY1" fmla="*/ 0 h 307777"/>
              <a:gd name="connsiteX2" fmla="*/ 690611 w 690611"/>
              <a:gd name="connsiteY2" fmla="*/ 307777 h 307777"/>
              <a:gd name="connsiteX3" fmla="*/ 0 w 690611"/>
              <a:gd name="connsiteY3" fmla="*/ 307777 h 307777"/>
              <a:gd name="connsiteX4" fmla="*/ 0 w 690611"/>
              <a:gd name="connsiteY4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611" h="307777" fill="none" extrusionOk="0">
                <a:moveTo>
                  <a:pt x="0" y="0"/>
                </a:moveTo>
                <a:cubicBezTo>
                  <a:pt x="217929" y="-24946"/>
                  <a:pt x="398299" y="-15490"/>
                  <a:pt x="690611" y="0"/>
                </a:cubicBezTo>
                <a:cubicBezTo>
                  <a:pt x="675614" y="118834"/>
                  <a:pt x="700196" y="202760"/>
                  <a:pt x="690611" y="307777"/>
                </a:cubicBezTo>
                <a:cubicBezTo>
                  <a:pt x="366126" y="300764"/>
                  <a:pt x="272852" y="273517"/>
                  <a:pt x="0" y="307777"/>
                </a:cubicBezTo>
                <a:cubicBezTo>
                  <a:pt x="4826" y="200889"/>
                  <a:pt x="-8837" y="85445"/>
                  <a:pt x="0" y="0"/>
                </a:cubicBezTo>
                <a:close/>
              </a:path>
              <a:path w="690611" h="307777" stroke="0" extrusionOk="0">
                <a:moveTo>
                  <a:pt x="0" y="0"/>
                </a:moveTo>
                <a:cubicBezTo>
                  <a:pt x="261933" y="-28055"/>
                  <a:pt x="520197" y="-12507"/>
                  <a:pt x="690611" y="0"/>
                </a:cubicBezTo>
                <a:cubicBezTo>
                  <a:pt x="693995" y="116491"/>
                  <a:pt x="680571" y="159326"/>
                  <a:pt x="690611" y="307777"/>
                </a:cubicBezTo>
                <a:cubicBezTo>
                  <a:pt x="508890" y="327742"/>
                  <a:pt x="279315" y="318086"/>
                  <a:pt x="0" y="307777"/>
                </a:cubicBezTo>
                <a:cubicBezTo>
                  <a:pt x="-5201" y="173844"/>
                  <a:pt x="6113" y="135336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rgbClr val="93A597"/>
            </a:solidFill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93A597"/>
                </a:solidFill>
                <a:effectLst/>
                <a:latin typeface="Fira Sans Extra Condensed" panose="020B0503050000020004" pitchFamily="34" charset="0"/>
              </a:rPr>
              <a:t>Defect</a:t>
            </a:r>
            <a:endParaRPr lang="en-US" dirty="0">
              <a:solidFill>
                <a:srgbClr val="93A597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12908" y="3182833"/>
            <a:ext cx="973117" cy="307777"/>
          </a:xfrm>
          <a:custGeom>
            <a:avLst/>
            <a:gdLst>
              <a:gd name="connsiteX0" fmla="*/ 0 w 997680"/>
              <a:gd name="connsiteY0" fmla="*/ 0 h 307777"/>
              <a:gd name="connsiteX1" fmla="*/ 488863 w 997680"/>
              <a:gd name="connsiteY1" fmla="*/ 0 h 307777"/>
              <a:gd name="connsiteX2" fmla="*/ 997680 w 997680"/>
              <a:gd name="connsiteY2" fmla="*/ 0 h 307777"/>
              <a:gd name="connsiteX3" fmla="*/ 997680 w 997680"/>
              <a:gd name="connsiteY3" fmla="*/ 307777 h 307777"/>
              <a:gd name="connsiteX4" fmla="*/ 508817 w 997680"/>
              <a:gd name="connsiteY4" fmla="*/ 307777 h 307777"/>
              <a:gd name="connsiteX5" fmla="*/ 0 w 997680"/>
              <a:gd name="connsiteY5" fmla="*/ 307777 h 307777"/>
              <a:gd name="connsiteX6" fmla="*/ 0 w 997680"/>
              <a:gd name="connsiteY6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7680" h="307777" fill="none" extrusionOk="0">
                <a:moveTo>
                  <a:pt x="0" y="0"/>
                </a:moveTo>
                <a:cubicBezTo>
                  <a:pt x="106463" y="-5152"/>
                  <a:pt x="266665" y="-10426"/>
                  <a:pt x="488863" y="0"/>
                </a:cubicBezTo>
                <a:cubicBezTo>
                  <a:pt x="711061" y="10426"/>
                  <a:pt x="875202" y="-23027"/>
                  <a:pt x="997680" y="0"/>
                </a:cubicBezTo>
                <a:cubicBezTo>
                  <a:pt x="1002626" y="71713"/>
                  <a:pt x="1007856" y="191313"/>
                  <a:pt x="997680" y="307777"/>
                </a:cubicBezTo>
                <a:cubicBezTo>
                  <a:pt x="755604" y="324531"/>
                  <a:pt x="712842" y="321985"/>
                  <a:pt x="508817" y="307777"/>
                </a:cubicBezTo>
                <a:cubicBezTo>
                  <a:pt x="304792" y="293569"/>
                  <a:pt x="228460" y="290780"/>
                  <a:pt x="0" y="307777"/>
                </a:cubicBezTo>
                <a:cubicBezTo>
                  <a:pt x="-4248" y="167248"/>
                  <a:pt x="4772" y="132479"/>
                  <a:pt x="0" y="0"/>
                </a:cubicBezTo>
                <a:close/>
              </a:path>
              <a:path w="997680" h="307777" stroke="0" extrusionOk="0">
                <a:moveTo>
                  <a:pt x="0" y="0"/>
                </a:moveTo>
                <a:cubicBezTo>
                  <a:pt x="191217" y="-22255"/>
                  <a:pt x="259450" y="-5059"/>
                  <a:pt x="498840" y="0"/>
                </a:cubicBezTo>
                <a:cubicBezTo>
                  <a:pt x="738230" y="5059"/>
                  <a:pt x="854558" y="17703"/>
                  <a:pt x="997680" y="0"/>
                </a:cubicBezTo>
                <a:cubicBezTo>
                  <a:pt x="984172" y="109650"/>
                  <a:pt x="995593" y="183592"/>
                  <a:pt x="997680" y="307777"/>
                </a:cubicBezTo>
                <a:cubicBezTo>
                  <a:pt x="821510" y="325566"/>
                  <a:pt x="718341" y="294046"/>
                  <a:pt x="498840" y="307777"/>
                </a:cubicBezTo>
                <a:cubicBezTo>
                  <a:pt x="279339" y="321508"/>
                  <a:pt x="111159" y="289370"/>
                  <a:pt x="0" y="307777"/>
                </a:cubicBezTo>
                <a:cubicBezTo>
                  <a:pt x="10206" y="186257"/>
                  <a:pt x="12474" y="146265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rgbClr val="93A597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93A597"/>
                </a:solidFill>
                <a:latin typeface="Fira Sans Extra Condensed" panose="020B0503050000020004" pitchFamily="34" charset="0"/>
              </a:rPr>
              <a:t>N</a:t>
            </a:r>
            <a:r>
              <a:rPr lang="en-US" sz="1400" b="1" i="0" dirty="0">
                <a:solidFill>
                  <a:srgbClr val="93A597"/>
                </a:solidFill>
                <a:effectLst/>
                <a:latin typeface="Fira Sans Extra Condensed" panose="020B0503050000020004" pitchFamily="34" charset="0"/>
              </a:rPr>
              <a:t>on-defect</a:t>
            </a:r>
            <a:endParaRPr lang="en-US" dirty="0">
              <a:solidFill>
                <a:srgbClr val="93A597"/>
              </a:solidFill>
            </a:endParaRPr>
          </a:p>
        </p:txBody>
      </p:sp>
      <p:cxnSp>
        <p:nvCxnSpPr>
          <p:cNvPr id="15" name="Google Shape;429;p18">
            <a:extLst>
              <a:ext uri="{FF2B5EF4-FFF2-40B4-BE49-F238E27FC236}">
                <a16:creationId xmlns:a16="http://schemas.microsoft.com/office/drawing/2014/main" id="{73C88B15-A166-6713-B69B-ADB8F7006E27}"/>
              </a:ext>
            </a:extLst>
          </p:cNvPr>
          <p:cNvCxnSpPr>
            <a:cxnSpLocks/>
            <a:stCxn id="3" idx="2"/>
            <a:endCxn id="22" idx="2"/>
          </p:cNvCxnSpPr>
          <p:nvPr/>
        </p:nvCxnSpPr>
        <p:spPr>
          <a:xfrm rot="5400000">
            <a:off x="2062980" y="1575725"/>
            <a:ext cx="1904188" cy="2949884"/>
          </a:xfrm>
          <a:prstGeom prst="bentConnector4">
            <a:avLst>
              <a:gd name="adj1" fmla="val 28700"/>
              <a:gd name="adj2" fmla="val 107749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8" name="Google Shape;429;p18">
            <a:extLst>
              <a:ext uri="{FF2B5EF4-FFF2-40B4-BE49-F238E27FC236}">
                <a16:creationId xmlns:a16="http://schemas.microsoft.com/office/drawing/2014/main" id="{8473F7AE-2071-652B-E2C4-8D508168879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6834" y="1575725"/>
            <a:ext cx="1904188" cy="2949884"/>
          </a:xfrm>
          <a:prstGeom prst="bentConnector4">
            <a:avLst>
              <a:gd name="adj1" fmla="val 28700"/>
              <a:gd name="adj2" fmla="val 107749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293947B-026F-CCD0-B234-93AA22BD2927}"/>
              </a:ext>
            </a:extLst>
          </p:cNvPr>
          <p:cNvSpPr/>
          <p:nvPr/>
        </p:nvSpPr>
        <p:spPr>
          <a:xfrm>
            <a:off x="4479094" y="2058623"/>
            <a:ext cx="27432" cy="274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08B33DF-5754-4B7B-180E-77125C2FF13C}"/>
              </a:ext>
            </a:extLst>
          </p:cNvPr>
          <p:cNvSpPr/>
          <p:nvPr/>
        </p:nvSpPr>
        <p:spPr>
          <a:xfrm>
            <a:off x="4640270" y="2061374"/>
            <a:ext cx="27432" cy="274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84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19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89;p4"/>
          <p:cNvSpPr/>
          <p:nvPr/>
        </p:nvSpPr>
        <p:spPr>
          <a:xfrm>
            <a:off x="958777" y="1762126"/>
            <a:ext cx="6727898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spAutoFit/>
          </a:bodyPr>
          <a:lstStyle/>
          <a:p>
            <a:pPr>
              <a:buSzPts val="1800"/>
            </a:pPr>
            <a:r>
              <a:rPr lang="en-US" sz="1600" dirty="0">
                <a:solidFill>
                  <a:srgbClr val="434343"/>
                </a:solidFill>
                <a:latin typeface="Montserrat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A library provided by </a:t>
            </a:r>
            <a:r>
              <a:rPr lang="en-US" sz="1600" b="1" dirty="0" err="1">
                <a:solidFill>
                  <a:srgbClr val="434343"/>
                </a:solidFill>
                <a:latin typeface="Montserrat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TensorFlow</a:t>
            </a:r>
            <a:r>
              <a:rPr lang="en-US" sz="1600" b="1" dirty="0">
                <a:solidFill>
                  <a:srgbClr val="434343"/>
                </a:solidFill>
                <a:latin typeface="Montserrat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 </a:t>
            </a:r>
            <a:r>
              <a:rPr lang="en-US" sz="1600" dirty="0">
                <a:solidFill>
                  <a:srgbClr val="434343"/>
                </a:solidFill>
                <a:latin typeface="Montserrat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that simplifies the process of building machine learning models. </a:t>
            </a:r>
          </a:p>
          <a:p>
            <a:pPr>
              <a:buSzPts val="1800"/>
            </a:pPr>
            <a:endParaRPr lang="en-US" sz="1600" dirty="0">
              <a:solidFill>
                <a:srgbClr val="434343"/>
              </a:solidFill>
              <a:latin typeface="Montserrat" charset="0"/>
              <a:ea typeface="Roboto" pitchFamily="2" charset="0"/>
              <a:cs typeface="Electrolize" panose="02000506000000020004"/>
              <a:sym typeface="Electrolize" panose="02000506000000020004"/>
            </a:endParaRPr>
          </a:p>
          <a:p>
            <a:pPr>
              <a:buSzPts val="1800"/>
            </a:pPr>
            <a:r>
              <a:rPr lang="en-US" sz="1600" dirty="0">
                <a:solidFill>
                  <a:srgbClr val="434343"/>
                </a:solidFill>
                <a:latin typeface="Montserrat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It offers pre-trained models and tools for training and deploying custom models</a:t>
            </a:r>
            <a:r>
              <a:rPr lang="ar-EG" sz="1600" dirty="0">
                <a:solidFill>
                  <a:srgbClr val="434343"/>
                </a:solidFill>
                <a:latin typeface="Montserrat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.</a:t>
            </a:r>
            <a:endParaRPr lang="en-US" sz="1600" dirty="0">
              <a:solidFill>
                <a:srgbClr val="434343"/>
              </a:solidFill>
              <a:latin typeface="Montserrat" charset="0"/>
              <a:ea typeface="Roboto" pitchFamily="2" charset="0"/>
              <a:cs typeface="Electrolize" panose="02000506000000020004"/>
              <a:sym typeface="Electrolize" panose="02000506000000020004"/>
            </a:endParaRPr>
          </a:p>
          <a:p>
            <a:pPr>
              <a:buSzPts val="1800"/>
            </a:pPr>
            <a:r>
              <a:rPr lang="en-US" sz="1600" b="1" dirty="0">
                <a:solidFill>
                  <a:srgbClr val="434343"/>
                </a:solidFill>
                <a:latin typeface="Montserrat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	</a:t>
            </a:r>
            <a:endParaRPr lang="en-US" sz="1600" dirty="0">
              <a:solidFill>
                <a:srgbClr val="434343"/>
              </a:solidFill>
              <a:latin typeface="Montserrat" charset="0"/>
              <a:ea typeface="Roboto" pitchFamily="2" charset="0"/>
              <a:cs typeface="Electrolize" panose="02000506000000020004"/>
              <a:sym typeface="Electrolize" panose="02000506000000020004"/>
            </a:endParaRPr>
          </a:p>
        </p:txBody>
      </p:sp>
      <p:sp>
        <p:nvSpPr>
          <p:cNvPr id="9" name="Google Shape;855;p21"/>
          <p:cNvSpPr txBox="1"/>
          <p:nvPr/>
        </p:nvSpPr>
        <p:spPr>
          <a:xfrm>
            <a:off x="707567" y="779028"/>
            <a:ext cx="7988197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9pPr>
          </a:lstStyle>
          <a:p>
            <a:r>
              <a:rPr lang="en-US" sz="4800" dirty="0">
                <a:solidFill>
                  <a:srgbClr val="D5837C"/>
                </a:solidFill>
                <a:latin typeface="Fira Sans Extra Condensed" panose="020B0503050000020004" pitchFamily="34" charset="0"/>
                <a:ea typeface="Montserrat" panose="00000500000000000000"/>
                <a:cs typeface="Montserrat" panose="00000500000000000000"/>
                <a:sym typeface="Montserrat" panose="00000500000000000000"/>
              </a:rPr>
              <a:t>Initial Stage </a:t>
            </a:r>
            <a:r>
              <a:rPr lang="en-US" dirty="0">
                <a:solidFill>
                  <a:srgbClr val="434343"/>
                </a:solidFill>
                <a:latin typeface="Fira Sans Extra Condensed" panose="020B0503050000020004" pitchFamily="34" charset="0"/>
                <a:ea typeface="Montserrat" panose="00000500000000000000"/>
                <a:cs typeface="Montserrat" panose="00000500000000000000"/>
                <a:sym typeface="Montserrat" panose="00000500000000000000"/>
              </a:rPr>
              <a:t>Object </a:t>
            </a:r>
            <a:r>
              <a:rPr lang="en-US" dirty="0">
                <a:solidFill>
                  <a:srgbClr val="434343"/>
                </a:solidFill>
                <a:latin typeface="Fira Sans Extra Condensed" charset="0"/>
                <a:ea typeface="Montserrat" panose="00000500000000000000"/>
                <a:cs typeface="Montserrat" panose="00000500000000000000"/>
                <a:sym typeface="Montserrat" panose="00000500000000000000"/>
              </a:rPr>
              <a:t>Detection - Model Maker</a:t>
            </a:r>
            <a:endParaRPr lang="en-US" sz="4800" dirty="0">
              <a:solidFill>
                <a:srgbClr val="434343"/>
              </a:solidFill>
              <a:latin typeface="Fira Sans Extra Condensed" charset="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7BAA8919-DB89-E910-7C17-EDA9798F2E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15066358"/>
                  </p:ext>
                </p:extLst>
              </p:nvPr>
            </p:nvGraphicFramePr>
            <p:xfrm>
              <a:off x="392719" y="4696117"/>
              <a:ext cx="442830" cy="249092"/>
            </p:xfrm>
            <a:graphic>
              <a:graphicData uri="http://schemas.microsoft.com/office/powerpoint/2016/slidezoom">
                <pslz:sldZm>
                  <pslz:sldZmObj sldId="341" cId="2266284212">
                    <pslz:zmPr id="{839D744F-3320-4190-86CF-D0EDEF8E5401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2830" cy="24909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xmlns="" xmlns:pslz="http://schemas.microsoft.com/office/powerpoint/2016/slidezoom" id="{7BAA8919-DB89-E910-7C17-EDA9798F2E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2719" y="4696117"/>
                <a:ext cx="442830" cy="24909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6284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>
            <a:extLst>
              <a:ext uri="{FF2B5EF4-FFF2-40B4-BE49-F238E27FC236}">
                <a16:creationId xmlns:a16="http://schemas.microsoft.com/office/drawing/2014/main" id="{3B384ED6-2291-E34F-3F6F-AEEA0E86B23A}"/>
              </a:ext>
            </a:extLst>
          </p:cNvPr>
          <p:cNvSpPr/>
          <p:nvPr/>
        </p:nvSpPr>
        <p:spPr>
          <a:xfrm rot="5400000">
            <a:off x="5694263" y="3366205"/>
            <a:ext cx="823874" cy="191440"/>
          </a:xfrm>
          <a:prstGeom prst="parallelogram">
            <a:avLst>
              <a:gd name="adj" fmla="val 122321"/>
            </a:avLst>
          </a:prstGeom>
          <a:solidFill>
            <a:srgbClr val="CBD3CD"/>
          </a:solidFill>
          <a:ln>
            <a:solidFill>
              <a:srgbClr val="93A597"/>
            </a:solidFill>
          </a:ln>
          <a:effectLst>
            <a:outerShdw blurRad="177800" dist="12700" dir="21540000" sx="56000" sy="56000" kx="-1200000" algn="b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Google Shape;429;p18">
            <a:extLst>
              <a:ext uri="{FF2B5EF4-FFF2-40B4-BE49-F238E27FC236}">
                <a16:creationId xmlns:a16="http://schemas.microsoft.com/office/drawing/2014/main" id="{480A7603-71AF-DBAB-C596-51CE53B7A328}"/>
              </a:ext>
            </a:extLst>
          </p:cNvPr>
          <p:cNvCxnSpPr>
            <a:cxnSpLocks/>
          </p:cNvCxnSpPr>
          <p:nvPr/>
        </p:nvCxnSpPr>
        <p:spPr>
          <a:xfrm flipV="1">
            <a:off x="5520638" y="3430175"/>
            <a:ext cx="584559" cy="12700"/>
          </a:xfrm>
          <a:prstGeom prst="bentConnector3">
            <a:avLst>
              <a:gd name="adj1" fmla="val 19555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8" name="Parallelogram 7">
            <a:extLst>
              <a:ext uri="{FF2B5EF4-FFF2-40B4-BE49-F238E27FC236}">
                <a16:creationId xmlns:a16="http://schemas.microsoft.com/office/drawing/2014/main" id="{965AB179-DD3C-0B40-FF28-CD2C2256870C}"/>
              </a:ext>
            </a:extLst>
          </p:cNvPr>
          <p:cNvSpPr/>
          <p:nvPr/>
        </p:nvSpPr>
        <p:spPr>
          <a:xfrm rot="5400000">
            <a:off x="4591381" y="3232938"/>
            <a:ext cx="1916264" cy="445274"/>
          </a:xfrm>
          <a:prstGeom prst="parallelogram">
            <a:avLst>
              <a:gd name="adj" fmla="val 122321"/>
            </a:avLst>
          </a:prstGeom>
          <a:solidFill>
            <a:srgbClr val="E6B4B0"/>
          </a:solidFill>
          <a:ln>
            <a:solidFill>
              <a:srgbClr val="DF9E99"/>
            </a:solidFill>
          </a:ln>
          <a:effectLst>
            <a:outerShdw blurRad="177800" dist="12700" dir="21540000" sx="56000" sy="56000" kx="-1200000" algn="b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Google Shape;429;p18">
            <a:extLst>
              <a:ext uri="{FF2B5EF4-FFF2-40B4-BE49-F238E27FC236}">
                <a16:creationId xmlns:a16="http://schemas.microsoft.com/office/drawing/2014/main" id="{FB5C0CA0-CEA2-737E-A966-5ED094519346}"/>
              </a:ext>
            </a:extLst>
          </p:cNvPr>
          <p:cNvCxnSpPr>
            <a:cxnSpLocks/>
          </p:cNvCxnSpPr>
          <p:nvPr/>
        </p:nvCxnSpPr>
        <p:spPr>
          <a:xfrm flipV="1">
            <a:off x="4924726" y="3442875"/>
            <a:ext cx="584559" cy="12700"/>
          </a:xfrm>
          <a:prstGeom prst="bentConnector3">
            <a:avLst>
              <a:gd name="adj1" fmla="val 19555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7" name="Parallelogram 6">
            <a:extLst>
              <a:ext uri="{FF2B5EF4-FFF2-40B4-BE49-F238E27FC236}">
                <a16:creationId xmlns:a16="http://schemas.microsoft.com/office/drawing/2014/main" id="{6155504C-7E0E-BFBB-7F90-B6570FBECA24}"/>
              </a:ext>
            </a:extLst>
          </p:cNvPr>
          <p:cNvSpPr/>
          <p:nvPr/>
        </p:nvSpPr>
        <p:spPr>
          <a:xfrm rot="5400000">
            <a:off x="3983105" y="3232938"/>
            <a:ext cx="1916264" cy="445274"/>
          </a:xfrm>
          <a:prstGeom prst="parallelogram">
            <a:avLst>
              <a:gd name="adj" fmla="val 122321"/>
            </a:avLst>
          </a:prstGeom>
          <a:solidFill>
            <a:srgbClr val="E6B4B0"/>
          </a:solidFill>
          <a:ln>
            <a:solidFill>
              <a:srgbClr val="DF9E99"/>
            </a:solidFill>
          </a:ln>
          <a:effectLst>
            <a:outerShdw blurRad="177800" dist="12700" dir="21540000" sx="56000" sy="56000" kx="-1200000" algn="b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Google Shape;429;p18">
            <a:extLst>
              <a:ext uri="{FF2B5EF4-FFF2-40B4-BE49-F238E27FC236}">
                <a16:creationId xmlns:a16="http://schemas.microsoft.com/office/drawing/2014/main" id="{62D37552-100E-89AA-26C6-81D1737078C3}"/>
              </a:ext>
            </a:extLst>
          </p:cNvPr>
          <p:cNvCxnSpPr>
            <a:cxnSpLocks/>
          </p:cNvCxnSpPr>
          <p:nvPr/>
        </p:nvCxnSpPr>
        <p:spPr>
          <a:xfrm flipV="1">
            <a:off x="4328814" y="3442875"/>
            <a:ext cx="584559" cy="12700"/>
          </a:xfrm>
          <a:prstGeom prst="bentConnector3">
            <a:avLst>
              <a:gd name="adj1" fmla="val 19555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35" name="Parallelogram 34">
            <a:extLst>
              <a:ext uri="{FF2B5EF4-FFF2-40B4-BE49-F238E27FC236}">
                <a16:creationId xmlns:a16="http://schemas.microsoft.com/office/drawing/2014/main" id="{285A3093-920B-FFE0-9C27-9BBE2CB900D6}"/>
              </a:ext>
            </a:extLst>
          </p:cNvPr>
          <p:cNvSpPr/>
          <p:nvPr/>
        </p:nvSpPr>
        <p:spPr>
          <a:xfrm rot="5400000">
            <a:off x="3321221" y="3232938"/>
            <a:ext cx="1916264" cy="445274"/>
          </a:xfrm>
          <a:prstGeom prst="parallelogram">
            <a:avLst>
              <a:gd name="adj" fmla="val 122321"/>
            </a:avLst>
          </a:prstGeom>
          <a:solidFill>
            <a:srgbClr val="CDDFE5"/>
          </a:solidFill>
          <a:ln>
            <a:solidFill>
              <a:srgbClr val="79A8B8"/>
            </a:solidFill>
          </a:ln>
          <a:effectLst>
            <a:outerShdw blurRad="177800" dist="12700" dir="21540000" sx="56000" sy="56000" kx="-1200000" algn="b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Google Shape;429;p18">
            <a:extLst>
              <a:ext uri="{FF2B5EF4-FFF2-40B4-BE49-F238E27FC236}">
                <a16:creationId xmlns:a16="http://schemas.microsoft.com/office/drawing/2014/main" id="{2476D448-435F-BE06-5629-2A94D546F4FD}"/>
              </a:ext>
            </a:extLst>
          </p:cNvPr>
          <p:cNvCxnSpPr>
            <a:cxnSpLocks/>
          </p:cNvCxnSpPr>
          <p:nvPr/>
        </p:nvCxnSpPr>
        <p:spPr>
          <a:xfrm flipV="1">
            <a:off x="3682936" y="3455575"/>
            <a:ext cx="584559" cy="12700"/>
          </a:xfrm>
          <a:prstGeom prst="bentConnector3">
            <a:avLst>
              <a:gd name="adj1" fmla="val 19555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5" name="Parallelogram 4">
            <a:extLst>
              <a:ext uri="{FF2B5EF4-FFF2-40B4-BE49-F238E27FC236}">
                <a16:creationId xmlns:a16="http://schemas.microsoft.com/office/drawing/2014/main" id="{7FCA5DED-8A92-8D16-067E-18D730F38316}"/>
              </a:ext>
            </a:extLst>
          </p:cNvPr>
          <p:cNvSpPr/>
          <p:nvPr/>
        </p:nvSpPr>
        <p:spPr>
          <a:xfrm rot="5400000">
            <a:off x="2660539" y="3232938"/>
            <a:ext cx="1916264" cy="445274"/>
          </a:xfrm>
          <a:prstGeom prst="parallelogram">
            <a:avLst>
              <a:gd name="adj" fmla="val 122321"/>
            </a:avLst>
          </a:prstGeom>
          <a:solidFill>
            <a:srgbClr val="FDEABF"/>
          </a:solidFill>
          <a:ln>
            <a:solidFill>
              <a:srgbClr val="FAC750"/>
            </a:solidFill>
          </a:ln>
          <a:effectLst>
            <a:outerShdw blurRad="177800" dist="12700" dir="21540000" sx="56000" sy="56000" kx="-1200000" algn="b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Google Shape;429;p18">
            <a:extLst>
              <a:ext uri="{FF2B5EF4-FFF2-40B4-BE49-F238E27FC236}">
                <a16:creationId xmlns:a16="http://schemas.microsoft.com/office/drawing/2014/main" id="{47AE655E-418A-436C-3366-AB311C9BEA47}"/>
              </a:ext>
            </a:extLst>
          </p:cNvPr>
          <p:cNvCxnSpPr>
            <a:cxnSpLocks/>
          </p:cNvCxnSpPr>
          <p:nvPr/>
        </p:nvCxnSpPr>
        <p:spPr>
          <a:xfrm flipV="1">
            <a:off x="2956440" y="3455575"/>
            <a:ext cx="584559" cy="12700"/>
          </a:xfrm>
          <a:prstGeom prst="bentConnector3">
            <a:avLst>
              <a:gd name="adj1" fmla="val 19555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3" name="Google Shape;389;p4"/>
          <p:cNvSpPr/>
          <p:nvPr/>
        </p:nvSpPr>
        <p:spPr>
          <a:xfrm>
            <a:off x="707567" y="1718460"/>
            <a:ext cx="672789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spAutoFit/>
          </a:bodyPr>
          <a:lstStyle/>
          <a:p>
            <a:pPr>
              <a:buSzPts val="1800"/>
            </a:pPr>
            <a:r>
              <a:rPr lang="en-US" sz="1600" dirty="0">
                <a:solidFill>
                  <a:srgbClr val="434343"/>
                </a:solidFill>
                <a:latin typeface="Montserrat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A </a:t>
            </a:r>
            <a:r>
              <a:rPr lang="en-US" sz="1600" b="1" dirty="0">
                <a:solidFill>
                  <a:srgbClr val="434343"/>
                </a:solidFill>
                <a:latin typeface="Montserrat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simple CNN architecture </a:t>
            </a:r>
            <a:r>
              <a:rPr lang="en-US" sz="1600" dirty="0">
                <a:solidFill>
                  <a:srgbClr val="434343"/>
                </a:solidFill>
                <a:latin typeface="Montserrat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consisting of 5 layers is used in the model.</a:t>
            </a:r>
          </a:p>
        </p:txBody>
      </p:sp>
      <p:sp>
        <p:nvSpPr>
          <p:cNvPr id="14" name="Google Shape;855;p21"/>
          <p:cNvSpPr txBox="1"/>
          <p:nvPr/>
        </p:nvSpPr>
        <p:spPr>
          <a:xfrm>
            <a:off x="707567" y="779028"/>
            <a:ext cx="7988197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9pPr>
          </a:lstStyle>
          <a:p>
            <a:r>
              <a:rPr lang="en-US" sz="4800" dirty="0">
                <a:solidFill>
                  <a:srgbClr val="D5837C"/>
                </a:solidFill>
                <a:latin typeface="Fira Sans Extra Condensed" panose="020B0503050000020004" pitchFamily="34" charset="0"/>
                <a:ea typeface="Montserrat" panose="00000500000000000000"/>
                <a:cs typeface="Montserrat" panose="00000500000000000000"/>
                <a:sym typeface="Montserrat" panose="00000500000000000000"/>
              </a:rPr>
              <a:t>Initial Stage </a:t>
            </a:r>
            <a:r>
              <a:rPr lang="en-US" dirty="0">
                <a:solidFill>
                  <a:srgbClr val="434343"/>
                </a:solidFill>
                <a:latin typeface="Fira Sans Extra Condensed" panose="020B0503050000020004" pitchFamily="34" charset="0"/>
                <a:ea typeface="Montserrat" panose="00000500000000000000"/>
                <a:cs typeface="Montserrat" panose="00000500000000000000"/>
                <a:sym typeface="Montserrat" panose="00000500000000000000"/>
              </a:rPr>
              <a:t>Object </a:t>
            </a:r>
            <a:r>
              <a:rPr lang="en-US" dirty="0">
                <a:solidFill>
                  <a:srgbClr val="434343"/>
                </a:solidFill>
                <a:latin typeface="Fira Sans Extra Condensed" charset="0"/>
                <a:ea typeface="Montserrat" panose="00000500000000000000"/>
                <a:cs typeface="Montserrat" panose="00000500000000000000"/>
                <a:sym typeface="Montserrat" panose="00000500000000000000"/>
              </a:rPr>
              <a:t>Classification</a:t>
            </a:r>
            <a:endParaRPr lang="en-US" sz="4800" dirty="0">
              <a:solidFill>
                <a:srgbClr val="434343"/>
              </a:solidFill>
              <a:latin typeface="Fira Sans Extra Condensed" charset="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CCE492-3EFE-4523-C6D7-9F8B86800BF6}"/>
              </a:ext>
            </a:extLst>
          </p:cNvPr>
          <p:cNvSpPr txBox="1"/>
          <p:nvPr/>
        </p:nvSpPr>
        <p:spPr>
          <a:xfrm>
            <a:off x="2692232" y="4570862"/>
            <a:ext cx="5309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Montserrat Light" panose="00000400000000000000" pitchFamily="2" charset="0"/>
              </a:rPr>
              <a:t>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908D1B-DCA9-F301-6947-E90CA776AB49}"/>
              </a:ext>
            </a:extLst>
          </p:cNvPr>
          <p:cNvSpPr txBox="1"/>
          <p:nvPr/>
        </p:nvSpPr>
        <p:spPr>
          <a:xfrm>
            <a:off x="3353214" y="4570862"/>
            <a:ext cx="6832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Montserrat Light" panose="00000400000000000000" pitchFamily="2" charset="0"/>
              </a:rPr>
              <a:t>Conv2D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36B8D9-AB23-7A7D-0A02-23912F5E4EE9}"/>
              </a:ext>
            </a:extLst>
          </p:cNvPr>
          <p:cNvSpPr txBox="1"/>
          <p:nvPr/>
        </p:nvSpPr>
        <p:spPr>
          <a:xfrm>
            <a:off x="4014196" y="4484118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Montserrat Light" panose="00000400000000000000" pitchFamily="2" charset="0"/>
              </a:rPr>
              <a:t>Max</a:t>
            </a:r>
            <a:br>
              <a:rPr lang="en-US" sz="1000" dirty="0">
                <a:latin typeface="Montserrat Light" panose="00000400000000000000" pitchFamily="2" charset="0"/>
              </a:rPr>
            </a:br>
            <a:r>
              <a:rPr lang="en-US" sz="1000" dirty="0">
                <a:latin typeface="Montserrat Light" panose="00000400000000000000" pitchFamily="2" charset="0"/>
              </a:rPr>
              <a:t>Pooling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FAFFB-C5FD-F8A4-67F0-7B97F25C188A}"/>
              </a:ext>
            </a:extLst>
          </p:cNvPr>
          <p:cNvSpPr txBox="1"/>
          <p:nvPr/>
        </p:nvSpPr>
        <p:spPr>
          <a:xfrm>
            <a:off x="4644722" y="4570860"/>
            <a:ext cx="5918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Montserrat Light" panose="00000400000000000000" pitchFamily="2" charset="0"/>
              </a:rPr>
              <a:t>Dense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3245EA-9850-B3D4-C063-621177F20FD3}"/>
              </a:ext>
            </a:extLst>
          </p:cNvPr>
          <p:cNvSpPr txBox="1"/>
          <p:nvPr/>
        </p:nvSpPr>
        <p:spPr>
          <a:xfrm>
            <a:off x="5253598" y="4570859"/>
            <a:ext cx="5918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Montserrat Light" panose="00000400000000000000" pitchFamily="2" charset="0"/>
              </a:rPr>
              <a:t>Dense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2066AF-1DDE-D3D5-DD4C-B794AF64C238}"/>
              </a:ext>
            </a:extLst>
          </p:cNvPr>
          <p:cNvSpPr txBox="1"/>
          <p:nvPr/>
        </p:nvSpPr>
        <p:spPr>
          <a:xfrm>
            <a:off x="5812918" y="4570859"/>
            <a:ext cx="6479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Montserrat Light" panose="00000400000000000000" pitchFamily="2" charset="0"/>
              </a:rPr>
              <a:t>Output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30C00BC9-6E9F-DA79-717E-197947F6E1E3}"/>
              </a:ext>
            </a:extLst>
          </p:cNvPr>
          <p:cNvSpPr/>
          <p:nvPr/>
        </p:nvSpPr>
        <p:spPr>
          <a:xfrm rot="5400000">
            <a:off x="1999256" y="3232938"/>
            <a:ext cx="1916264" cy="445274"/>
          </a:xfrm>
          <a:prstGeom prst="parallelogram">
            <a:avLst>
              <a:gd name="adj" fmla="val 122321"/>
            </a:avLst>
          </a:prstGeom>
          <a:solidFill>
            <a:srgbClr val="CBD3CD"/>
          </a:solidFill>
          <a:ln>
            <a:solidFill>
              <a:srgbClr val="93A597"/>
            </a:solidFill>
          </a:ln>
          <a:effectLst>
            <a:outerShdw blurRad="177800" dist="12700" dir="21540000" sx="56000" sy="56000" kx="-1200000" algn="b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909F0F34-6597-E4D4-DBEC-9FC2FE87F75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15066358"/>
                  </p:ext>
                </p:extLst>
              </p:nvPr>
            </p:nvGraphicFramePr>
            <p:xfrm>
              <a:off x="392719" y="4696117"/>
              <a:ext cx="442830" cy="249092"/>
            </p:xfrm>
            <a:graphic>
              <a:graphicData uri="http://schemas.microsoft.com/office/powerpoint/2016/slidezoom">
                <pslz:sldZm>
                  <pslz:sldZmObj sldId="341" cId="2266284212">
                    <pslz:zmPr id="{839D744F-3320-4190-86CF-D0EDEF8E5401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2830" cy="24909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Slide Zoom 1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xmlns="" xmlns:pslz="http://schemas.microsoft.com/office/powerpoint/2016/slidezoom" id="{909F0F34-6597-E4D4-DBEC-9FC2FE87F7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2719" y="4696117"/>
                <a:ext cx="442830" cy="24909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6284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7" grpId="0" animBg="1"/>
      <p:bldP spid="35" grpId="0" animBg="1"/>
      <p:bldP spid="5" grpId="0" animBg="1"/>
      <p:bldP spid="10" grpId="0"/>
      <p:bldP spid="11" grpId="0"/>
      <p:bldP spid="12" grpId="0"/>
      <p:bldP spid="13" grpId="0"/>
      <p:bldP spid="15" grpId="0"/>
      <p:bldP spid="17" grpId="0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55;p21">
            <a:extLst>
              <a:ext uri="{FF2B5EF4-FFF2-40B4-BE49-F238E27FC236}">
                <a16:creationId xmlns:a16="http://schemas.microsoft.com/office/drawing/2014/main" id="{084F1C36-849D-A39C-5F2A-D93817417200}"/>
              </a:ext>
            </a:extLst>
          </p:cNvPr>
          <p:cNvSpPr txBox="1"/>
          <p:nvPr/>
        </p:nvSpPr>
        <p:spPr>
          <a:xfrm>
            <a:off x="707567" y="779028"/>
            <a:ext cx="7988197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9pPr>
          </a:lstStyle>
          <a:p>
            <a:r>
              <a:rPr lang="en-US" sz="4800" dirty="0">
                <a:solidFill>
                  <a:srgbClr val="D5837C"/>
                </a:solidFill>
                <a:latin typeface="Fira Sans Extra Condensed" panose="020B0503050000020004" pitchFamily="34" charset="0"/>
                <a:ea typeface="Montserrat" panose="00000500000000000000"/>
                <a:cs typeface="Montserrat" panose="00000500000000000000"/>
                <a:sym typeface="Montserrat" panose="00000500000000000000"/>
              </a:rPr>
              <a:t>Initial Stage </a:t>
            </a:r>
            <a:r>
              <a:rPr lang="en-US" dirty="0">
                <a:solidFill>
                  <a:srgbClr val="434343"/>
                </a:solidFill>
                <a:latin typeface="Fira Sans Extra Condensed" panose="020B0503050000020004" pitchFamily="34" charset="0"/>
                <a:ea typeface="Montserrat" panose="00000500000000000000"/>
                <a:cs typeface="Montserrat" panose="00000500000000000000"/>
                <a:sym typeface="Montserrat" panose="00000500000000000000"/>
              </a:rPr>
              <a:t>Observations</a:t>
            </a:r>
            <a:endParaRPr lang="en-US" sz="4800" dirty="0">
              <a:solidFill>
                <a:srgbClr val="434343"/>
              </a:solidFill>
              <a:latin typeface="Fira Sans Extra Condensed" charset="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2" name="Google Shape;7165;p68">
            <a:extLst>
              <a:ext uri="{FF2B5EF4-FFF2-40B4-BE49-F238E27FC236}">
                <a16:creationId xmlns:a16="http://schemas.microsoft.com/office/drawing/2014/main" id="{D6AC050C-54D3-D7F2-E21F-3719F1EA6019}"/>
              </a:ext>
            </a:extLst>
          </p:cNvPr>
          <p:cNvSpPr txBox="1"/>
          <p:nvPr/>
        </p:nvSpPr>
        <p:spPr>
          <a:xfrm>
            <a:off x="3226903" y="1888533"/>
            <a:ext cx="5461546" cy="457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sz="1600" dirty="0">
                <a:solidFill>
                  <a:srgbClr val="434343"/>
                </a:solidFill>
                <a:latin typeface="Montserrat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Dataset’s size affected the accuracy of the 2 models</a:t>
            </a:r>
          </a:p>
        </p:txBody>
      </p:sp>
      <p:sp>
        <p:nvSpPr>
          <p:cNvPr id="13" name="Google Shape;7170;p68">
            <a:extLst>
              <a:ext uri="{FF2B5EF4-FFF2-40B4-BE49-F238E27FC236}">
                <a16:creationId xmlns:a16="http://schemas.microsoft.com/office/drawing/2014/main" id="{F11364A5-40E8-559D-96EA-0687E5694B6E}"/>
              </a:ext>
            </a:extLst>
          </p:cNvPr>
          <p:cNvSpPr txBox="1"/>
          <p:nvPr/>
        </p:nvSpPr>
        <p:spPr>
          <a:xfrm>
            <a:off x="707567" y="2557463"/>
            <a:ext cx="1583100" cy="45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US" sz="1700" dirty="0">
                <a:solidFill>
                  <a:srgbClr val="434343"/>
                </a:solidFill>
                <a:latin typeface="Montserrat" panose="00000500000000000000" pitchFamily="2" charset="0"/>
                <a:ea typeface="Lexend ExtraBold"/>
                <a:cs typeface="Lexend ExtraBold"/>
                <a:sym typeface="Lexend ExtraBold"/>
              </a:rPr>
              <a:t>Observation</a:t>
            </a:r>
            <a:endParaRPr sz="2400" dirty="0">
              <a:solidFill>
                <a:srgbClr val="434343"/>
              </a:solidFill>
              <a:latin typeface="Montserrat" panose="00000500000000000000" pitchFamily="2" charset="0"/>
              <a:ea typeface="Bebas Neue"/>
              <a:cs typeface="Bebas Neue"/>
              <a:sym typeface="Bebas Neue"/>
            </a:endParaRPr>
          </a:p>
        </p:txBody>
      </p:sp>
      <p:cxnSp>
        <p:nvCxnSpPr>
          <p:cNvPr id="14" name="Google Shape;7173;p68">
            <a:extLst>
              <a:ext uri="{FF2B5EF4-FFF2-40B4-BE49-F238E27FC236}">
                <a16:creationId xmlns:a16="http://schemas.microsoft.com/office/drawing/2014/main" id="{FAFC9F98-2566-58EA-F1F4-F6A3E21530FD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 flipV="1">
            <a:off x="2290667" y="2117133"/>
            <a:ext cx="936236" cy="66713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23" name="Google Shape;7165;p68">
            <a:extLst>
              <a:ext uri="{FF2B5EF4-FFF2-40B4-BE49-F238E27FC236}">
                <a16:creationId xmlns:a16="http://schemas.microsoft.com/office/drawing/2014/main" id="{21D9C38D-4E3D-1BBA-AA23-1E592F9DE12F}"/>
              </a:ext>
            </a:extLst>
          </p:cNvPr>
          <p:cNvSpPr txBox="1"/>
          <p:nvPr/>
        </p:nvSpPr>
        <p:spPr>
          <a:xfrm>
            <a:off x="3226903" y="2557463"/>
            <a:ext cx="5461546" cy="457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sz="1600" dirty="0">
                <a:solidFill>
                  <a:srgbClr val="434343"/>
                </a:solidFill>
                <a:latin typeface="Montserrat" charset="0"/>
                <a:ea typeface="Roboto" pitchFamily="2" charset="0"/>
                <a:sym typeface="Electrolize" panose="02000506000000020004"/>
              </a:rPr>
              <a:t>Object detection model need to be faster</a:t>
            </a:r>
            <a:endParaRPr lang="en-US" sz="1600" dirty="0">
              <a:solidFill>
                <a:srgbClr val="434343"/>
              </a:solidFill>
            </a:endParaRPr>
          </a:p>
        </p:txBody>
      </p:sp>
      <p:cxnSp>
        <p:nvCxnSpPr>
          <p:cNvPr id="24" name="Google Shape;7173;p68">
            <a:extLst>
              <a:ext uri="{FF2B5EF4-FFF2-40B4-BE49-F238E27FC236}">
                <a16:creationId xmlns:a16="http://schemas.microsoft.com/office/drawing/2014/main" id="{487B7B9B-AC25-B8AE-63D6-ABCC0CB8F0B4}"/>
              </a:ext>
            </a:extLst>
          </p:cNvPr>
          <p:cNvCxnSpPr>
            <a:cxnSpLocks/>
            <a:stCxn id="13" idx="3"/>
            <a:endCxn id="23" idx="1"/>
          </p:cNvCxnSpPr>
          <p:nvPr/>
        </p:nvCxnSpPr>
        <p:spPr>
          <a:xfrm>
            <a:off x="2290667" y="2784263"/>
            <a:ext cx="936236" cy="1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29" name="Google Shape;7165;p68">
            <a:extLst>
              <a:ext uri="{FF2B5EF4-FFF2-40B4-BE49-F238E27FC236}">
                <a16:creationId xmlns:a16="http://schemas.microsoft.com/office/drawing/2014/main" id="{5F1A8163-A0A5-A5A9-BF96-7581D437455B}"/>
              </a:ext>
            </a:extLst>
          </p:cNvPr>
          <p:cNvSpPr txBox="1"/>
          <p:nvPr/>
        </p:nvSpPr>
        <p:spPr>
          <a:xfrm>
            <a:off x="3226903" y="3216921"/>
            <a:ext cx="5461546" cy="457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sz="1600" dirty="0">
                <a:solidFill>
                  <a:srgbClr val="434343"/>
                </a:solidFill>
                <a:latin typeface="Montserrat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Inadequate for large datasets and multiple classes</a:t>
            </a:r>
            <a:endParaRPr lang="en-US" sz="1600" dirty="0">
              <a:solidFill>
                <a:srgbClr val="434343"/>
              </a:solidFill>
            </a:endParaRPr>
          </a:p>
        </p:txBody>
      </p:sp>
      <p:cxnSp>
        <p:nvCxnSpPr>
          <p:cNvPr id="31" name="Google Shape;7173;p68">
            <a:extLst>
              <a:ext uri="{FF2B5EF4-FFF2-40B4-BE49-F238E27FC236}">
                <a16:creationId xmlns:a16="http://schemas.microsoft.com/office/drawing/2014/main" id="{54894A96-5CCE-8C6D-2616-D3911540CCE8}"/>
              </a:ext>
            </a:extLst>
          </p:cNvPr>
          <p:cNvCxnSpPr>
            <a:cxnSpLocks/>
            <a:stCxn id="13" idx="3"/>
            <a:endCxn id="29" idx="1"/>
          </p:cNvCxnSpPr>
          <p:nvPr/>
        </p:nvCxnSpPr>
        <p:spPr>
          <a:xfrm>
            <a:off x="2290667" y="2784263"/>
            <a:ext cx="936236" cy="66125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C5D18AFA-3CC3-8A5B-4661-664760D7D9F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15066358"/>
                  </p:ext>
                </p:extLst>
              </p:nvPr>
            </p:nvGraphicFramePr>
            <p:xfrm>
              <a:off x="392719" y="4696117"/>
              <a:ext cx="442830" cy="249092"/>
            </p:xfrm>
            <a:graphic>
              <a:graphicData uri="http://schemas.microsoft.com/office/powerpoint/2016/slidezoom">
                <pslz:sldZm>
                  <pslz:sldZmObj sldId="341" cId="2266284212">
                    <pslz:zmPr id="{839D744F-3320-4190-86CF-D0EDEF8E5401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2830" cy="24909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xmlns="" xmlns:pslz="http://schemas.microsoft.com/office/powerpoint/2016/slidezoom" id="{C5D18AFA-3CC3-8A5B-4661-664760D7D9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2719" y="4696117"/>
                <a:ext cx="442830" cy="24909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4291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3" grpId="0" animBg="1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66"/>
          <p:cNvSpPr txBox="1">
            <a:spLocks noGrp="1"/>
          </p:cNvSpPr>
          <p:nvPr>
            <p:ph type="title"/>
          </p:nvPr>
        </p:nvSpPr>
        <p:spPr>
          <a:xfrm>
            <a:off x="915025" y="1989150"/>
            <a:ext cx="4463100" cy="15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rgbClr val="434343"/>
                </a:solidFill>
              </a:rPr>
              <a:t>Final Stage</a:t>
            </a:r>
          </a:p>
        </p:txBody>
      </p:sp>
      <p:sp>
        <p:nvSpPr>
          <p:cNvPr id="2077" name="Google Shape;2077;p66"/>
          <p:cNvSpPr txBox="1">
            <a:spLocks noGrp="1"/>
          </p:cNvSpPr>
          <p:nvPr>
            <p:ph type="subTitle" idx="1"/>
          </p:nvPr>
        </p:nvSpPr>
        <p:spPr>
          <a:xfrm>
            <a:off x="915025" y="3569550"/>
            <a:ext cx="4463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1400" dirty="0">
                <a:latin typeface="Montserrat" panose="00000500000000000000" pitchFamily="50" charset="0"/>
              </a:rPr>
              <a:t>Model Enhancement and Optimization</a:t>
            </a:r>
          </a:p>
        </p:txBody>
      </p:sp>
      <p:sp>
        <p:nvSpPr>
          <p:cNvPr id="2078" name="Google Shape;2078;p66"/>
          <p:cNvSpPr txBox="1">
            <a:spLocks noGrp="1"/>
          </p:cNvSpPr>
          <p:nvPr>
            <p:ph type="title" idx="2"/>
          </p:nvPr>
        </p:nvSpPr>
        <p:spPr>
          <a:xfrm>
            <a:off x="915025" y="1216950"/>
            <a:ext cx="1933200" cy="7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Fira Sans Extra Condensed" charset="0"/>
              </a:rPr>
              <a:t>2.2</a:t>
            </a:r>
          </a:p>
        </p:txBody>
      </p:sp>
      <p:grpSp>
        <p:nvGrpSpPr>
          <p:cNvPr id="2" name="Google Shape;3675;p88"/>
          <p:cNvGrpSpPr/>
          <p:nvPr/>
        </p:nvGrpSpPr>
        <p:grpSpPr>
          <a:xfrm>
            <a:off x="4577839" y="1515100"/>
            <a:ext cx="3435875" cy="2113300"/>
            <a:chOff x="3253875" y="1309350"/>
            <a:chExt cx="3435875" cy="2113300"/>
          </a:xfrm>
        </p:grpSpPr>
        <p:sp>
          <p:nvSpPr>
            <p:cNvPr id="2379" name="Google Shape;3676;p88"/>
            <p:cNvSpPr/>
            <p:nvPr/>
          </p:nvSpPr>
          <p:spPr>
            <a:xfrm>
              <a:off x="3253875" y="1354675"/>
              <a:ext cx="3435875" cy="2067975"/>
            </a:xfrm>
            <a:custGeom>
              <a:avLst/>
              <a:gdLst/>
              <a:ahLst/>
              <a:cxnLst/>
              <a:rect l="l" t="t" r="r" b="b"/>
              <a:pathLst>
                <a:path w="137435" h="82719" extrusionOk="0">
                  <a:moveTo>
                    <a:pt x="46651" y="0"/>
                  </a:moveTo>
                  <a:cubicBezTo>
                    <a:pt x="46134" y="0"/>
                    <a:pt x="45619" y="137"/>
                    <a:pt x="45161" y="411"/>
                  </a:cubicBezTo>
                  <a:lnTo>
                    <a:pt x="8180" y="22104"/>
                  </a:lnTo>
                  <a:cubicBezTo>
                    <a:pt x="6263" y="23223"/>
                    <a:pt x="6227" y="25986"/>
                    <a:pt x="8120" y="27152"/>
                  </a:cubicBezTo>
                  <a:lnTo>
                    <a:pt x="24075" y="36999"/>
                  </a:lnTo>
                  <a:cubicBezTo>
                    <a:pt x="25956" y="38154"/>
                    <a:pt x="25932" y="40904"/>
                    <a:pt x="24027" y="42035"/>
                  </a:cubicBezTo>
                  <a:lnTo>
                    <a:pt x="1917" y="55144"/>
                  </a:lnTo>
                  <a:cubicBezTo>
                    <a:pt x="0" y="56287"/>
                    <a:pt x="0" y="59061"/>
                    <a:pt x="1917" y="60204"/>
                  </a:cubicBezTo>
                  <a:lnTo>
                    <a:pt x="39017" y="82302"/>
                  </a:lnTo>
                  <a:cubicBezTo>
                    <a:pt x="39481" y="82579"/>
                    <a:pt x="40005" y="82719"/>
                    <a:pt x="40530" y="82719"/>
                  </a:cubicBezTo>
                  <a:cubicBezTo>
                    <a:pt x="41044" y="82719"/>
                    <a:pt x="41558" y="82585"/>
                    <a:pt x="42018" y="82314"/>
                  </a:cubicBezTo>
                  <a:lnTo>
                    <a:pt x="135494" y="27569"/>
                  </a:lnTo>
                  <a:cubicBezTo>
                    <a:pt x="137422" y="26438"/>
                    <a:pt x="137434" y="23652"/>
                    <a:pt x="135517" y="22497"/>
                  </a:cubicBezTo>
                  <a:lnTo>
                    <a:pt x="104466" y="3852"/>
                  </a:lnTo>
                  <a:cubicBezTo>
                    <a:pt x="104001" y="3572"/>
                    <a:pt x="103478" y="3432"/>
                    <a:pt x="102954" y="3432"/>
                  </a:cubicBezTo>
                  <a:cubicBezTo>
                    <a:pt x="102430" y="3432"/>
                    <a:pt x="101906" y="3572"/>
                    <a:pt x="101442" y="3852"/>
                  </a:cubicBezTo>
                  <a:lnTo>
                    <a:pt x="84154" y="14187"/>
                  </a:lnTo>
                  <a:lnTo>
                    <a:pt x="79356" y="17068"/>
                  </a:lnTo>
                  <a:cubicBezTo>
                    <a:pt x="78891" y="17342"/>
                    <a:pt x="78370" y="17479"/>
                    <a:pt x="77849" y="17479"/>
                  </a:cubicBezTo>
                  <a:cubicBezTo>
                    <a:pt x="77328" y="17479"/>
                    <a:pt x="76808" y="17342"/>
                    <a:pt x="76343" y="17068"/>
                  </a:cubicBezTo>
                  <a:lnTo>
                    <a:pt x="48149" y="411"/>
                  </a:lnTo>
                  <a:cubicBezTo>
                    <a:pt x="47685" y="137"/>
                    <a:pt x="47167" y="0"/>
                    <a:pt x="46651" y="0"/>
                  </a:cubicBezTo>
                  <a:close/>
                </a:path>
              </a:pathLst>
            </a:custGeom>
            <a:solidFill>
              <a:srgbClr val="F0F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3677;p88"/>
            <p:cNvSpPr/>
            <p:nvPr/>
          </p:nvSpPr>
          <p:spPr>
            <a:xfrm>
              <a:off x="5536000" y="1689675"/>
              <a:ext cx="244100" cy="534325"/>
            </a:xfrm>
            <a:custGeom>
              <a:avLst/>
              <a:gdLst/>
              <a:ahLst/>
              <a:cxnLst/>
              <a:rect l="l" t="t" r="r" b="b"/>
              <a:pathLst>
                <a:path w="9764" h="21373" extrusionOk="0">
                  <a:moveTo>
                    <a:pt x="1" y="1"/>
                  </a:moveTo>
                  <a:lnTo>
                    <a:pt x="1" y="15574"/>
                  </a:lnTo>
                  <a:lnTo>
                    <a:pt x="9764" y="21372"/>
                  </a:lnTo>
                  <a:lnTo>
                    <a:pt x="9704" y="59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93A59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3678;p88"/>
            <p:cNvSpPr/>
            <p:nvPr/>
          </p:nvSpPr>
          <p:spPr>
            <a:xfrm>
              <a:off x="5528275" y="1681725"/>
              <a:ext cx="259875" cy="550000"/>
            </a:xfrm>
            <a:custGeom>
              <a:avLst/>
              <a:gdLst/>
              <a:ahLst/>
              <a:cxnLst/>
              <a:rect l="l" t="t" r="r" b="b"/>
              <a:pathLst>
                <a:path w="10395" h="22000" extrusionOk="0">
                  <a:moveTo>
                    <a:pt x="619" y="878"/>
                  </a:moveTo>
                  <a:lnTo>
                    <a:pt x="9704" y="6415"/>
                  </a:lnTo>
                  <a:lnTo>
                    <a:pt x="9763" y="21131"/>
                  </a:lnTo>
                  <a:lnTo>
                    <a:pt x="631" y="15713"/>
                  </a:lnTo>
                  <a:lnTo>
                    <a:pt x="619" y="878"/>
                  </a:lnTo>
                  <a:close/>
                  <a:moveTo>
                    <a:pt x="322" y="0"/>
                  </a:moveTo>
                  <a:cubicBezTo>
                    <a:pt x="268" y="0"/>
                    <a:pt x="214" y="15"/>
                    <a:pt x="167" y="45"/>
                  </a:cubicBezTo>
                  <a:cubicBezTo>
                    <a:pt x="60" y="104"/>
                    <a:pt x="0" y="200"/>
                    <a:pt x="0" y="319"/>
                  </a:cubicBezTo>
                  <a:lnTo>
                    <a:pt x="0" y="15892"/>
                  </a:lnTo>
                  <a:cubicBezTo>
                    <a:pt x="0" y="15999"/>
                    <a:pt x="60" y="16106"/>
                    <a:pt x="155" y="16166"/>
                  </a:cubicBezTo>
                  <a:lnTo>
                    <a:pt x="9918" y="21952"/>
                  </a:lnTo>
                  <a:cubicBezTo>
                    <a:pt x="9966" y="21988"/>
                    <a:pt x="10013" y="22000"/>
                    <a:pt x="10073" y="22000"/>
                  </a:cubicBezTo>
                  <a:cubicBezTo>
                    <a:pt x="10251" y="22000"/>
                    <a:pt x="10394" y="21857"/>
                    <a:pt x="10394" y="21679"/>
                  </a:cubicBezTo>
                  <a:lnTo>
                    <a:pt x="10335" y="6236"/>
                  </a:lnTo>
                  <a:cubicBezTo>
                    <a:pt x="10335" y="6129"/>
                    <a:pt x="10275" y="6022"/>
                    <a:pt x="10180" y="5962"/>
                  </a:cubicBezTo>
                  <a:lnTo>
                    <a:pt x="476" y="45"/>
                  </a:lnTo>
                  <a:cubicBezTo>
                    <a:pt x="429" y="15"/>
                    <a:pt x="375" y="0"/>
                    <a:pt x="322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3679;p88"/>
            <p:cNvSpPr/>
            <p:nvPr/>
          </p:nvSpPr>
          <p:spPr>
            <a:xfrm>
              <a:off x="5536000" y="1480125"/>
              <a:ext cx="597125" cy="357525"/>
            </a:xfrm>
            <a:custGeom>
              <a:avLst/>
              <a:gdLst/>
              <a:ahLst/>
              <a:cxnLst/>
              <a:rect l="l" t="t" r="r" b="b"/>
              <a:pathLst>
                <a:path w="23885" h="14301" extrusionOk="0">
                  <a:moveTo>
                    <a:pt x="14252" y="1"/>
                  </a:moveTo>
                  <a:lnTo>
                    <a:pt x="1" y="8395"/>
                  </a:lnTo>
                  <a:lnTo>
                    <a:pt x="9704" y="14300"/>
                  </a:lnTo>
                  <a:lnTo>
                    <a:pt x="23885" y="5835"/>
                  </a:lnTo>
                  <a:lnTo>
                    <a:pt x="142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3680;p88"/>
            <p:cNvSpPr/>
            <p:nvPr/>
          </p:nvSpPr>
          <p:spPr>
            <a:xfrm>
              <a:off x="5527075" y="1472250"/>
              <a:ext cx="614975" cy="373425"/>
            </a:xfrm>
            <a:custGeom>
              <a:avLst/>
              <a:gdLst/>
              <a:ahLst/>
              <a:cxnLst/>
              <a:rect l="l" t="t" r="r" b="b"/>
              <a:pathLst>
                <a:path w="24599" h="14937" extrusionOk="0">
                  <a:moveTo>
                    <a:pt x="14609" y="685"/>
                  </a:moveTo>
                  <a:lnTo>
                    <a:pt x="23634" y="6150"/>
                  </a:lnTo>
                  <a:lnTo>
                    <a:pt x="10061" y="14246"/>
                  </a:lnTo>
                  <a:lnTo>
                    <a:pt x="977" y="8710"/>
                  </a:lnTo>
                  <a:lnTo>
                    <a:pt x="14609" y="685"/>
                  </a:lnTo>
                  <a:close/>
                  <a:moveTo>
                    <a:pt x="14603" y="0"/>
                  </a:moveTo>
                  <a:cubicBezTo>
                    <a:pt x="14547" y="0"/>
                    <a:pt x="14490" y="18"/>
                    <a:pt x="14443" y="54"/>
                  </a:cubicBezTo>
                  <a:lnTo>
                    <a:pt x="203" y="8436"/>
                  </a:lnTo>
                  <a:cubicBezTo>
                    <a:pt x="0" y="8555"/>
                    <a:pt x="0" y="8853"/>
                    <a:pt x="203" y="8972"/>
                  </a:cubicBezTo>
                  <a:lnTo>
                    <a:pt x="9906" y="14889"/>
                  </a:lnTo>
                  <a:cubicBezTo>
                    <a:pt x="9954" y="14913"/>
                    <a:pt x="10002" y="14937"/>
                    <a:pt x="10061" y="14937"/>
                  </a:cubicBezTo>
                  <a:cubicBezTo>
                    <a:pt x="10121" y="14937"/>
                    <a:pt x="10180" y="14913"/>
                    <a:pt x="10228" y="14889"/>
                  </a:cubicBezTo>
                  <a:lnTo>
                    <a:pt x="24396" y="6424"/>
                  </a:lnTo>
                  <a:cubicBezTo>
                    <a:pt x="24599" y="6293"/>
                    <a:pt x="24599" y="5995"/>
                    <a:pt x="24396" y="5876"/>
                  </a:cubicBezTo>
                  <a:lnTo>
                    <a:pt x="14764" y="54"/>
                  </a:lnTo>
                  <a:cubicBezTo>
                    <a:pt x="14717" y="18"/>
                    <a:pt x="14660" y="0"/>
                    <a:pt x="14603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4" name="Google Shape;3681;p88"/>
            <p:cNvSpPr/>
            <p:nvPr/>
          </p:nvSpPr>
          <p:spPr>
            <a:xfrm>
              <a:off x="5779475" y="1625975"/>
              <a:ext cx="354550" cy="598025"/>
            </a:xfrm>
            <a:custGeom>
              <a:avLst/>
              <a:gdLst/>
              <a:ahLst/>
              <a:cxnLst/>
              <a:rect l="l" t="t" r="r" b="b"/>
              <a:pathLst>
                <a:path w="14182" h="23921" extrusionOk="0">
                  <a:moveTo>
                    <a:pt x="14181" y="1"/>
                  </a:moveTo>
                  <a:lnTo>
                    <a:pt x="1" y="8466"/>
                  </a:lnTo>
                  <a:lnTo>
                    <a:pt x="60" y="23920"/>
                  </a:lnTo>
                  <a:lnTo>
                    <a:pt x="14181" y="15503"/>
                  </a:lnTo>
                  <a:lnTo>
                    <a:pt x="14181" y="1"/>
                  </a:lnTo>
                  <a:close/>
                </a:path>
              </a:pathLst>
            </a:custGeom>
            <a:solidFill>
              <a:srgbClr val="653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3682;p88"/>
            <p:cNvSpPr/>
            <p:nvPr/>
          </p:nvSpPr>
          <p:spPr>
            <a:xfrm>
              <a:off x="5779475" y="1625975"/>
              <a:ext cx="354550" cy="598025"/>
            </a:xfrm>
            <a:custGeom>
              <a:avLst/>
              <a:gdLst/>
              <a:ahLst/>
              <a:cxnLst/>
              <a:rect l="l" t="t" r="r" b="b"/>
              <a:pathLst>
                <a:path w="14182" h="23921" extrusionOk="0">
                  <a:moveTo>
                    <a:pt x="14181" y="1"/>
                  </a:moveTo>
                  <a:lnTo>
                    <a:pt x="1" y="8466"/>
                  </a:lnTo>
                  <a:lnTo>
                    <a:pt x="60" y="23920"/>
                  </a:lnTo>
                  <a:lnTo>
                    <a:pt x="14181" y="15503"/>
                  </a:lnTo>
                  <a:lnTo>
                    <a:pt x="14181" y="1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3683;p88"/>
            <p:cNvSpPr/>
            <p:nvPr/>
          </p:nvSpPr>
          <p:spPr>
            <a:xfrm>
              <a:off x="5771750" y="1618075"/>
              <a:ext cx="370000" cy="613650"/>
            </a:xfrm>
            <a:custGeom>
              <a:avLst/>
              <a:gdLst/>
              <a:ahLst/>
              <a:cxnLst/>
              <a:rect l="l" t="t" r="r" b="b"/>
              <a:pathLst>
                <a:path w="14800" h="24546" extrusionOk="0">
                  <a:moveTo>
                    <a:pt x="14181" y="876"/>
                  </a:moveTo>
                  <a:lnTo>
                    <a:pt x="14181" y="15640"/>
                  </a:lnTo>
                  <a:lnTo>
                    <a:pt x="691" y="23677"/>
                  </a:lnTo>
                  <a:lnTo>
                    <a:pt x="631" y="8961"/>
                  </a:lnTo>
                  <a:lnTo>
                    <a:pt x="14181" y="876"/>
                  </a:lnTo>
                  <a:close/>
                  <a:moveTo>
                    <a:pt x="14485" y="0"/>
                  </a:moveTo>
                  <a:cubicBezTo>
                    <a:pt x="14431" y="0"/>
                    <a:pt x="14376" y="14"/>
                    <a:pt x="14324" y="43"/>
                  </a:cubicBezTo>
                  <a:lnTo>
                    <a:pt x="143" y="8520"/>
                  </a:lnTo>
                  <a:cubicBezTo>
                    <a:pt x="60" y="8580"/>
                    <a:pt x="0" y="8675"/>
                    <a:pt x="0" y="8794"/>
                  </a:cubicBezTo>
                  <a:lnTo>
                    <a:pt x="60" y="24236"/>
                  </a:lnTo>
                  <a:cubicBezTo>
                    <a:pt x="60" y="24403"/>
                    <a:pt x="203" y="24546"/>
                    <a:pt x="369" y="24546"/>
                  </a:cubicBezTo>
                  <a:cubicBezTo>
                    <a:pt x="429" y="24546"/>
                    <a:pt x="489" y="24534"/>
                    <a:pt x="536" y="24498"/>
                  </a:cubicBezTo>
                  <a:lnTo>
                    <a:pt x="14657" y="16081"/>
                  </a:lnTo>
                  <a:cubicBezTo>
                    <a:pt x="14752" y="16033"/>
                    <a:pt x="14800" y="15926"/>
                    <a:pt x="14800" y="15819"/>
                  </a:cubicBezTo>
                  <a:lnTo>
                    <a:pt x="14800" y="317"/>
                  </a:lnTo>
                  <a:cubicBezTo>
                    <a:pt x="14800" y="128"/>
                    <a:pt x="14651" y="0"/>
                    <a:pt x="14485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7" name="Google Shape;3684;p88"/>
            <p:cNvSpPr/>
            <p:nvPr/>
          </p:nvSpPr>
          <p:spPr>
            <a:xfrm>
              <a:off x="5825325" y="1978700"/>
              <a:ext cx="62825" cy="185475"/>
            </a:xfrm>
            <a:custGeom>
              <a:avLst/>
              <a:gdLst/>
              <a:ahLst/>
              <a:cxnLst/>
              <a:rect l="l" t="t" r="r" b="b"/>
              <a:pathLst>
                <a:path w="2513" h="7419" extrusionOk="0">
                  <a:moveTo>
                    <a:pt x="2513" y="1"/>
                  </a:moveTo>
                  <a:lnTo>
                    <a:pt x="0" y="1477"/>
                  </a:lnTo>
                  <a:lnTo>
                    <a:pt x="0" y="7418"/>
                  </a:lnTo>
                  <a:lnTo>
                    <a:pt x="2513" y="5942"/>
                  </a:lnTo>
                  <a:lnTo>
                    <a:pt x="2513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3685;p88"/>
            <p:cNvSpPr/>
            <p:nvPr/>
          </p:nvSpPr>
          <p:spPr>
            <a:xfrm>
              <a:off x="5825325" y="1812625"/>
              <a:ext cx="62825" cy="185750"/>
            </a:xfrm>
            <a:custGeom>
              <a:avLst/>
              <a:gdLst/>
              <a:ahLst/>
              <a:cxnLst/>
              <a:rect l="l" t="t" r="r" b="b"/>
              <a:pathLst>
                <a:path w="2513" h="7430" extrusionOk="0">
                  <a:moveTo>
                    <a:pt x="2513" y="0"/>
                  </a:moveTo>
                  <a:lnTo>
                    <a:pt x="0" y="1476"/>
                  </a:lnTo>
                  <a:lnTo>
                    <a:pt x="0" y="7430"/>
                  </a:lnTo>
                  <a:lnTo>
                    <a:pt x="2513" y="5941"/>
                  </a:lnTo>
                  <a:lnTo>
                    <a:pt x="2513" y="0"/>
                  </a:lnTo>
                  <a:close/>
                </a:path>
              </a:pathLst>
            </a:custGeom>
            <a:solidFill>
              <a:srgbClr val="17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3686;p88"/>
            <p:cNvSpPr/>
            <p:nvPr/>
          </p:nvSpPr>
          <p:spPr>
            <a:xfrm>
              <a:off x="5784850" y="1629550"/>
              <a:ext cx="587900" cy="478075"/>
            </a:xfrm>
            <a:custGeom>
              <a:avLst/>
              <a:gdLst/>
              <a:ahLst/>
              <a:cxnLst/>
              <a:rect l="l" t="t" r="r" b="b"/>
              <a:pathLst>
                <a:path w="23516" h="19123" extrusionOk="0">
                  <a:moveTo>
                    <a:pt x="13990" y="1"/>
                  </a:moveTo>
                  <a:lnTo>
                    <a:pt x="0" y="8216"/>
                  </a:lnTo>
                  <a:lnTo>
                    <a:pt x="0" y="13633"/>
                  </a:lnTo>
                  <a:lnTo>
                    <a:pt x="9370" y="19122"/>
                  </a:lnTo>
                  <a:lnTo>
                    <a:pt x="23515" y="10859"/>
                  </a:lnTo>
                  <a:lnTo>
                    <a:pt x="13990" y="1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93A597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3687;p88"/>
            <p:cNvSpPr/>
            <p:nvPr/>
          </p:nvSpPr>
          <p:spPr>
            <a:xfrm>
              <a:off x="5777100" y="1621700"/>
              <a:ext cx="603675" cy="493725"/>
            </a:xfrm>
            <a:custGeom>
              <a:avLst/>
              <a:gdLst/>
              <a:ahLst/>
              <a:cxnLst/>
              <a:rect l="l" t="t" r="r" b="b"/>
              <a:pathLst>
                <a:path w="24147" h="19749" extrusionOk="0">
                  <a:moveTo>
                    <a:pt x="14229" y="720"/>
                  </a:moveTo>
                  <a:lnTo>
                    <a:pt x="23325" y="11102"/>
                  </a:lnTo>
                  <a:lnTo>
                    <a:pt x="9680" y="19067"/>
                  </a:lnTo>
                  <a:lnTo>
                    <a:pt x="632" y="13757"/>
                  </a:lnTo>
                  <a:lnTo>
                    <a:pt x="632" y="8709"/>
                  </a:lnTo>
                  <a:lnTo>
                    <a:pt x="14229" y="720"/>
                  </a:lnTo>
                  <a:close/>
                  <a:moveTo>
                    <a:pt x="14298" y="0"/>
                  </a:moveTo>
                  <a:cubicBezTo>
                    <a:pt x="14244" y="0"/>
                    <a:pt x="14191" y="13"/>
                    <a:pt x="14145" y="41"/>
                  </a:cubicBezTo>
                  <a:lnTo>
                    <a:pt x="155" y="8256"/>
                  </a:lnTo>
                  <a:cubicBezTo>
                    <a:pt x="60" y="8316"/>
                    <a:pt x="1" y="8423"/>
                    <a:pt x="1" y="8530"/>
                  </a:cubicBezTo>
                  <a:lnTo>
                    <a:pt x="1" y="13947"/>
                  </a:lnTo>
                  <a:cubicBezTo>
                    <a:pt x="1" y="14054"/>
                    <a:pt x="60" y="14162"/>
                    <a:pt x="155" y="14221"/>
                  </a:cubicBezTo>
                  <a:lnTo>
                    <a:pt x="9514" y="19710"/>
                  </a:lnTo>
                  <a:cubicBezTo>
                    <a:pt x="9561" y="19734"/>
                    <a:pt x="9621" y="19746"/>
                    <a:pt x="9680" y="19746"/>
                  </a:cubicBezTo>
                  <a:cubicBezTo>
                    <a:pt x="9691" y="19748"/>
                    <a:pt x="9702" y="19749"/>
                    <a:pt x="9713" y="19749"/>
                  </a:cubicBezTo>
                  <a:cubicBezTo>
                    <a:pt x="9761" y="19749"/>
                    <a:pt x="9808" y="19729"/>
                    <a:pt x="9847" y="19710"/>
                  </a:cubicBezTo>
                  <a:lnTo>
                    <a:pt x="23992" y="11447"/>
                  </a:lnTo>
                  <a:cubicBezTo>
                    <a:pt x="24063" y="11399"/>
                    <a:pt x="24123" y="11316"/>
                    <a:pt x="24135" y="11233"/>
                  </a:cubicBezTo>
                  <a:cubicBezTo>
                    <a:pt x="24147" y="11137"/>
                    <a:pt x="24123" y="11042"/>
                    <a:pt x="24063" y="10971"/>
                  </a:cubicBezTo>
                  <a:lnTo>
                    <a:pt x="14538" y="100"/>
                  </a:lnTo>
                  <a:cubicBezTo>
                    <a:pt x="14472" y="34"/>
                    <a:pt x="14384" y="0"/>
                    <a:pt x="14298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1" name="Google Shape;3688;p88"/>
            <p:cNvSpPr/>
            <p:nvPr/>
          </p:nvSpPr>
          <p:spPr>
            <a:xfrm>
              <a:off x="5784850" y="1834050"/>
              <a:ext cx="231900" cy="270300"/>
            </a:xfrm>
            <a:custGeom>
              <a:avLst/>
              <a:gdLst/>
              <a:ahLst/>
              <a:cxnLst/>
              <a:rect l="l" t="t" r="r" b="b"/>
              <a:pathLst>
                <a:path w="9276" h="10812" extrusionOk="0">
                  <a:moveTo>
                    <a:pt x="95" y="0"/>
                  </a:moveTo>
                  <a:lnTo>
                    <a:pt x="0" y="5453"/>
                  </a:lnTo>
                  <a:lnTo>
                    <a:pt x="9275" y="10811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3689;p88"/>
            <p:cNvSpPr/>
            <p:nvPr/>
          </p:nvSpPr>
          <p:spPr>
            <a:xfrm>
              <a:off x="5776800" y="1826075"/>
              <a:ext cx="250350" cy="286300"/>
            </a:xfrm>
            <a:custGeom>
              <a:avLst/>
              <a:gdLst/>
              <a:ahLst/>
              <a:cxnLst/>
              <a:rect l="l" t="t" r="r" b="b"/>
              <a:pathLst>
                <a:path w="10014" h="11452" extrusionOk="0">
                  <a:moveTo>
                    <a:pt x="715" y="1153"/>
                  </a:moveTo>
                  <a:lnTo>
                    <a:pt x="8180" y="9939"/>
                  </a:lnTo>
                  <a:lnTo>
                    <a:pt x="644" y="5582"/>
                  </a:lnTo>
                  <a:lnTo>
                    <a:pt x="715" y="1153"/>
                  </a:lnTo>
                  <a:close/>
                  <a:moveTo>
                    <a:pt x="419" y="1"/>
                  </a:moveTo>
                  <a:cubicBezTo>
                    <a:pt x="382" y="1"/>
                    <a:pt x="345" y="8"/>
                    <a:pt x="310" y="22"/>
                  </a:cubicBezTo>
                  <a:cubicBezTo>
                    <a:pt x="179" y="69"/>
                    <a:pt x="96" y="188"/>
                    <a:pt x="96" y="319"/>
                  </a:cubicBezTo>
                  <a:lnTo>
                    <a:pt x="13" y="5772"/>
                  </a:lnTo>
                  <a:cubicBezTo>
                    <a:pt x="1" y="5879"/>
                    <a:pt x="72" y="5987"/>
                    <a:pt x="167" y="6046"/>
                  </a:cubicBezTo>
                  <a:lnTo>
                    <a:pt x="9442" y="11404"/>
                  </a:lnTo>
                  <a:cubicBezTo>
                    <a:pt x="9490" y="11428"/>
                    <a:pt x="9538" y="11440"/>
                    <a:pt x="9597" y="11452"/>
                  </a:cubicBezTo>
                  <a:cubicBezTo>
                    <a:pt x="9859" y="11452"/>
                    <a:pt x="10014" y="11130"/>
                    <a:pt x="9835" y="10928"/>
                  </a:cubicBezTo>
                  <a:lnTo>
                    <a:pt x="656" y="117"/>
                  </a:lnTo>
                  <a:cubicBezTo>
                    <a:pt x="597" y="41"/>
                    <a:pt x="508" y="1"/>
                    <a:pt x="419" y="1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3" name="Google Shape;3690;p88"/>
            <p:cNvSpPr/>
            <p:nvPr/>
          </p:nvSpPr>
          <p:spPr>
            <a:xfrm>
              <a:off x="5909850" y="1850725"/>
              <a:ext cx="132800" cy="122950"/>
            </a:xfrm>
            <a:custGeom>
              <a:avLst/>
              <a:gdLst/>
              <a:ahLst/>
              <a:cxnLst/>
              <a:rect l="l" t="t" r="r" b="b"/>
              <a:pathLst>
                <a:path w="5312" h="4918" extrusionOk="0">
                  <a:moveTo>
                    <a:pt x="2334" y="0"/>
                  </a:moveTo>
                  <a:cubicBezTo>
                    <a:pt x="965" y="0"/>
                    <a:pt x="1" y="1095"/>
                    <a:pt x="179" y="2465"/>
                  </a:cubicBezTo>
                  <a:cubicBezTo>
                    <a:pt x="394" y="3846"/>
                    <a:pt x="1572" y="4882"/>
                    <a:pt x="2977" y="4917"/>
                  </a:cubicBezTo>
                  <a:cubicBezTo>
                    <a:pt x="4347" y="4917"/>
                    <a:pt x="5311" y="3822"/>
                    <a:pt x="5132" y="2465"/>
                  </a:cubicBezTo>
                  <a:cubicBezTo>
                    <a:pt x="4918" y="1072"/>
                    <a:pt x="3739" y="36"/>
                    <a:pt x="2334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3691;p88"/>
            <p:cNvSpPr/>
            <p:nvPr/>
          </p:nvSpPr>
          <p:spPr>
            <a:xfrm>
              <a:off x="6087250" y="1723900"/>
              <a:ext cx="99750" cy="70575"/>
            </a:xfrm>
            <a:custGeom>
              <a:avLst/>
              <a:gdLst/>
              <a:ahLst/>
              <a:cxnLst/>
              <a:rect l="l" t="t" r="r" b="b"/>
              <a:pathLst>
                <a:path w="3990" h="2823" extrusionOk="0">
                  <a:moveTo>
                    <a:pt x="2954" y="1"/>
                  </a:moveTo>
                  <a:lnTo>
                    <a:pt x="1" y="1739"/>
                  </a:lnTo>
                  <a:cubicBezTo>
                    <a:pt x="1" y="1739"/>
                    <a:pt x="1049" y="2787"/>
                    <a:pt x="1037" y="2823"/>
                  </a:cubicBezTo>
                  <a:lnTo>
                    <a:pt x="3990" y="1120"/>
                  </a:lnTo>
                  <a:lnTo>
                    <a:pt x="2954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3692;p88"/>
            <p:cNvSpPr/>
            <p:nvPr/>
          </p:nvSpPr>
          <p:spPr>
            <a:xfrm>
              <a:off x="6123275" y="1763500"/>
              <a:ext cx="100050" cy="70275"/>
            </a:xfrm>
            <a:custGeom>
              <a:avLst/>
              <a:gdLst/>
              <a:ahLst/>
              <a:cxnLst/>
              <a:rect l="l" t="t" r="r" b="b"/>
              <a:pathLst>
                <a:path w="4002" h="2811" extrusionOk="0">
                  <a:moveTo>
                    <a:pt x="2965" y="0"/>
                  </a:moveTo>
                  <a:lnTo>
                    <a:pt x="1" y="1727"/>
                  </a:lnTo>
                  <a:cubicBezTo>
                    <a:pt x="1" y="1727"/>
                    <a:pt x="1060" y="2787"/>
                    <a:pt x="1048" y="2810"/>
                  </a:cubicBezTo>
                  <a:lnTo>
                    <a:pt x="4001" y="1120"/>
                  </a:lnTo>
                  <a:lnTo>
                    <a:pt x="2965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3693;p88"/>
            <p:cNvSpPr/>
            <p:nvPr/>
          </p:nvSpPr>
          <p:spPr>
            <a:xfrm>
              <a:off x="6159600" y="1802800"/>
              <a:ext cx="99725" cy="70550"/>
            </a:xfrm>
            <a:custGeom>
              <a:avLst/>
              <a:gdLst/>
              <a:ahLst/>
              <a:cxnLst/>
              <a:rect l="l" t="t" r="r" b="b"/>
              <a:pathLst>
                <a:path w="3989" h="2822" extrusionOk="0">
                  <a:moveTo>
                    <a:pt x="2953" y="0"/>
                  </a:moveTo>
                  <a:lnTo>
                    <a:pt x="0" y="1738"/>
                  </a:lnTo>
                  <a:cubicBezTo>
                    <a:pt x="0" y="1738"/>
                    <a:pt x="1048" y="2786"/>
                    <a:pt x="1048" y="2822"/>
                  </a:cubicBezTo>
                  <a:lnTo>
                    <a:pt x="3989" y="1119"/>
                  </a:lnTo>
                  <a:lnTo>
                    <a:pt x="2953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3694;p88"/>
            <p:cNvSpPr/>
            <p:nvPr/>
          </p:nvSpPr>
          <p:spPr>
            <a:xfrm>
              <a:off x="6195900" y="1842075"/>
              <a:ext cx="99750" cy="70575"/>
            </a:xfrm>
            <a:custGeom>
              <a:avLst/>
              <a:gdLst/>
              <a:ahLst/>
              <a:cxnLst/>
              <a:rect l="l" t="t" r="r" b="b"/>
              <a:pathLst>
                <a:path w="3990" h="2823" extrusionOk="0">
                  <a:moveTo>
                    <a:pt x="2942" y="1"/>
                  </a:moveTo>
                  <a:lnTo>
                    <a:pt x="1" y="1739"/>
                  </a:lnTo>
                  <a:cubicBezTo>
                    <a:pt x="1" y="1739"/>
                    <a:pt x="1049" y="2799"/>
                    <a:pt x="1037" y="2823"/>
                  </a:cubicBezTo>
                  <a:lnTo>
                    <a:pt x="3989" y="1120"/>
                  </a:lnTo>
                  <a:lnTo>
                    <a:pt x="2942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3695;p88"/>
            <p:cNvSpPr/>
            <p:nvPr/>
          </p:nvSpPr>
          <p:spPr>
            <a:xfrm>
              <a:off x="6002425" y="1776300"/>
              <a:ext cx="99750" cy="70575"/>
            </a:xfrm>
            <a:custGeom>
              <a:avLst/>
              <a:gdLst/>
              <a:ahLst/>
              <a:cxnLst/>
              <a:rect l="l" t="t" r="r" b="b"/>
              <a:pathLst>
                <a:path w="3990" h="2823" extrusionOk="0">
                  <a:moveTo>
                    <a:pt x="2953" y="0"/>
                  </a:moveTo>
                  <a:lnTo>
                    <a:pt x="1" y="1739"/>
                  </a:lnTo>
                  <a:cubicBezTo>
                    <a:pt x="1" y="1739"/>
                    <a:pt x="1048" y="2798"/>
                    <a:pt x="1048" y="2822"/>
                  </a:cubicBezTo>
                  <a:lnTo>
                    <a:pt x="3989" y="1120"/>
                  </a:lnTo>
                  <a:lnTo>
                    <a:pt x="2953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3696;p88"/>
            <p:cNvSpPr/>
            <p:nvPr/>
          </p:nvSpPr>
          <p:spPr>
            <a:xfrm>
              <a:off x="6038750" y="1815600"/>
              <a:ext cx="99725" cy="70550"/>
            </a:xfrm>
            <a:custGeom>
              <a:avLst/>
              <a:gdLst/>
              <a:ahLst/>
              <a:cxnLst/>
              <a:rect l="l" t="t" r="r" b="b"/>
              <a:pathLst>
                <a:path w="3989" h="2822" extrusionOk="0">
                  <a:moveTo>
                    <a:pt x="2941" y="0"/>
                  </a:moveTo>
                  <a:lnTo>
                    <a:pt x="0" y="1738"/>
                  </a:lnTo>
                  <a:cubicBezTo>
                    <a:pt x="0" y="1738"/>
                    <a:pt x="1048" y="2798"/>
                    <a:pt x="1036" y="2822"/>
                  </a:cubicBezTo>
                  <a:lnTo>
                    <a:pt x="3989" y="1119"/>
                  </a:lnTo>
                  <a:lnTo>
                    <a:pt x="29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3697;p88"/>
            <p:cNvSpPr/>
            <p:nvPr/>
          </p:nvSpPr>
          <p:spPr>
            <a:xfrm>
              <a:off x="6074750" y="1855175"/>
              <a:ext cx="99750" cy="70575"/>
            </a:xfrm>
            <a:custGeom>
              <a:avLst/>
              <a:gdLst/>
              <a:ahLst/>
              <a:cxnLst/>
              <a:rect l="l" t="t" r="r" b="b"/>
              <a:pathLst>
                <a:path w="3990" h="2823" extrusionOk="0">
                  <a:moveTo>
                    <a:pt x="2954" y="1"/>
                  </a:moveTo>
                  <a:lnTo>
                    <a:pt x="1" y="1739"/>
                  </a:lnTo>
                  <a:cubicBezTo>
                    <a:pt x="1" y="1739"/>
                    <a:pt x="1049" y="2787"/>
                    <a:pt x="1049" y="2822"/>
                  </a:cubicBezTo>
                  <a:lnTo>
                    <a:pt x="3990" y="1120"/>
                  </a:lnTo>
                  <a:lnTo>
                    <a:pt x="2954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3698;p88"/>
            <p:cNvSpPr/>
            <p:nvPr/>
          </p:nvSpPr>
          <p:spPr>
            <a:xfrm>
              <a:off x="6111075" y="1894475"/>
              <a:ext cx="99750" cy="70550"/>
            </a:xfrm>
            <a:custGeom>
              <a:avLst/>
              <a:gdLst/>
              <a:ahLst/>
              <a:cxnLst/>
              <a:rect l="l" t="t" r="r" b="b"/>
              <a:pathLst>
                <a:path w="3990" h="2822" extrusionOk="0">
                  <a:moveTo>
                    <a:pt x="2953" y="0"/>
                  </a:moveTo>
                  <a:lnTo>
                    <a:pt x="0" y="1739"/>
                  </a:lnTo>
                  <a:cubicBezTo>
                    <a:pt x="0" y="1739"/>
                    <a:pt x="1048" y="2798"/>
                    <a:pt x="1036" y="2822"/>
                  </a:cubicBezTo>
                  <a:lnTo>
                    <a:pt x="3989" y="1131"/>
                  </a:lnTo>
                  <a:lnTo>
                    <a:pt x="2953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3699;p88"/>
            <p:cNvSpPr/>
            <p:nvPr/>
          </p:nvSpPr>
          <p:spPr>
            <a:xfrm>
              <a:off x="4329000" y="2907400"/>
              <a:ext cx="222375" cy="234875"/>
            </a:xfrm>
            <a:custGeom>
              <a:avLst/>
              <a:gdLst/>
              <a:ahLst/>
              <a:cxnLst/>
              <a:rect l="l" t="t" r="r" b="b"/>
              <a:pathLst>
                <a:path w="8895" h="9395" extrusionOk="0">
                  <a:moveTo>
                    <a:pt x="1" y="0"/>
                  </a:moveTo>
                  <a:lnTo>
                    <a:pt x="1" y="6334"/>
                  </a:lnTo>
                  <a:lnTo>
                    <a:pt x="25" y="6751"/>
                  </a:lnTo>
                  <a:cubicBezTo>
                    <a:pt x="25" y="8215"/>
                    <a:pt x="1965" y="9394"/>
                    <a:pt x="4430" y="9394"/>
                  </a:cubicBezTo>
                  <a:cubicBezTo>
                    <a:pt x="6894" y="9394"/>
                    <a:pt x="8895" y="8215"/>
                    <a:pt x="8895" y="6751"/>
                  </a:cubicBezTo>
                  <a:lnTo>
                    <a:pt x="8871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3700;p88"/>
            <p:cNvSpPr/>
            <p:nvPr/>
          </p:nvSpPr>
          <p:spPr>
            <a:xfrm>
              <a:off x="4320525" y="2898900"/>
              <a:ext cx="238600" cy="251100"/>
            </a:xfrm>
            <a:custGeom>
              <a:avLst/>
              <a:gdLst/>
              <a:ahLst/>
              <a:cxnLst/>
              <a:rect l="l" t="t" r="r" b="b"/>
              <a:pathLst>
                <a:path w="9544" h="10044" extrusionOk="0">
                  <a:moveTo>
                    <a:pt x="329" y="1"/>
                  </a:moveTo>
                  <a:cubicBezTo>
                    <a:pt x="164" y="1"/>
                    <a:pt x="0" y="114"/>
                    <a:pt x="18" y="340"/>
                  </a:cubicBezTo>
                  <a:lnTo>
                    <a:pt x="18" y="6698"/>
                  </a:lnTo>
                  <a:lnTo>
                    <a:pt x="42" y="7091"/>
                  </a:lnTo>
                  <a:cubicBezTo>
                    <a:pt x="42" y="8746"/>
                    <a:pt x="2114" y="10044"/>
                    <a:pt x="4757" y="10044"/>
                  </a:cubicBezTo>
                  <a:cubicBezTo>
                    <a:pt x="7448" y="10044"/>
                    <a:pt x="9543" y="8758"/>
                    <a:pt x="9543" y="7091"/>
                  </a:cubicBezTo>
                  <a:lnTo>
                    <a:pt x="9519" y="352"/>
                  </a:lnTo>
                  <a:cubicBezTo>
                    <a:pt x="9519" y="185"/>
                    <a:pt x="9377" y="42"/>
                    <a:pt x="9210" y="42"/>
                  </a:cubicBezTo>
                  <a:cubicBezTo>
                    <a:pt x="9031" y="42"/>
                    <a:pt x="8888" y="185"/>
                    <a:pt x="8888" y="364"/>
                  </a:cubicBezTo>
                  <a:lnTo>
                    <a:pt x="8912" y="7091"/>
                  </a:lnTo>
                  <a:cubicBezTo>
                    <a:pt x="8912" y="8353"/>
                    <a:pt x="7019" y="9413"/>
                    <a:pt x="4757" y="9413"/>
                  </a:cubicBezTo>
                  <a:cubicBezTo>
                    <a:pt x="2507" y="9413"/>
                    <a:pt x="673" y="8377"/>
                    <a:pt x="673" y="7079"/>
                  </a:cubicBezTo>
                  <a:lnTo>
                    <a:pt x="649" y="340"/>
                  </a:lnTo>
                  <a:cubicBezTo>
                    <a:pt x="661" y="114"/>
                    <a:pt x="495" y="1"/>
                    <a:pt x="329" y="1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3701;p88"/>
            <p:cNvSpPr/>
            <p:nvPr/>
          </p:nvSpPr>
          <p:spPr>
            <a:xfrm>
              <a:off x="4327825" y="2836550"/>
              <a:ext cx="223550" cy="131575"/>
            </a:xfrm>
            <a:custGeom>
              <a:avLst/>
              <a:gdLst/>
              <a:ahLst/>
              <a:cxnLst/>
              <a:rect l="l" t="t" r="r" b="b"/>
              <a:pathLst>
                <a:path w="8942" h="5263" extrusionOk="0">
                  <a:moveTo>
                    <a:pt x="4465" y="0"/>
                  </a:moveTo>
                  <a:cubicBezTo>
                    <a:pt x="2000" y="0"/>
                    <a:pt x="0" y="1179"/>
                    <a:pt x="0" y="2632"/>
                  </a:cubicBezTo>
                  <a:cubicBezTo>
                    <a:pt x="0" y="4084"/>
                    <a:pt x="2000" y="5263"/>
                    <a:pt x="4465" y="5263"/>
                  </a:cubicBezTo>
                  <a:cubicBezTo>
                    <a:pt x="6941" y="5263"/>
                    <a:pt x="8942" y="4084"/>
                    <a:pt x="8942" y="2632"/>
                  </a:cubicBezTo>
                  <a:cubicBezTo>
                    <a:pt x="8942" y="1179"/>
                    <a:pt x="6941" y="0"/>
                    <a:pt x="4465" y="0"/>
                  </a:cubicBezTo>
                  <a:close/>
                </a:path>
              </a:pathLst>
            </a:custGeom>
            <a:solidFill>
              <a:srgbClr val="17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3702;p88"/>
            <p:cNvSpPr/>
            <p:nvPr/>
          </p:nvSpPr>
          <p:spPr>
            <a:xfrm>
              <a:off x="4320075" y="2828800"/>
              <a:ext cx="239050" cy="147675"/>
            </a:xfrm>
            <a:custGeom>
              <a:avLst/>
              <a:gdLst/>
              <a:ahLst/>
              <a:cxnLst/>
              <a:rect l="l" t="t" r="r" b="b"/>
              <a:pathLst>
                <a:path w="9562" h="5907" extrusionOk="0">
                  <a:moveTo>
                    <a:pt x="4775" y="620"/>
                  </a:moveTo>
                  <a:cubicBezTo>
                    <a:pt x="7037" y="620"/>
                    <a:pt x="8930" y="1692"/>
                    <a:pt x="8930" y="2954"/>
                  </a:cubicBezTo>
                  <a:cubicBezTo>
                    <a:pt x="8930" y="4204"/>
                    <a:pt x="7037" y="5275"/>
                    <a:pt x="4775" y="5275"/>
                  </a:cubicBezTo>
                  <a:cubicBezTo>
                    <a:pt x="2525" y="5275"/>
                    <a:pt x="620" y="4204"/>
                    <a:pt x="620" y="2954"/>
                  </a:cubicBezTo>
                  <a:cubicBezTo>
                    <a:pt x="620" y="1692"/>
                    <a:pt x="2525" y="632"/>
                    <a:pt x="4775" y="632"/>
                  </a:cubicBezTo>
                  <a:lnTo>
                    <a:pt x="4775" y="620"/>
                  </a:lnTo>
                  <a:close/>
                  <a:moveTo>
                    <a:pt x="4775" y="1"/>
                  </a:moveTo>
                  <a:cubicBezTo>
                    <a:pt x="2096" y="1"/>
                    <a:pt x="1" y="1299"/>
                    <a:pt x="1" y="2954"/>
                  </a:cubicBezTo>
                  <a:cubicBezTo>
                    <a:pt x="1" y="4609"/>
                    <a:pt x="2096" y="5906"/>
                    <a:pt x="4775" y="5906"/>
                  </a:cubicBezTo>
                  <a:cubicBezTo>
                    <a:pt x="7466" y="5906"/>
                    <a:pt x="9561" y="4609"/>
                    <a:pt x="9561" y="2954"/>
                  </a:cubicBezTo>
                  <a:cubicBezTo>
                    <a:pt x="9561" y="1299"/>
                    <a:pt x="7466" y="1"/>
                    <a:pt x="4775" y="1"/>
                  </a:cubicBezTo>
                  <a:close/>
                </a:path>
              </a:pathLst>
            </a:custGeom>
            <a:solidFill>
              <a:srgbClr val="17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3703;p88"/>
            <p:cNvSpPr/>
            <p:nvPr/>
          </p:nvSpPr>
          <p:spPr>
            <a:xfrm>
              <a:off x="4762700" y="2639500"/>
              <a:ext cx="222675" cy="234575"/>
            </a:xfrm>
            <a:custGeom>
              <a:avLst/>
              <a:gdLst/>
              <a:ahLst/>
              <a:cxnLst/>
              <a:rect l="l" t="t" r="r" b="b"/>
              <a:pathLst>
                <a:path w="8907" h="9383" extrusionOk="0">
                  <a:moveTo>
                    <a:pt x="0" y="1"/>
                  </a:moveTo>
                  <a:lnTo>
                    <a:pt x="0" y="6335"/>
                  </a:lnTo>
                  <a:lnTo>
                    <a:pt x="36" y="6751"/>
                  </a:lnTo>
                  <a:cubicBezTo>
                    <a:pt x="36" y="8204"/>
                    <a:pt x="1977" y="9383"/>
                    <a:pt x="4441" y="9383"/>
                  </a:cubicBezTo>
                  <a:cubicBezTo>
                    <a:pt x="6906" y="9383"/>
                    <a:pt x="8906" y="8204"/>
                    <a:pt x="8906" y="6751"/>
                  </a:cubicBezTo>
                  <a:lnTo>
                    <a:pt x="8882" y="1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3704;p88"/>
            <p:cNvSpPr/>
            <p:nvPr/>
          </p:nvSpPr>
          <p:spPr>
            <a:xfrm>
              <a:off x="4754950" y="2631475"/>
              <a:ext cx="238150" cy="250650"/>
            </a:xfrm>
            <a:custGeom>
              <a:avLst/>
              <a:gdLst/>
              <a:ahLst/>
              <a:cxnLst/>
              <a:rect l="l" t="t" r="r" b="b"/>
              <a:pathLst>
                <a:path w="9526" h="10026" extrusionOk="0">
                  <a:moveTo>
                    <a:pt x="316" y="0"/>
                  </a:moveTo>
                  <a:cubicBezTo>
                    <a:pt x="158" y="0"/>
                    <a:pt x="1" y="107"/>
                    <a:pt x="1" y="322"/>
                  </a:cubicBezTo>
                  <a:lnTo>
                    <a:pt x="1" y="6668"/>
                  </a:lnTo>
                  <a:lnTo>
                    <a:pt x="24" y="7072"/>
                  </a:lnTo>
                  <a:cubicBezTo>
                    <a:pt x="24" y="8727"/>
                    <a:pt x="2096" y="10025"/>
                    <a:pt x="4739" y="10025"/>
                  </a:cubicBezTo>
                  <a:cubicBezTo>
                    <a:pt x="7430" y="10025"/>
                    <a:pt x="9526" y="8739"/>
                    <a:pt x="9526" y="7072"/>
                  </a:cubicBezTo>
                  <a:lnTo>
                    <a:pt x="9502" y="333"/>
                  </a:lnTo>
                  <a:cubicBezTo>
                    <a:pt x="9502" y="162"/>
                    <a:pt x="9370" y="23"/>
                    <a:pt x="9201" y="23"/>
                  </a:cubicBezTo>
                  <a:cubicBezTo>
                    <a:pt x="9194" y="23"/>
                    <a:pt x="9187" y="23"/>
                    <a:pt x="9180" y="24"/>
                  </a:cubicBezTo>
                  <a:cubicBezTo>
                    <a:pt x="9174" y="23"/>
                    <a:pt x="9167" y="23"/>
                    <a:pt x="9161" y="23"/>
                  </a:cubicBezTo>
                  <a:cubicBezTo>
                    <a:pt x="9003" y="23"/>
                    <a:pt x="8871" y="162"/>
                    <a:pt x="8871" y="333"/>
                  </a:cubicBezTo>
                  <a:lnTo>
                    <a:pt x="8895" y="7072"/>
                  </a:lnTo>
                  <a:cubicBezTo>
                    <a:pt x="8895" y="8334"/>
                    <a:pt x="7001" y="9394"/>
                    <a:pt x="4739" y="9394"/>
                  </a:cubicBezTo>
                  <a:cubicBezTo>
                    <a:pt x="2489" y="9394"/>
                    <a:pt x="655" y="8346"/>
                    <a:pt x="655" y="7049"/>
                  </a:cubicBezTo>
                  <a:lnTo>
                    <a:pt x="632" y="322"/>
                  </a:lnTo>
                  <a:cubicBezTo>
                    <a:pt x="632" y="107"/>
                    <a:pt x="474" y="0"/>
                    <a:pt x="316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3705;p88"/>
            <p:cNvSpPr/>
            <p:nvPr/>
          </p:nvSpPr>
          <p:spPr>
            <a:xfrm>
              <a:off x="4761800" y="2568350"/>
              <a:ext cx="223575" cy="131900"/>
            </a:xfrm>
            <a:custGeom>
              <a:avLst/>
              <a:gdLst/>
              <a:ahLst/>
              <a:cxnLst/>
              <a:rect l="l" t="t" r="r" b="b"/>
              <a:pathLst>
                <a:path w="8943" h="5276" extrusionOk="0">
                  <a:moveTo>
                    <a:pt x="4465" y="1"/>
                  </a:moveTo>
                  <a:cubicBezTo>
                    <a:pt x="2001" y="1"/>
                    <a:pt x="0" y="1180"/>
                    <a:pt x="0" y="2644"/>
                  </a:cubicBezTo>
                  <a:cubicBezTo>
                    <a:pt x="0" y="4097"/>
                    <a:pt x="2001" y="5275"/>
                    <a:pt x="4465" y="5275"/>
                  </a:cubicBezTo>
                  <a:cubicBezTo>
                    <a:pt x="6942" y="5275"/>
                    <a:pt x="8942" y="4097"/>
                    <a:pt x="8942" y="2644"/>
                  </a:cubicBezTo>
                  <a:cubicBezTo>
                    <a:pt x="8942" y="1180"/>
                    <a:pt x="6942" y="1"/>
                    <a:pt x="4465" y="1"/>
                  </a:cubicBezTo>
                  <a:close/>
                </a:path>
              </a:pathLst>
            </a:custGeom>
            <a:solidFill>
              <a:srgbClr val="17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3706;p88"/>
            <p:cNvSpPr/>
            <p:nvPr/>
          </p:nvSpPr>
          <p:spPr>
            <a:xfrm>
              <a:off x="4753750" y="2560625"/>
              <a:ext cx="239350" cy="147650"/>
            </a:xfrm>
            <a:custGeom>
              <a:avLst/>
              <a:gdLst/>
              <a:ahLst/>
              <a:cxnLst/>
              <a:rect l="l" t="t" r="r" b="b"/>
              <a:pathLst>
                <a:path w="9574" h="5906" extrusionOk="0">
                  <a:moveTo>
                    <a:pt x="4787" y="631"/>
                  </a:moveTo>
                  <a:cubicBezTo>
                    <a:pt x="7038" y="631"/>
                    <a:pt x="8943" y="1691"/>
                    <a:pt x="8943" y="2953"/>
                  </a:cubicBezTo>
                  <a:cubicBezTo>
                    <a:pt x="8943" y="4203"/>
                    <a:pt x="7049" y="5275"/>
                    <a:pt x="4787" y="5275"/>
                  </a:cubicBezTo>
                  <a:cubicBezTo>
                    <a:pt x="2537" y="5275"/>
                    <a:pt x="632" y="4203"/>
                    <a:pt x="632" y="2953"/>
                  </a:cubicBezTo>
                  <a:cubicBezTo>
                    <a:pt x="632" y="1691"/>
                    <a:pt x="2537" y="631"/>
                    <a:pt x="4787" y="631"/>
                  </a:cubicBezTo>
                  <a:close/>
                  <a:moveTo>
                    <a:pt x="4787" y="0"/>
                  </a:moveTo>
                  <a:cubicBezTo>
                    <a:pt x="2108" y="0"/>
                    <a:pt x="1" y="1298"/>
                    <a:pt x="1" y="2953"/>
                  </a:cubicBezTo>
                  <a:cubicBezTo>
                    <a:pt x="1" y="4608"/>
                    <a:pt x="2108" y="5906"/>
                    <a:pt x="4787" y="5906"/>
                  </a:cubicBezTo>
                  <a:cubicBezTo>
                    <a:pt x="7478" y="5906"/>
                    <a:pt x="9574" y="4608"/>
                    <a:pt x="9574" y="2953"/>
                  </a:cubicBezTo>
                  <a:cubicBezTo>
                    <a:pt x="9574" y="1298"/>
                    <a:pt x="7478" y="0"/>
                    <a:pt x="4787" y="0"/>
                  </a:cubicBezTo>
                  <a:close/>
                </a:path>
              </a:pathLst>
            </a:custGeom>
            <a:solidFill>
              <a:srgbClr val="17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3707;p88"/>
            <p:cNvSpPr/>
            <p:nvPr/>
          </p:nvSpPr>
          <p:spPr>
            <a:xfrm>
              <a:off x="5196675" y="2384100"/>
              <a:ext cx="222675" cy="234875"/>
            </a:xfrm>
            <a:custGeom>
              <a:avLst/>
              <a:gdLst/>
              <a:ahLst/>
              <a:cxnLst/>
              <a:rect l="l" t="t" r="r" b="b"/>
              <a:pathLst>
                <a:path w="8907" h="9395" extrusionOk="0">
                  <a:moveTo>
                    <a:pt x="0" y="1"/>
                  </a:moveTo>
                  <a:lnTo>
                    <a:pt x="0" y="6335"/>
                  </a:lnTo>
                  <a:lnTo>
                    <a:pt x="24" y="6764"/>
                  </a:lnTo>
                  <a:cubicBezTo>
                    <a:pt x="24" y="8216"/>
                    <a:pt x="1977" y="9395"/>
                    <a:pt x="4442" y="9395"/>
                  </a:cubicBezTo>
                  <a:cubicBezTo>
                    <a:pt x="6894" y="9395"/>
                    <a:pt x="8906" y="8216"/>
                    <a:pt x="8906" y="6764"/>
                  </a:cubicBezTo>
                  <a:lnTo>
                    <a:pt x="8871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1" name="Google Shape;3708;p88"/>
            <p:cNvSpPr/>
            <p:nvPr/>
          </p:nvSpPr>
          <p:spPr>
            <a:xfrm>
              <a:off x="5188650" y="2376675"/>
              <a:ext cx="238425" cy="250050"/>
            </a:xfrm>
            <a:custGeom>
              <a:avLst/>
              <a:gdLst/>
              <a:ahLst/>
              <a:cxnLst/>
              <a:rect l="l" t="t" r="r" b="b"/>
              <a:pathLst>
                <a:path w="9537" h="10002" extrusionOk="0">
                  <a:moveTo>
                    <a:pt x="9192" y="0"/>
                  </a:moveTo>
                  <a:cubicBezTo>
                    <a:pt x="9013" y="0"/>
                    <a:pt x="8882" y="143"/>
                    <a:pt x="8882" y="322"/>
                  </a:cubicBezTo>
                  <a:lnTo>
                    <a:pt x="8906" y="7049"/>
                  </a:lnTo>
                  <a:cubicBezTo>
                    <a:pt x="8906" y="8311"/>
                    <a:pt x="7013" y="9371"/>
                    <a:pt x="4751" y="9371"/>
                  </a:cubicBezTo>
                  <a:cubicBezTo>
                    <a:pt x="2500" y="9371"/>
                    <a:pt x="655" y="8335"/>
                    <a:pt x="655" y="7037"/>
                  </a:cubicBezTo>
                  <a:lnTo>
                    <a:pt x="631" y="298"/>
                  </a:lnTo>
                  <a:cubicBezTo>
                    <a:pt x="619" y="102"/>
                    <a:pt x="470" y="3"/>
                    <a:pt x="320" y="3"/>
                  </a:cubicBezTo>
                  <a:cubicBezTo>
                    <a:pt x="170" y="3"/>
                    <a:pt x="18" y="102"/>
                    <a:pt x="0" y="298"/>
                  </a:cubicBezTo>
                  <a:lnTo>
                    <a:pt x="0" y="6656"/>
                  </a:lnTo>
                  <a:lnTo>
                    <a:pt x="36" y="7049"/>
                  </a:lnTo>
                  <a:cubicBezTo>
                    <a:pt x="36" y="8704"/>
                    <a:pt x="2107" y="10002"/>
                    <a:pt x="4751" y="10002"/>
                  </a:cubicBezTo>
                  <a:cubicBezTo>
                    <a:pt x="7430" y="10002"/>
                    <a:pt x="9537" y="8704"/>
                    <a:pt x="9537" y="7061"/>
                  </a:cubicBezTo>
                  <a:lnTo>
                    <a:pt x="9513" y="322"/>
                  </a:lnTo>
                  <a:cubicBezTo>
                    <a:pt x="9513" y="143"/>
                    <a:pt x="9370" y="0"/>
                    <a:pt x="9192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2" name="Google Shape;3709;p88"/>
            <p:cNvSpPr/>
            <p:nvPr/>
          </p:nvSpPr>
          <p:spPr>
            <a:xfrm>
              <a:off x="5195775" y="2313275"/>
              <a:ext cx="223575" cy="131575"/>
            </a:xfrm>
            <a:custGeom>
              <a:avLst/>
              <a:gdLst/>
              <a:ahLst/>
              <a:cxnLst/>
              <a:rect l="l" t="t" r="r" b="b"/>
              <a:pathLst>
                <a:path w="8943" h="5263" extrusionOk="0">
                  <a:moveTo>
                    <a:pt x="4466" y="0"/>
                  </a:moveTo>
                  <a:cubicBezTo>
                    <a:pt x="2001" y="0"/>
                    <a:pt x="1" y="1179"/>
                    <a:pt x="1" y="2632"/>
                  </a:cubicBezTo>
                  <a:cubicBezTo>
                    <a:pt x="1" y="4084"/>
                    <a:pt x="2001" y="5263"/>
                    <a:pt x="4466" y="5263"/>
                  </a:cubicBezTo>
                  <a:cubicBezTo>
                    <a:pt x="6930" y="5263"/>
                    <a:pt x="8942" y="4084"/>
                    <a:pt x="8942" y="2632"/>
                  </a:cubicBezTo>
                  <a:cubicBezTo>
                    <a:pt x="8942" y="1179"/>
                    <a:pt x="6930" y="0"/>
                    <a:pt x="4466" y="0"/>
                  </a:cubicBezTo>
                  <a:close/>
                </a:path>
              </a:pathLst>
            </a:custGeom>
            <a:solidFill>
              <a:srgbClr val="17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3710;p88"/>
            <p:cNvSpPr/>
            <p:nvPr/>
          </p:nvSpPr>
          <p:spPr>
            <a:xfrm>
              <a:off x="5187750" y="2305225"/>
              <a:ext cx="239325" cy="147675"/>
            </a:xfrm>
            <a:custGeom>
              <a:avLst/>
              <a:gdLst/>
              <a:ahLst/>
              <a:cxnLst/>
              <a:rect l="l" t="t" r="r" b="b"/>
              <a:pathLst>
                <a:path w="9573" h="5907" extrusionOk="0">
                  <a:moveTo>
                    <a:pt x="4787" y="632"/>
                  </a:moveTo>
                  <a:cubicBezTo>
                    <a:pt x="7037" y="632"/>
                    <a:pt x="8942" y="1703"/>
                    <a:pt x="8942" y="2954"/>
                  </a:cubicBezTo>
                  <a:cubicBezTo>
                    <a:pt x="8942" y="4216"/>
                    <a:pt x="7037" y="5275"/>
                    <a:pt x="4787" y="5275"/>
                  </a:cubicBezTo>
                  <a:cubicBezTo>
                    <a:pt x="2536" y="5275"/>
                    <a:pt x="631" y="4216"/>
                    <a:pt x="631" y="2954"/>
                  </a:cubicBezTo>
                  <a:cubicBezTo>
                    <a:pt x="631" y="1703"/>
                    <a:pt x="2536" y="632"/>
                    <a:pt x="4787" y="632"/>
                  </a:cubicBezTo>
                  <a:close/>
                  <a:moveTo>
                    <a:pt x="4787" y="1"/>
                  </a:moveTo>
                  <a:cubicBezTo>
                    <a:pt x="2108" y="1"/>
                    <a:pt x="0" y="1299"/>
                    <a:pt x="0" y="2954"/>
                  </a:cubicBezTo>
                  <a:cubicBezTo>
                    <a:pt x="0" y="4609"/>
                    <a:pt x="2108" y="5906"/>
                    <a:pt x="4787" y="5906"/>
                  </a:cubicBezTo>
                  <a:cubicBezTo>
                    <a:pt x="7466" y="5906"/>
                    <a:pt x="9573" y="4609"/>
                    <a:pt x="9573" y="2954"/>
                  </a:cubicBezTo>
                  <a:cubicBezTo>
                    <a:pt x="9573" y="1299"/>
                    <a:pt x="7466" y="1"/>
                    <a:pt x="4787" y="1"/>
                  </a:cubicBezTo>
                  <a:close/>
                </a:path>
              </a:pathLst>
            </a:custGeom>
            <a:solidFill>
              <a:srgbClr val="17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3711;p88"/>
            <p:cNvSpPr/>
            <p:nvPr/>
          </p:nvSpPr>
          <p:spPr>
            <a:xfrm>
              <a:off x="3772975" y="1933450"/>
              <a:ext cx="1878250" cy="1104050"/>
            </a:xfrm>
            <a:custGeom>
              <a:avLst/>
              <a:gdLst/>
              <a:ahLst/>
              <a:cxnLst/>
              <a:rect l="l" t="t" r="r" b="b"/>
              <a:pathLst>
                <a:path w="75130" h="44162" extrusionOk="0">
                  <a:moveTo>
                    <a:pt x="60235" y="1"/>
                  </a:moveTo>
                  <a:lnTo>
                    <a:pt x="1" y="35315"/>
                  </a:lnTo>
                  <a:lnTo>
                    <a:pt x="14967" y="44161"/>
                  </a:lnTo>
                  <a:lnTo>
                    <a:pt x="75129" y="8681"/>
                  </a:lnTo>
                  <a:lnTo>
                    <a:pt x="602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5" name="Google Shape;3712;p88"/>
            <p:cNvSpPr/>
            <p:nvPr/>
          </p:nvSpPr>
          <p:spPr>
            <a:xfrm>
              <a:off x="3763750" y="1925800"/>
              <a:ext cx="1895200" cy="1119725"/>
            </a:xfrm>
            <a:custGeom>
              <a:avLst/>
              <a:gdLst/>
              <a:ahLst/>
              <a:cxnLst/>
              <a:rect l="l" t="t" r="r" b="b"/>
              <a:pathLst>
                <a:path w="75808" h="44789" extrusionOk="0">
                  <a:moveTo>
                    <a:pt x="60604" y="676"/>
                  </a:moveTo>
                  <a:lnTo>
                    <a:pt x="74867" y="8998"/>
                  </a:lnTo>
                  <a:lnTo>
                    <a:pt x="15336" y="44110"/>
                  </a:lnTo>
                  <a:lnTo>
                    <a:pt x="989" y="35621"/>
                  </a:lnTo>
                  <a:lnTo>
                    <a:pt x="60604" y="676"/>
                  </a:lnTo>
                  <a:close/>
                  <a:moveTo>
                    <a:pt x="60604" y="0"/>
                  </a:moveTo>
                  <a:cubicBezTo>
                    <a:pt x="60550" y="0"/>
                    <a:pt x="60496" y="15"/>
                    <a:pt x="60449" y="45"/>
                  </a:cubicBezTo>
                  <a:lnTo>
                    <a:pt x="203" y="35347"/>
                  </a:lnTo>
                  <a:cubicBezTo>
                    <a:pt x="1" y="35466"/>
                    <a:pt x="1" y="35764"/>
                    <a:pt x="203" y="35895"/>
                  </a:cubicBezTo>
                  <a:lnTo>
                    <a:pt x="15181" y="44741"/>
                  </a:lnTo>
                  <a:cubicBezTo>
                    <a:pt x="15229" y="44765"/>
                    <a:pt x="15277" y="44789"/>
                    <a:pt x="15336" y="44789"/>
                  </a:cubicBezTo>
                  <a:cubicBezTo>
                    <a:pt x="15396" y="44789"/>
                    <a:pt x="15443" y="44765"/>
                    <a:pt x="15503" y="44741"/>
                  </a:cubicBezTo>
                  <a:lnTo>
                    <a:pt x="75653" y="9260"/>
                  </a:lnTo>
                  <a:cubicBezTo>
                    <a:pt x="75748" y="9201"/>
                    <a:pt x="75808" y="9106"/>
                    <a:pt x="75796" y="8987"/>
                  </a:cubicBezTo>
                  <a:cubicBezTo>
                    <a:pt x="75808" y="8879"/>
                    <a:pt x="75748" y="8772"/>
                    <a:pt x="75653" y="8725"/>
                  </a:cubicBezTo>
                  <a:lnTo>
                    <a:pt x="60758" y="45"/>
                  </a:lnTo>
                  <a:cubicBezTo>
                    <a:pt x="60711" y="15"/>
                    <a:pt x="60657" y="0"/>
                    <a:pt x="60604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6" name="Google Shape;3713;p88"/>
            <p:cNvSpPr/>
            <p:nvPr/>
          </p:nvSpPr>
          <p:spPr>
            <a:xfrm>
              <a:off x="4147150" y="2150450"/>
              <a:ext cx="1504375" cy="1035875"/>
            </a:xfrm>
            <a:custGeom>
              <a:avLst/>
              <a:gdLst/>
              <a:ahLst/>
              <a:cxnLst/>
              <a:rect l="l" t="t" r="r" b="b"/>
              <a:pathLst>
                <a:path w="60175" h="41435" extrusionOk="0">
                  <a:moveTo>
                    <a:pt x="60162" y="1"/>
                  </a:moveTo>
                  <a:lnTo>
                    <a:pt x="0" y="35481"/>
                  </a:lnTo>
                  <a:lnTo>
                    <a:pt x="0" y="41434"/>
                  </a:lnTo>
                  <a:lnTo>
                    <a:pt x="60174" y="6025"/>
                  </a:lnTo>
                  <a:lnTo>
                    <a:pt x="60162" y="1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3714;p88"/>
            <p:cNvSpPr/>
            <p:nvPr/>
          </p:nvSpPr>
          <p:spPr>
            <a:xfrm>
              <a:off x="4139400" y="2142775"/>
              <a:ext cx="1519850" cy="1051575"/>
            </a:xfrm>
            <a:custGeom>
              <a:avLst/>
              <a:gdLst/>
              <a:ahLst/>
              <a:cxnLst/>
              <a:rect l="l" t="t" r="r" b="b"/>
              <a:pathLst>
                <a:path w="60794" h="42063" extrusionOk="0">
                  <a:moveTo>
                    <a:pt x="60151" y="855"/>
                  </a:moveTo>
                  <a:lnTo>
                    <a:pt x="60175" y="6154"/>
                  </a:lnTo>
                  <a:lnTo>
                    <a:pt x="632" y="41194"/>
                  </a:lnTo>
                  <a:lnTo>
                    <a:pt x="632" y="35967"/>
                  </a:lnTo>
                  <a:lnTo>
                    <a:pt x="60151" y="855"/>
                  </a:lnTo>
                  <a:close/>
                  <a:moveTo>
                    <a:pt x="60460" y="1"/>
                  </a:moveTo>
                  <a:cubicBezTo>
                    <a:pt x="60407" y="1"/>
                    <a:pt x="60353" y="16"/>
                    <a:pt x="60306" y="46"/>
                  </a:cubicBezTo>
                  <a:lnTo>
                    <a:pt x="143" y="35526"/>
                  </a:lnTo>
                  <a:cubicBezTo>
                    <a:pt x="48" y="35574"/>
                    <a:pt x="0" y="35681"/>
                    <a:pt x="0" y="35788"/>
                  </a:cubicBezTo>
                  <a:lnTo>
                    <a:pt x="0" y="41741"/>
                  </a:lnTo>
                  <a:cubicBezTo>
                    <a:pt x="0" y="41860"/>
                    <a:pt x="60" y="41967"/>
                    <a:pt x="155" y="42015"/>
                  </a:cubicBezTo>
                  <a:cubicBezTo>
                    <a:pt x="203" y="42051"/>
                    <a:pt x="262" y="42063"/>
                    <a:pt x="310" y="42063"/>
                  </a:cubicBezTo>
                  <a:cubicBezTo>
                    <a:pt x="370" y="42063"/>
                    <a:pt x="417" y="42051"/>
                    <a:pt x="477" y="42015"/>
                  </a:cubicBezTo>
                  <a:lnTo>
                    <a:pt x="60651" y="6606"/>
                  </a:lnTo>
                  <a:cubicBezTo>
                    <a:pt x="60746" y="6546"/>
                    <a:pt x="60794" y="6439"/>
                    <a:pt x="60794" y="6332"/>
                  </a:cubicBezTo>
                  <a:lnTo>
                    <a:pt x="60782" y="308"/>
                  </a:lnTo>
                  <a:cubicBezTo>
                    <a:pt x="60770" y="200"/>
                    <a:pt x="60710" y="93"/>
                    <a:pt x="60615" y="46"/>
                  </a:cubicBezTo>
                  <a:cubicBezTo>
                    <a:pt x="60568" y="16"/>
                    <a:pt x="60514" y="1"/>
                    <a:pt x="60460" y="1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8" name="Google Shape;3715;p88"/>
            <p:cNvSpPr/>
            <p:nvPr/>
          </p:nvSpPr>
          <p:spPr>
            <a:xfrm>
              <a:off x="3772975" y="2816300"/>
              <a:ext cx="374200" cy="370025"/>
            </a:xfrm>
            <a:custGeom>
              <a:avLst/>
              <a:gdLst/>
              <a:ahLst/>
              <a:cxnLst/>
              <a:rect l="l" t="t" r="r" b="b"/>
              <a:pathLst>
                <a:path w="14968" h="14801" extrusionOk="0">
                  <a:moveTo>
                    <a:pt x="1" y="1"/>
                  </a:moveTo>
                  <a:lnTo>
                    <a:pt x="1" y="5811"/>
                  </a:lnTo>
                  <a:lnTo>
                    <a:pt x="14967" y="14800"/>
                  </a:lnTo>
                  <a:lnTo>
                    <a:pt x="14967" y="88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3716;p88"/>
            <p:cNvSpPr/>
            <p:nvPr/>
          </p:nvSpPr>
          <p:spPr>
            <a:xfrm>
              <a:off x="3764950" y="2808350"/>
              <a:ext cx="389950" cy="386000"/>
            </a:xfrm>
            <a:custGeom>
              <a:avLst/>
              <a:gdLst/>
              <a:ahLst/>
              <a:cxnLst/>
              <a:rect l="l" t="t" r="r" b="b"/>
              <a:pathLst>
                <a:path w="15598" h="15440" extrusionOk="0">
                  <a:moveTo>
                    <a:pt x="631" y="866"/>
                  </a:moveTo>
                  <a:lnTo>
                    <a:pt x="14978" y="9344"/>
                  </a:lnTo>
                  <a:lnTo>
                    <a:pt x="14978" y="14571"/>
                  </a:lnTo>
                  <a:lnTo>
                    <a:pt x="631" y="5950"/>
                  </a:lnTo>
                  <a:lnTo>
                    <a:pt x="631" y="866"/>
                  </a:lnTo>
                  <a:close/>
                  <a:moveTo>
                    <a:pt x="322" y="0"/>
                  </a:moveTo>
                  <a:cubicBezTo>
                    <a:pt x="268" y="0"/>
                    <a:pt x="215" y="15"/>
                    <a:pt x="167" y="45"/>
                  </a:cubicBezTo>
                  <a:cubicBezTo>
                    <a:pt x="72" y="104"/>
                    <a:pt x="0" y="200"/>
                    <a:pt x="0" y="319"/>
                  </a:cubicBezTo>
                  <a:lnTo>
                    <a:pt x="0" y="6129"/>
                  </a:lnTo>
                  <a:cubicBezTo>
                    <a:pt x="0" y="6236"/>
                    <a:pt x="60" y="6343"/>
                    <a:pt x="155" y="6391"/>
                  </a:cubicBezTo>
                  <a:lnTo>
                    <a:pt x="15133" y="15392"/>
                  </a:lnTo>
                  <a:cubicBezTo>
                    <a:pt x="15181" y="15428"/>
                    <a:pt x="15229" y="15440"/>
                    <a:pt x="15288" y="15440"/>
                  </a:cubicBezTo>
                  <a:cubicBezTo>
                    <a:pt x="15455" y="15440"/>
                    <a:pt x="15598" y="15297"/>
                    <a:pt x="15598" y="15118"/>
                  </a:cubicBezTo>
                  <a:lnTo>
                    <a:pt x="15598" y="9165"/>
                  </a:lnTo>
                  <a:cubicBezTo>
                    <a:pt x="15598" y="9058"/>
                    <a:pt x="15538" y="8951"/>
                    <a:pt x="15455" y="8891"/>
                  </a:cubicBezTo>
                  <a:lnTo>
                    <a:pt x="477" y="45"/>
                  </a:lnTo>
                  <a:cubicBezTo>
                    <a:pt x="429" y="15"/>
                    <a:pt x="375" y="0"/>
                    <a:pt x="322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0" name="Google Shape;3717;p88"/>
            <p:cNvSpPr/>
            <p:nvPr/>
          </p:nvSpPr>
          <p:spPr>
            <a:xfrm>
              <a:off x="4165300" y="2153675"/>
              <a:ext cx="1409500" cy="813875"/>
            </a:xfrm>
            <a:custGeom>
              <a:avLst/>
              <a:gdLst/>
              <a:ahLst/>
              <a:cxnLst/>
              <a:rect l="l" t="t" r="r" b="b"/>
              <a:pathLst>
                <a:path w="56380" h="32555" extrusionOk="0">
                  <a:moveTo>
                    <a:pt x="56102" y="0"/>
                  </a:moveTo>
                  <a:cubicBezTo>
                    <a:pt x="56072" y="0"/>
                    <a:pt x="56040" y="8"/>
                    <a:pt x="56007" y="26"/>
                  </a:cubicBezTo>
                  <a:lnTo>
                    <a:pt x="119" y="32209"/>
                  </a:lnTo>
                  <a:cubicBezTo>
                    <a:pt x="24" y="32257"/>
                    <a:pt x="0" y="32364"/>
                    <a:pt x="48" y="32459"/>
                  </a:cubicBezTo>
                  <a:cubicBezTo>
                    <a:pt x="84" y="32518"/>
                    <a:pt x="143" y="32554"/>
                    <a:pt x="203" y="32554"/>
                  </a:cubicBezTo>
                  <a:cubicBezTo>
                    <a:pt x="238" y="32554"/>
                    <a:pt x="274" y="32542"/>
                    <a:pt x="298" y="32530"/>
                  </a:cubicBezTo>
                  <a:lnTo>
                    <a:pt x="56198" y="348"/>
                  </a:lnTo>
                  <a:cubicBezTo>
                    <a:pt x="56380" y="247"/>
                    <a:pt x="56270" y="0"/>
                    <a:pt x="56102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1" name="Google Shape;3718;p88"/>
            <p:cNvSpPr/>
            <p:nvPr/>
          </p:nvSpPr>
          <p:spPr>
            <a:xfrm>
              <a:off x="3879850" y="1988950"/>
              <a:ext cx="1410625" cy="813700"/>
            </a:xfrm>
            <a:custGeom>
              <a:avLst/>
              <a:gdLst/>
              <a:ahLst/>
              <a:cxnLst/>
              <a:rect l="l" t="t" r="r" b="b"/>
              <a:pathLst>
                <a:path w="56425" h="32548" extrusionOk="0">
                  <a:moveTo>
                    <a:pt x="56157" y="0"/>
                  </a:moveTo>
                  <a:cubicBezTo>
                    <a:pt x="56124" y="0"/>
                    <a:pt x="56090" y="10"/>
                    <a:pt x="56055" y="31"/>
                  </a:cubicBezTo>
                  <a:lnTo>
                    <a:pt x="155" y="32202"/>
                  </a:lnTo>
                  <a:cubicBezTo>
                    <a:pt x="0" y="32297"/>
                    <a:pt x="60" y="32547"/>
                    <a:pt x="250" y="32547"/>
                  </a:cubicBezTo>
                  <a:cubicBezTo>
                    <a:pt x="286" y="32547"/>
                    <a:pt x="322" y="32535"/>
                    <a:pt x="346" y="32523"/>
                  </a:cubicBezTo>
                  <a:lnTo>
                    <a:pt x="56245" y="353"/>
                  </a:lnTo>
                  <a:cubicBezTo>
                    <a:pt x="56425" y="243"/>
                    <a:pt x="56321" y="0"/>
                    <a:pt x="56157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2" name="Google Shape;3719;p88"/>
            <p:cNvSpPr/>
            <p:nvPr/>
          </p:nvSpPr>
          <p:spPr>
            <a:xfrm>
              <a:off x="4324550" y="2902025"/>
              <a:ext cx="128600" cy="129800"/>
            </a:xfrm>
            <a:custGeom>
              <a:avLst/>
              <a:gdLst/>
              <a:ahLst/>
              <a:cxnLst/>
              <a:rect l="l" t="t" r="r" b="b"/>
              <a:pathLst>
                <a:path w="5144" h="5192" extrusionOk="0">
                  <a:moveTo>
                    <a:pt x="2858" y="1"/>
                  </a:moveTo>
                  <a:cubicBezTo>
                    <a:pt x="1512" y="1"/>
                    <a:pt x="310" y="1156"/>
                    <a:pt x="155" y="2596"/>
                  </a:cubicBezTo>
                  <a:cubicBezTo>
                    <a:pt x="0" y="4025"/>
                    <a:pt x="965" y="5192"/>
                    <a:pt x="2298" y="5192"/>
                  </a:cubicBezTo>
                  <a:cubicBezTo>
                    <a:pt x="3632" y="5192"/>
                    <a:pt x="4846" y="4025"/>
                    <a:pt x="5001" y="2596"/>
                  </a:cubicBezTo>
                  <a:cubicBezTo>
                    <a:pt x="5144" y="1156"/>
                    <a:pt x="4191" y="1"/>
                    <a:pt x="28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3720;p88"/>
            <p:cNvSpPr/>
            <p:nvPr/>
          </p:nvSpPr>
          <p:spPr>
            <a:xfrm>
              <a:off x="4676375" y="2696050"/>
              <a:ext cx="128600" cy="129800"/>
            </a:xfrm>
            <a:custGeom>
              <a:avLst/>
              <a:gdLst/>
              <a:ahLst/>
              <a:cxnLst/>
              <a:rect l="l" t="t" r="r" b="b"/>
              <a:pathLst>
                <a:path w="5144" h="5192" extrusionOk="0">
                  <a:moveTo>
                    <a:pt x="2858" y="1"/>
                  </a:moveTo>
                  <a:cubicBezTo>
                    <a:pt x="1512" y="1"/>
                    <a:pt x="310" y="1168"/>
                    <a:pt x="155" y="2596"/>
                  </a:cubicBezTo>
                  <a:cubicBezTo>
                    <a:pt x="0" y="4037"/>
                    <a:pt x="965" y="5192"/>
                    <a:pt x="2298" y="5192"/>
                  </a:cubicBezTo>
                  <a:cubicBezTo>
                    <a:pt x="3632" y="5192"/>
                    <a:pt x="4846" y="4037"/>
                    <a:pt x="5001" y="2596"/>
                  </a:cubicBezTo>
                  <a:cubicBezTo>
                    <a:pt x="5144" y="1168"/>
                    <a:pt x="4191" y="1"/>
                    <a:pt x="28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3721;p88"/>
            <p:cNvSpPr/>
            <p:nvPr/>
          </p:nvSpPr>
          <p:spPr>
            <a:xfrm>
              <a:off x="5028200" y="2490375"/>
              <a:ext cx="128625" cy="129800"/>
            </a:xfrm>
            <a:custGeom>
              <a:avLst/>
              <a:gdLst/>
              <a:ahLst/>
              <a:cxnLst/>
              <a:rect l="l" t="t" r="r" b="b"/>
              <a:pathLst>
                <a:path w="5145" h="5192" extrusionOk="0">
                  <a:moveTo>
                    <a:pt x="2846" y="0"/>
                  </a:moveTo>
                  <a:cubicBezTo>
                    <a:pt x="1513" y="0"/>
                    <a:pt x="310" y="1155"/>
                    <a:pt x="155" y="2596"/>
                  </a:cubicBezTo>
                  <a:cubicBezTo>
                    <a:pt x="1" y="4025"/>
                    <a:pt x="965" y="5192"/>
                    <a:pt x="2298" y="5192"/>
                  </a:cubicBezTo>
                  <a:cubicBezTo>
                    <a:pt x="3632" y="5192"/>
                    <a:pt x="4846" y="4025"/>
                    <a:pt x="4989" y="2596"/>
                  </a:cubicBezTo>
                  <a:cubicBezTo>
                    <a:pt x="5144" y="1155"/>
                    <a:pt x="4192" y="0"/>
                    <a:pt x="2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3722;p88"/>
            <p:cNvSpPr/>
            <p:nvPr/>
          </p:nvSpPr>
          <p:spPr>
            <a:xfrm>
              <a:off x="5380025" y="2284400"/>
              <a:ext cx="128625" cy="129800"/>
            </a:xfrm>
            <a:custGeom>
              <a:avLst/>
              <a:gdLst/>
              <a:ahLst/>
              <a:cxnLst/>
              <a:rect l="l" t="t" r="r" b="b"/>
              <a:pathLst>
                <a:path w="5145" h="5192" extrusionOk="0">
                  <a:moveTo>
                    <a:pt x="2846" y="0"/>
                  </a:moveTo>
                  <a:cubicBezTo>
                    <a:pt x="1513" y="0"/>
                    <a:pt x="310" y="1167"/>
                    <a:pt x="156" y="2596"/>
                  </a:cubicBezTo>
                  <a:cubicBezTo>
                    <a:pt x="1" y="4037"/>
                    <a:pt x="953" y="5191"/>
                    <a:pt x="2299" y="5191"/>
                  </a:cubicBezTo>
                  <a:cubicBezTo>
                    <a:pt x="3632" y="5191"/>
                    <a:pt x="4847" y="4037"/>
                    <a:pt x="4989" y="2596"/>
                  </a:cubicBezTo>
                  <a:cubicBezTo>
                    <a:pt x="5144" y="1167"/>
                    <a:pt x="4180" y="0"/>
                    <a:pt x="2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3723;p88"/>
            <p:cNvSpPr/>
            <p:nvPr/>
          </p:nvSpPr>
          <p:spPr>
            <a:xfrm>
              <a:off x="4318300" y="2894000"/>
              <a:ext cx="141400" cy="145575"/>
            </a:xfrm>
            <a:custGeom>
              <a:avLst/>
              <a:gdLst/>
              <a:ahLst/>
              <a:cxnLst/>
              <a:rect l="l" t="t" r="r" b="b"/>
              <a:pathLst>
                <a:path w="5656" h="5823" extrusionOk="0">
                  <a:moveTo>
                    <a:pt x="3108" y="631"/>
                  </a:moveTo>
                  <a:cubicBezTo>
                    <a:pt x="3608" y="631"/>
                    <a:pt x="4096" y="846"/>
                    <a:pt x="4441" y="1215"/>
                  </a:cubicBezTo>
                  <a:cubicBezTo>
                    <a:pt x="4834" y="1679"/>
                    <a:pt x="5013" y="2286"/>
                    <a:pt x="4941" y="2882"/>
                  </a:cubicBezTo>
                  <a:cubicBezTo>
                    <a:pt x="4798" y="4156"/>
                    <a:pt x="3739" y="5191"/>
                    <a:pt x="2560" y="5191"/>
                  </a:cubicBezTo>
                  <a:cubicBezTo>
                    <a:pt x="2546" y="5192"/>
                    <a:pt x="2533" y="5192"/>
                    <a:pt x="2519" y="5192"/>
                  </a:cubicBezTo>
                  <a:cubicBezTo>
                    <a:pt x="2022" y="5192"/>
                    <a:pt x="1551" y="4979"/>
                    <a:pt x="1215" y="4608"/>
                  </a:cubicBezTo>
                  <a:cubicBezTo>
                    <a:pt x="822" y="4144"/>
                    <a:pt x="643" y="3548"/>
                    <a:pt x="726" y="2941"/>
                  </a:cubicBezTo>
                  <a:cubicBezTo>
                    <a:pt x="857" y="1679"/>
                    <a:pt x="1929" y="631"/>
                    <a:pt x="3108" y="631"/>
                  </a:cubicBezTo>
                  <a:close/>
                  <a:moveTo>
                    <a:pt x="3108" y="0"/>
                  </a:moveTo>
                  <a:cubicBezTo>
                    <a:pt x="1619" y="0"/>
                    <a:pt x="262" y="1298"/>
                    <a:pt x="95" y="2882"/>
                  </a:cubicBezTo>
                  <a:cubicBezTo>
                    <a:pt x="0" y="3656"/>
                    <a:pt x="238" y="4429"/>
                    <a:pt x="750" y="5025"/>
                  </a:cubicBezTo>
                  <a:cubicBezTo>
                    <a:pt x="1194" y="5527"/>
                    <a:pt x="1832" y="5823"/>
                    <a:pt x="2508" y="5823"/>
                  </a:cubicBezTo>
                  <a:cubicBezTo>
                    <a:pt x="2521" y="5823"/>
                    <a:pt x="2535" y="5823"/>
                    <a:pt x="2548" y="5822"/>
                  </a:cubicBezTo>
                  <a:cubicBezTo>
                    <a:pt x="4036" y="5822"/>
                    <a:pt x="5394" y="4537"/>
                    <a:pt x="5560" y="2941"/>
                  </a:cubicBezTo>
                  <a:cubicBezTo>
                    <a:pt x="5656" y="2167"/>
                    <a:pt x="5417" y="1393"/>
                    <a:pt x="4906" y="798"/>
                  </a:cubicBezTo>
                  <a:cubicBezTo>
                    <a:pt x="4453" y="286"/>
                    <a:pt x="3786" y="0"/>
                    <a:pt x="3108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7" name="Google Shape;3724;p88"/>
            <p:cNvSpPr/>
            <p:nvPr/>
          </p:nvSpPr>
          <p:spPr>
            <a:xfrm>
              <a:off x="4670125" y="2688300"/>
              <a:ext cx="141400" cy="145600"/>
            </a:xfrm>
            <a:custGeom>
              <a:avLst/>
              <a:gdLst/>
              <a:ahLst/>
              <a:cxnLst/>
              <a:rect l="l" t="t" r="r" b="b"/>
              <a:pathLst>
                <a:path w="5656" h="5824" extrusionOk="0">
                  <a:moveTo>
                    <a:pt x="3147" y="632"/>
                  </a:moveTo>
                  <a:cubicBezTo>
                    <a:pt x="3634" y="632"/>
                    <a:pt x="4105" y="845"/>
                    <a:pt x="4441" y="1216"/>
                  </a:cubicBezTo>
                  <a:cubicBezTo>
                    <a:pt x="4834" y="1668"/>
                    <a:pt x="5013" y="2275"/>
                    <a:pt x="4930" y="2871"/>
                  </a:cubicBezTo>
                  <a:cubicBezTo>
                    <a:pt x="4799" y="4144"/>
                    <a:pt x="3727" y="5192"/>
                    <a:pt x="2548" y="5192"/>
                  </a:cubicBezTo>
                  <a:cubicBezTo>
                    <a:pt x="2048" y="5192"/>
                    <a:pt x="1560" y="4978"/>
                    <a:pt x="1215" y="4597"/>
                  </a:cubicBezTo>
                  <a:cubicBezTo>
                    <a:pt x="822" y="4144"/>
                    <a:pt x="643" y="3537"/>
                    <a:pt x="727" y="2942"/>
                  </a:cubicBezTo>
                  <a:cubicBezTo>
                    <a:pt x="858" y="1668"/>
                    <a:pt x="1929" y="632"/>
                    <a:pt x="3108" y="632"/>
                  </a:cubicBezTo>
                  <a:cubicBezTo>
                    <a:pt x="3121" y="632"/>
                    <a:pt x="3134" y="632"/>
                    <a:pt x="3147" y="632"/>
                  </a:cubicBezTo>
                  <a:close/>
                  <a:moveTo>
                    <a:pt x="3149" y="1"/>
                  </a:moveTo>
                  <a:cubicBezTo>
                    <a:pt x="3135" y="1"/>
                    <a:pt x="3121" y="1"/>
                    <a:pt x="3108" y="1"/>
                  </a:cubicBezTo>
                  <a:cubicBezTo>
                    <a:pt x="1608" y="1"/>
                    <a:pt x="262" y="1287"/>
                    <a:pt x="96" y="2871"/>
                  </a:cubicBezTo>
                  <a:cubicBezTo>
                    <a:pt x="0" y="3644"/>
                    <a:pt x="227" y="4430"/>
                    <a:pt x="739" y="5026"/>
                  </a:cubicBezTo>
                  <a:cubicBezTo>
                    <a:pt x="1203" y="5538"/>
                    <a:pt x="1858" y="5823"/>
                    <a:pt x="2548" y="5823"/>
                  </a:cubicBezTo>
                  <a:cubicBezTo>
                    <a:pt x="4037" y="5823"/>
                    <a:pt x="5394" y="4525"/>
                    <a:pt x="5561" y="2942"/>
                  </a:cubicBezTo>
                  <a:cubicBezTo>
                    <a:pt x="5656" y="2168"/>
                    <a:pt x="5418" y="1382"/>
                    <a:pt x="4906" y="799"/>
                  </a:cubicBezTo>
                  <a:cubicBezTo>
                    <a:pt x="4462" y="285"/>
                    <a:pt x="3813" y="1"/>
                    <a:pt x="3149" y="1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8" name="Google Shape;3725;p88"/>
            <p:cNvSpPr/>
            <p:nvPr/>
          </p:nvSpPr>
          <p:spPr>
            <a:xfrm>
              <a:off x="5021650" y="2482325"/>
              <a:ext cx="141700" cy="145600"/>
            </a:xfrm>
            <a:custGeom>
              <a:avLst/>
              <a:gdLst/>
              <a:ahLst/>
              <a:cxnLst/>
              <a:rect l="l" t="t" r="r" b="b"/>
              <a:pathLst>
                <a:path w="5668" h="5824" extrusionOk="0">
                  <a:moveTo>
                    <a:pt x="3108" y="632"/>
                  </a:moveTo>
                  <a:cubicBezTo>
                    <a:pt x="3620" y="632"/>
                    <a:pt x="4108" y="846"/>
                    <a:pt x="4454" y="1227"/>
                  </a:cubicBezTo>
                  <a:cubicBezTo>
                    <a:pt x="4846" y="1680"/>
                    <a:pt x="5025" y="2287"/>
                    <a:pt x="4942" y="2882"/>
                  </a:cubicBezTo>
                  <a:cubicBezTo>
                    <a:pt x="4811" y="4156"/>
                    <a:pt x="3739" y="5192"/>
                    <a:pt x="2560" y="5192"/>
                  </a:cubicBezTo>
                  <a:cubicBezTo>
                    <a:pt x="2547" y="5192"/>
                    <a:pt x="2533" y="5193"/>
                    <a:pt x="2520" y="5193"/>
                  </a:cubicBezTo>
                  <a:cubicBezTo>
                    <a:pt x="2023" y="5193"/>
                    <a:pt x="1552" y="4980"/>
                    <a:pt x="1227" y="4609"/>
                  </a:cubicBezTo>
                  <a:cubicBezTo>
                    <a:pt x="834" y="4144"/>
                    <a:pt x="655" y="3549"/>
                    <a:pt x="727" y="2954"/>
                  </a:cubicBezTo>
                  <a:cubicBezTo>
                    <a:pt x="870" y="1680"/>
                    <a:pt x="1929" y="632"/>
                    <a:pt x="3108" y="632"/>
                  </a:cubicBezTo>
                  <a:close/>
                  <a:moveTo>
                    <a:pt x="3148" y="1"/>
                  </a:moveTo>
                  <a:cubicBezTo>
                    <a:pt x="3135" y="1"/>
                    <a:pt x="3121" y="1"/>
                    <a:pt x="3108" y="1"/>
                  </a:cubicBezTo>
                  <a:cubicBezTo>
                    <a:pt x="1620" y="1"/>
                    <a:pt x="274" y="1299"/>
                    <a:pt x="96" y="2882"/>
                  </a:cubicBezTo>
                  <a:cubicBezTo>
                    <a:pt x="1" y="3656"/>
                    <a:pt x="239" y="4430"/>
                    <a:pt x="751" y="5025"/>
                  </a:cubicBezTo>
                  <a:cubicBezTo>
                    <a:pt x="1206" y="5528"/>
                    <a:pt x="1845" y="5824"/>
                    <a:pt x="2521" y="5824"/>
                  </a:cubicBezTo>
                  <a:cubicBezTo>
                    <a:pt x="2534" y="5824"/>
                    <a:pt x="2547" y="5823"/>
                    <a:pt x="2560" y="5823"/>
                  </a:cubicBezTo>
                  <a:cubicBezTo>
                    <a:pt x="4049" y="5823"/>
                    <a:pt x="5394" y="4537"/>
                    <a:pt x="5573" y="2942"/>
                  </a:cubicBezTo>
                  <a:cubicBezTo>
                    <a:pt x="5668" y="2168"/>
                    <a:pt x="5430" y="1394"/>
                    <a:pt x="4918" y="799"/>
                  </a:cubicBezTo>
                  <a:cubicBezTo>
                    <a:pt x="4462" y="297"/>
                    <a:pt x="3824" y="1"/>
                    <a:pt x="3148" y="1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9" name="Google Shape;3726;p88"/>
            <p:cNvSpPr/>
            <p:nvPr/>
          </p:nvSpPr>
          <p:spPr>
            <a:xfrm>
              <a:off x="5373475" y="2276950"/>
              <a:ext cx="141725" cy="145275"/>
            </a:xfrm>
            <a:custGeom>
              <a:avLst/>
              <a:gdLst/>
              <a:ahLst/>
              <a:cxnLst/>
              <a:rect l="l" t="t" r="r" b="b"/>
              <a:pathLst>
                <a:path w="5669" h="5811" extrusionOk="0">
                  <a:moveTo>
                    <a:pt x="3149" y="619"/>
                  </a:moveTo>
                  <a:cubicBezTo>
                    <a:pt x="3646" y="619"/>
                    <a:pt x="4118" y="832"/>
                    <a:pt x="4454" y="1203"/>
                  </a:cubicBezTo>
                  <a:cubicBezTo>
                    <a:pt x="4835" y="1668"/>
                    <a:pt x="5013" y="2263"/>
                    <a:pt x="4942" y="2870"/>
                  </a:cubicBezTo>
                  <a:cubicBezTo>
                    <a:pt x="4811" y="4132"/>
                    <a:pt x="3739" y="5180"/>
                    <a:pt x="2561" y="5180"/>
                  </a:cubicBezTo>
                  <a:cubicBezTo>
                    <a:pt x="2049" y="5180"/>
                    <a:pt x="1561" y="4966"/>
                    <a:pt x="1227" y="4597"/>
                  </a:cubicBezTo>
                  <a:cubicBezTo>
                    <a:pt x="834" y="4132"/>
                    <a:pt x="656" y="3525"/>
                    <a:pt x="727" y="2930"/>
                  </a:cubicBezTo>
                  <a:cubicBezTo>
                    <a:pt x="870" y="1656"/>
                    <a:pt x="1930" y="620"/>
                    <a:pt x="3108" y="620"/>
                  </a:cubicBezTo>
                  <a:cubicBezTo>
                    <a:pt x="3122" y="620"/>
                    <a:pt x="3135" y="619"/>
                    <a:pt x="3149" y="619"/>
                  </a:cubicBezTo>
                  <a:close/>
                  <a:moveTo>
                    <a:pt x="3150" y="0"/>
                  </a:moveTo>
                  <a:cubicBezTo>
                    <a:pt x="3136" y="0"/>
                    <a:pt x="3122" y="0"/>
                    <a:pt x="3108" y="1"/>
                  </a:cubicBezTo>
                  <a:cubicBezTo>
                    <a:pt x="1620" y="1"/>
                    <a:pt x="275" y="1275"/>
                    <a:pt x="96" y="2870"/>
                  </a:cubicBezTo>
                  <a:cubicBezTo>
                    <a:pt x="1" y="3644"/>
                    <a:pt x="239" y="4418"/>
                    <a:pt x="751" y="5013"/>
                  </a:cubicBezTo>
                  <a:cubicBezTo>
                    <a:pt x="1215" y="5525"/>
                    <a:pt x="1870" y="5811"/>
                    <a:pt x="2561" y="5811"/>
                  </a:cubicBezTo>
                  <a:cubicBezTo>
                    <a:pt x="4049" y="5811"/>
                    <a:pt x="5394" y="4513"/>
                    <a:pt x="5573" y="2942"/>
                  </a:cubicBezTo>
                  <a:cubicBezTo>
                    <a:pt x="5668" y="2168"/>
                    <a:pt x="5430" y="1382"/>
                    <a:pt x="4918" y="787"/>
                  </a:cubicBezTo>
                  <a:cubicBezTo>
                    <a:pt x="4463" y="285"/>
                    <a:pt x="3825" y="0"/>
                    <a:pt x="315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0" name="Google Shape;3727;p88"/>
            <p:cNvSpPr/>
            <p:nvPr/>
          </p:nvSpPr>
          <p:spPr>
            <a:xfrm>
              <a:off x="4684700" y="1955500"/>
              <a:ext cx="689400" cy="406300"/>
            </a:xfrm>
            <a:custGeom>
              <a:avLst/>
              <a:gdLst/>
              <a:ahLst/>
              <a:cxnLst/>
              <a:rect l="l" t="t" r="r" b="b"/>
              <a:pathLst>
                <a:path w="27576" h="16252" extrusionOk="0">
                  <a:moveTo>
                    <a:pt x="17836" y="0"/>
                  </a:moveTo>
                  <a:lnTo>
                    <a:pt x="1" y="10680"/>
                  </a:lnTo>
                  <a:lnTo>
                    <a:pt x="9550" y="16252"/>
                  </a:lnTo>
                  <a:lnTo>
                    <a:pt x="27576" y="5727"/>
                  </a:lnTo>
                  <a:lnTo>
                    <a:pt x="178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3728;p88"/>
            <p:cNvSpPr/>
            <p:nvPr/>
          </p:nvSpPr>
          <p:spPr>
            <a:xfrm>
              <a:off x="4685000" y="1803375"/>
              <a:ext cx="446225" cy="418550"/>
            </a:xfrm>
            <a:custGeom>
              <a:avLst/>
              <a:gdLst/>
              <a:ahLst/>
              <a:cxnLst/>
              <a:rect l="l" t="t" r="r" b="b"/>
              <a:pathLst>
                <a:path w="17849" h="16742" extrusionOk="0">
                  <a:moveTo>
                    <a:pt x="17824" y="1"/>
                  </a:moveTo>
                  <a:lnTo>
                    <a:pt x="13" y="10943"/>
                  </a:lnTo>
                  <a:lnTo>
                    <a:pt x="1" y="16741"/>
                  </a:lnTo>
                  <a:lnTo>
                    <a:pt x="17848" y="6097"/>
                  </a:lnTo>
                  <a:lnTo>
                    <a:pt x="178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3729;p88"/>
            <p:cNvSpPr/>
            <p:nvPr/>
          </p:nvSpPr>
          <p:spPr>
            <a:xfrm>
              <a:off x="4677275" y="1795675"/>
              <a:ext cx="461675" cy="433975"/>
            </a:xfrm>
            <a:custGeom>
              <a:avLst/>
              <a:gdLst/>
              <a:ahLst/>
              <a:cxnLst/>
              <a:rect l="l" t="t" r="r" b="b"/>
              <a:pathLst>
                <a:path w="18467" h="17359" extrusionOk="0">
                  <a:moveTo>
                    <a:pt x="17812" y="880"/>
                  </a:moveTo>
                  <a:lnTo>
                    <a:pt x="17836" y="6250"/>
                  </a:lnTo>
                  <a:lnTo>
                    <a:pt x="631" y="16489"/>
                  </a:lnTo>
                  <a:lnTo>
                    <a:pt x="667" y="11608"/>
                  </a:lnTo>
                  <a:lnTo>
                    <a:pt x="17812" y="880"/>
                  </a:lnTo>
                  <a:close/>
                  <a:moveTo>
                    <a:pt x="18130" y="1"/>
                  </a:moveTo>
                  <a:cubicBezTo>
                    <a:pt x="18074" y="1"/>
                    <a:pt x="18017" y="16"/>
                    <a:pt x="17967" y="47"/>
                  </a:cubicBezTo>
                  <a:lnTo>
                    <a:pt x="191" y="11167"/>
                  </a:lnTo>
                  <a:cubicBezTo>
                    <a:pt x="95" y="11227"/>
                    <a:pt x="36" y="11322"/>
                    <a:pt x="36" y="11429"/>
                  </a:cubicBezTo>
                  <a:lnTo>
                    <a:pt x="0" y="17049"/>
                  </a:lnTo>
                  <a:cubicBezTo>
                    <a:pt x="0" y="17216"/>
                    <a:pt x="143" y="17359"/>
                    <a:pt x="310" y="17359"/>
                  </a:cubicBezTo>
                  <a:cubicBezTo>
                    <a:pt x="369" y="17359"/>
                    <a:pt x="429" y="17347"/>
                    <a:pt x="476" y="17311"/>
                  </a:cubicBezTo>
                  <a:lnTo>
                    <a:pt x="18324" y="6703"/>
                  </a:lnTo>
                  <a:cubicBezTo>
                    <a:pt x="18419" y="6643"/>
                    <a:pt x="18467" y="6548"/>
                    <a:pt x="18467" y="6429"/>
                  </a:cubicBezTo>
                  <a:lnTo>
                    <a:pt x="18443" y="309"/>
                  </a:lnTo>
                  <a:cubicBezTo>
                    <a:pt x="18443" y="202"/>
                    <a:pt x="18383" y="95"/>
                    <a:pt x="18276" y="35"/>
                  </a:cubicBezTo>
                  <a:cubicBezTo>
                    <a:pt x="18231" y="13"/>
                    <a:pt x="18181" y="1"/>
                    <a:pt x="18130" y="1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3" name="Google Shape;3730;p88"/>
            <p:cNvSpPr/>
            <p:nvPr/>
          </p:nvSpPr>
          <p:spPr>
            <a:xfrm>
              <a:off x="4681725" y="2221300"/>
              <a:ext cx="241725" cy="307800"/>
            </a:xfrm>
            <a:custGeom>
              <a:avLst/>
              <a:gdLst/>
              <a:ahLst/>
              <a:cxnLst/>
              <a:rect l="l" t="t" r="r" b="b"/>
              <a:pathLst>
                <a:path w="9669" h="12312" extrusionOk="0">
                  <a:moveTo>
                    <a:pt x="72" y="0"/>
                  </a:moveTo>
                  <a:lnTo>
                    <a:pt x="1" y="6644"/>
                  </a:lnTo>
                  <a:lnTo>
                    <a:pt x="9502" y="12311"/>
                  </a:lnTo>
                  <a:lnTo>
                    <a:pt x="9669" y="562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3731;p88"/>
            <p:cNvSpPr/>
            <p:nvPr/>
          </p:nvSpPr>
          <p:spPr>
            <a:xfrm>
              <a:off x="4673700" y="2213625"/>
              <a:ext cx="255100" cy="323200"/>
            </a:xfrm>
            <a:custGeom>
              <a:avLst/>
              <a:gdLst/>
              <a:ahLst/>
              <a:cxnLst/>
              <a:rect l="l" t="t" r="r" b="b"/>
              <a:pathLst>
                <a:path w="10204" h="12928" extrusionOk="0">
                  <a:moveTo>
                    <a:pt x="703" y="855"/>
                  </a:moveTo>
                  <a:lnTo>
                    <a:pt x="9573" y="6058"/>
                  </a:lnTo>
                  <a:lnTo>
                    <a:pt x="9513" y="12059"/>
                  </a:lnTo>
                  <a:lnTo>
                    <a:pt x="631" y="6772"/>
                  </a:lnTo>
                  <a:lnTo>
                    <a:pt x="703" y="855"/>
                  </a:lnTo>
                  <a:close/>
                  <a:moveTo>
                    <a:pt x="404" y="1"/>
                  </a:moveTo>
                  <a:cubicBezTo>
                    <a:pt x="348" y="1"/>
                    <a:pt x="292" y="16"/>
                    <a:pt x="238" y="45"/>
                  </a:cubicBezTo>
                  <a:cubicBezTo>
                    <a:pt x="143" y="93"/>
                    <a:pt x="84" y="200"/>
                    <a:pt x="84" y="307"/>
                  </a:cubicBezTo>
                  <a:lnTo>
                    <a:pt x="0" y="6951"/>
                  </a:lnTo>
                  <a:cubicBezTo>
                    <a:pt x="0" y="7070"/>
                    <a:pt x="60" y="7165"/>
                    <a:pt x="155" y="7225"/>
                  </a:cubicBezTo>
                  <a:lnTo>
                    <a:pt x="9656" y="12880"/>
                  </a:lnTo>
                  <a:cubicBezTo>
                    <a:pt x="9704" y="12916"/>
                    <a:pt x="9763" y="12928"/>
                    <a:pt x="9823" y="12928"/>
                  </a:cubicBezTo>
                  <a:cubicBezTo>
                    <a:pt x="9870" y="12928"/>
                    <a:pt x="9918" y="12916"/>
                    <a:pt x="9966" y="12892"/>
                  </a:cubicBezTo>
                  <a:cubicBezTo>
                    <a:pt x="10061" y="12833"/>
                    <a:pt x="10121" y="12725"/>
                    <a:pt x="10132" y="12618"/>
                  </a:cubicBezTo>
                  <a:lnTo>
                    <a:pt x="10204" y="5879"/>
                  </a:lnTo>
                  <a:cubicBezTo>
                    <a:pt x="10204" y="5772"/>
                    <a:pt x="10144" y="5665"/>
                    <a:pt x="10061" y="5606"/>
                  </a:cubicBezTo>
                  <a:lnTo>
                    <a:pt x="560" y="45"/>
                  </a:lnTo>
                  <a:cubicBezTo>
                    <a:pt x="512" y="16"/>
                    <a:pt x="459" y="1"/>
                    <a:pt x="404" y="1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5" name="Google Shape;3732;p88"/>
            <p:cNvSpPr/>
            <p:nvPr/>
          </p:nvSpPr>
          <p:spPr>
            <a:xfrm>
              <a:off x="4919250" y="2098650"/>
              <a:ext cx="454850" cy="430450"/>
            </a:xfrm>
            <a:custGeom>
              <a:avLst/>
              <a:gdLst/>
              <a:ahLst/>
              <a:cxnLst/>
              <a:rect l="l" t="t" r="r" b="b"/>
              <a:pathLst>
                <a:path w="18194" h="17218" extrusionOk="0">
                  <a:moveTo>
                    <a:pt x="18194" y="1"/>
                  </a:moveTo>
                  <a:lnTo>
                    <a:pt x="132" y="10633"/>
                  </a:lnTo>
                  <a:lnTo>
                    <a:pt x="1" y="17217"/>
                  </a:lnTo>
                  <a:lnTo>
                    <a:pt x="18122" y="6466"/>
                  </a:lnTo>
                  <a:lnTo>
                    <a:pt x="18194" y="1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3733;p88"/>
            <p:cNvSpPr/>
            <p:nvPr/>
          </p:nvSpPr>
          <p:spPr>
            <a:xfrm>
              <a:off x="4911225" y="2090800"/>
              <a:ext cx="470925" cy="446025"/>
            </a:xfrm>
            <a:custGeom>
              <a:avLst/>
              <a:gdLst/>
              <a:ahLst/>
              <a:cxnLst/>
              <a:rect l="l" t="t" r="r" b="b"/>
              <a:pathLst>
                <a:path w="18837" h="17841" extrusionOk="0">
                  <a:moveTo>
                    <a:pt x="18193" y="874"/>
                  </a:moveTo>
                  <a:lnTo>
                    <a:pt x="18122" y="6601"/>
                  </a:lnTo>
                  <a:lnTo>
                    <a:pt x="643" y="16972"/>
                  </a:lnTo>
                  <a:lnTo>
                    <a:pt x="762" y="11126"/>
                  </a:lnTo>
                  <a:lnTo>
                    <a:pt x="18193" y="874"/>
                  </a:lnTo>
                  <a:close/>
                  <a:moveTo>
                    <a:pt x="18511" y="0"/>
                  </a:moveTo>
                  <a:cubicBezTo>
                    <a:pt x="18460" y="0"/>
                    <a:pt x="18408" y="13"/>
                    <a:pt x="18360" y="41"/>
                  </a:cubicBezTo>
                  <a:lnTo>
                    <a:pt x="286" y="10673"/>
                  </a:lnTo>
                  <a:cubicBezTo>
                    <a:pt x="203" y="10733"/>
                    <a:pt x="143" y="10828"/>
                    <a:pt x="143" y="10935"/>
                  </a:cubicBezTo>
                  <a:lnTo>
                    <a:pt x="0" y="17519"/>
                  </a:lnTo>
                  <a:cubicBezTo>
                    <a:pt x="0" y="17638"/>
                    <a:pt x="60" y="17746"/>
                    <a:pt x="155" y="17793"/>
                  </a:cubicBezTo>
                  <a:cubicBezTo>
                    <a:pt x="203" y="17829"/>
                    <a:pt x="262" y="17841"/>
                    <a:pt x="322" y="17841"/>
                  </a:cubicBezTo>
                  <a:cubicBezTo>
                    <a:pt x="369" y="17841"/>
                    <a:pt x="429" y="17829"/>
                    <a:pt x="477" y="17793"/>
                  </a:cubicBezTo>
                  <a:lnTo>
                    <a:pt x="18610" y="7054"/>
                  </a:lnTo>
                  <a:cubicBezTo>
                    <a:pt x="18693" y="6994"/>
                    <a:pt x="18753" y="6887"/>
                    <a:pt x="18753" y="6780"/>
                  </a:cubicBezTo>
                  <a:lnTo>
                    <a:pt x="18836" y="315"/>
                  </a:lnTo>
                  <a:cubicBezTo>
                    <a:pt x="18836" y="133"/>
                    <a:pt x="18677" y="0"/>
                    <a:pt x="18511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7" name="Google Shape;3734;p88"/>
            <p:cNvSpPr/>
            <p:nvPr/>
          </p:nvSpPr>
          <p:spPr>
            <a:xfrm>
              <a:off x="4673400" y="1947825"/>
              <a:ext cx="709925" cy="424400"/>
            </a:xfrm>
            <a:custGeom>
              <a:avLst/>
              <a:gdLst/>
              <a:ahLst/>
              <a:cxnLst/>
              <a:rect l="l" t="t" r="r" b="b"/>
              <a:pathLst>
                <a:path w="28397" h="16976" extrusionOk="0">
                  <a:moveTo>
                    <a:pt x="18288" y="676"/>
                  </a:moveTo>
                  <a:lnTo>
                    <a:pt x="27408" y="6034"/>
                  </a:lnTo>
                  <a:lnTo>
                    <a:pt x="9978" y="16297"/>
                  </a:lnTo>
                  <a:lnTo>
                    <a:pt x="1036" y="10951"/>
                  </a:lnTo>
                  <a:cubicBezTo>
                    <a:pt x="2358" y="10249"/>
                    <a:pt x="6251" y="7951"/>
                    <a:pt x="18288" y="676"/>
                  </a:cubicBezTo>
                  <a:close/>
                  <a:moveTo>
                    <a:pt x="18282" y="0"/>
                  </a:moveTo>
                  <a:cubicBezTo>
                    <a:pt x="18226" y="0"/>
                    <a:pt x="18169" y="15"/>
                    <a:pt x="18122" y="45"/>
                  </a:cubicBezTo>
                  <a:cubicBezTo>
                    <a:pt x="11323" y="4153"/>
                    <a:pt x="1036" y="10320"/>
                    <a:pt x="334" y="10630"/>
                  </a:cubicBezTo>
                  <a:cubicBezTo>
                    <a:pt x="60" y="10701"/>
                    <a:pt x="0" y="11070"/>
                    <a:pt x="250" y="11213"/>
                  </a:cubicBezTo>
                  <a:lnTo>
                    <a:pt x="9811" y="16940"/>
                  </a:lnTo>
                  <a:cubicBezTo>
                    <a:pt x="9859" y="16964"/>
                    <a:pt x="9918" y="16976"/>
                    <a:pt x="9966" y="16976"/>
                  </a:cubicBezTo>
                  <a:cubicBezTo>
                    <a:pt x="10025" y="16976"/>
                    <a:pt x="10085" y="16964"/>
                    <a:pt x="10133" y="16940"/>
                  </a:cubicBezTo>
                  <a:lnTo>
                    <a:pt x="28194" y="6308"/>
                  </a:lnTo>
                  <a:cubicBezTo>
                    <a:pt x="28397" y="6189"/>
                    <a:pt x="28397" y="5891"/>
                    <a:pt x="28194" y="5760"/>
                  </a:cubicBezTo>
                  <a:lnTo>
                    <a:pt x="18443" y="45"/>
                  </a:lnTo>
                  <a:cubicBezTo>
                    <a:pt x="18395" y="15"/>
                    <a:pt x="18339" y="0"/>
                    <a:pt x="18282" y="0"/>
                  </a:cubicBezTo>
                  <a:close/>
                </a:path>
              </a:pathLst>
            </a:custGeom>
            <a:solidFill>
              <a:srgbClr val="17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3735;p88"/>
            <p:cNvSpPr/>
            <p:nvPr/>
          </p:nvSpPr>
          <p:spPr>
            <a:xfrm>
              <a:off x="5130600" y="1803100"/>
              <a:ext cx="245300" cy="295575"/>
            </a:xfrm>
            <a:custGeom>
              <a:avLst/>
              <a:gdLst/>
              <a:ahLst/>
              <a:cxnLst/>
              <a:rect l="l" t="t" r="r" b="b"/>
              <a:pathLst>
                <a:path w="9812" h="11823" extrusionOk="0">
                  <a:moveTo>
                    <a:pt x="24" y="0"/>
                  </a:moveTo>
                  <a:lnTo>
                    <a:pt x="0" y="6096"/>
                  </a:lnTo>
                  <a:lnTo>
                    <a:pt x="9740" y="11823"/>
                  </a:lnTo>
                  <a:lnTo>
                    <a:pt x="9811" y="6013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3736;p88"/>
            <p:cNvSpPr/>
            <p:nvPr/>
          </p:nvSpPr>
          <p:spPr>
            <a:xfrm>
              <a:off x="5122550" y="1795050"/>
              <a:ext cx="261375" cy="311675"/>
            </a:xfrm>
            <a:custGeom>
              <a:avLst/>
              <a:gdLst/>
              <a:ahLst/>
              <a:cxnLst/>
              <a:rect l="l" t="t" r="r" b="b"/>
              <a:pathLst>
                <a:path w="10455" h="12467" extrusionOk="0">
                  <a:moveTo>
                    <a:pt x="656" y="882"/>
                  </a:moveTo>
                  <a:lnTo>
                    <a:pt x="9812" y="6513"/>
                  </a:lnTo>
                  <a:lnTo>
                    <a:pt x="9752" y="11597"/>
                  </a:lnTo>
                  <a:lnTo>
                    <a:pt x="632" y="6239"/>
                  </a:lnTo>
                  <a:lnTo>
                    <a:pt x="656" y="882"/>
                  </a:lnTo>
                  <a:close/>
                  <a:moveTo>
                    <a:pt x="353" y="1"/>
                  </a:moveTo>
                  <a:cubicBezTo>
                    <a:pt x="191" y="1"/>
                    <a:pt x="37" y="134"/>
                    <a:pt x="37" y="322"/>
                  </a:cubicBezTo>
                  <a:lnTo>
                    <a:pt x="1" y="6418"/>
                  </a:lnTo>
                  <a:cubicBezTo>
                    <a:pt x="1" y="6525"/>
                    <a:pt x="60" y="6632"/>
                    <a:pt x="156" y="6692"/>
                  </a:cubicBezTo>
                  <a:lnTo>
                    <a:pt x="9907" y="12419"/>
                  </a:lnTo>
                  <a:cubicBezTo>
                    <a:pt x="9954" y="12443"/>
                    <a:pt x="10002" y="12466"/>
                    <a:pt x="10062" y="12466"/>
                  </a:cubicBezTo>
                  <a:cubicBezTo>
                    <a:pt x="10121" y="12454"/>
                    <a:pt x="10169" y="12443"/>
                    <a:pt x="10216" y="12419"/>
                  </a:cubicBezTo>
                  <a:cubicBezTo>
                    <a:pt x="10324" y="12359"/>
                    <a:pt x="10383" y="12264"/>
                    <a:pt x="10383" y="12145"/>
                  </a:cubicBezTo>
                  <a:lnTo>
                    <a:pt x="10455" y="6347"/>
                  </a:lnTo>
                  <a:cubicBezTo>
                    <a:pt x="10455" y="6228"/>
                    <a:pt x="10395" y="6132"/>
                    <a:pt x="10300" y="6073"/>
                  </a:cubicBezTo>
                  <a:lnTo>
                    <a:pt x="513" y="48"/>
                  </a:lnTo>
                  <a:cubicBezTo>
                    <a:pt x="462" y="15"/>
                    <a:pt x="407" y="1"/>
                    <a:pt x="353" y="1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0" name="Google Shape;3737;p88"/>
            <p:cNvSpPr/>
            <p:nvPr/>
          </p:nvSpPr>
          <p:spPr>
            <a:xfrm>
              <a:off x="4825500" y="2105800"/>
              <a:ext cx="127425" cy="236950"/>
            </a:xfrm>
            <a:custGeom>
              <a:avLst/>
              <a:gdLst/>
              <a:ahLst/>
              <a:cxnLst/>
              <a:rect l="l" t="t" r="r" b="b"/>
              <a:pathLst>
                <a:path w="5097" h="9478" extrusionOk="0">
                  <a:moveTo>
                    <a:pt x="0" y="1"/>
                  </a:moveTo>
                  <a:lnTo>
                    <a:pt x="60" y="6632"/>
                  </a:lnTo>
                  <a:lnTo>
                    <a:pt x="5096" y="9478"/>
                  </a:lnTo>
                  <a:lnTo>
                    <a:pt x="5096" y="30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3738;p88"/>
            <p:cNvSpPr/>
            <p:nvPr/>
          </p:nvSpPr>
          <p:spPr>
            <a:xfrm>
              <a:off x="4817450" y="2097850"/>
              <a:ext cx="143200" cy="252950"/>
            </a:xfrm>
            <a:custGeom>
              <a:avLst/>
              <a:gdLst/>
              <a:ahLst/>
              <a:cxnLst/>
              <a:rect l="l" t="t" r="r" b="b"/>
              <a:pathLst>
                <a:path w="5728" h="10118" extrusionOk="0">
                  <a:moveTo>
                    <a:pt x="644" y="878"/>
                  </a:moveTo>
                  <a:lnTo>
                    <a:pt x="5109" y="3510"/>
                  </a:lnTo>
                  <a:lnTo>
                    <a:pt x="5109" y="9260"/>
                  </a:lnTo>
                  <a:lnTo>
                    <a:pt x="691" y="6760"/>
                  </a:lnTo>
                  <a:lnTo>
                    <a:pt x="644" y="878"/>
                  </a:lnTo>
                  <a:close/>
                  <a:moveTo>
                    <a:pt x="316" y="0"/>
                  </a:moveTo>
                  <a:cubicBezTo>
                    <a:pt x="260" y="0"/>
                    <a:pt x="203" y="15"/>
                    <a:pt x="156" y="45"/>
                  </a:cubicBezTo>
                  <a:cubicBezTo>
                    <a:pt x="60" y="104"/>
                    <a:pt x="1" y="211"/>
                    <a:pt x="1" y="319"/>
                  </a:cubicBezTo>
                  <a:lnTo>
                    <a:pt x="72" y="6950"/>
                  </a:lnTo>
                  <a:cubicBezTo>
                    <a:pt x="72" y="7058"/>
                    <a:pt x="132" y="7165"/>
                    <a:pt x="227" y="7224"/>
                  </a:cubicBezTo>
                  <a:lnTo>
                    <a:pt x="5275" y="10070"/>
                  </a:lnTo>
                  <a:cubicBezTo>
                    <a:pt x="5311" y="10106"/>
                    <a:pt x="5371" y="10117"/>
                    <a:pt x="5418" y="10117"/>
                  </a:cubicBezTo>
                  <a:cubicBezTo>
                    <a:pt x="5478" y="10117"/>
                    <a:pt x="5525" y="10094"/>
                    <a:pt x="5573" y="10070"/>
                  </a:cubicBezTo>
                  <a:cubicBezTo>
                    <a:pt x="5668" y="10010"/>
                    <a:pt x="5728" y="9915"/>
                    <a:pt x="5728" y="9796"/>
                  </a:cubicBezTo>
                  <a:lnTo>
                    <a:pt x="5728" y="3331"/>
                  </a:lnTo>
                  <a:cubicBezTo>
                    <a:pt x="5728" y="3224"/>
                    <a:pt x="5668" y="3117"/>
                    <a:pt x="5585" y="3057"/>
                  </a:cubicBezTo>
                  <a:lnTo>
                    <a:pt x="477" y="45"/>
                  </a:lnTo>
                  <a:cubicBezTo>
                    <a:pt x="430" y="15"/>
                    <a:pt x="373" y="0"/>
                    <a:pt x="316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2" name="Google Shape;3739;p88"/>
            <p:cNvSpPr/>
            <p:nvPr/>
          </p:nvSpPr>
          <p:spPr>
            <a:xfrm>
              <a:off x="4952000" y="2011450"/>
              <a:ext cx="274175" cy="331300"/>
            </a:xfrm>
            <a:custGeom>
              <a:avLst/>
              <a:gdLst/>
              <a:ahLst/>
              <a:cxnLst/>
              <a:rect l="l" t="t" r="r" b="b"/>
              <a:pathLst>
                <a:path w="10967" h="13252" extrusionOk="0">
                  <a:moveTo>
                    <a:pt x="10895" y="0"/>
                  </a:moveTo>
                  <a:lnTo>
                    <a:pt x="1" y="6656"/>
                  </a:lnTo>
                  <a:lnTo>
                    <a:pt x="36" y="13252"/>
                  </a:lnTo>
                  <a:lnTo>
                    <a:pt x="10966" y="6537"/>
                  </a:lnTo>
                  <a:lnTo>
                    <a:pt x="10895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3740;p88"/>
            <p:cNvSpPr/>
            <p:nvPr/>
          </p:nvSpPr>
          <p:spPr>
            <a:xfrm>
              <a:off x="4944250" y="2003700"/>
              <a:ext cx="289650" cy="347100"/>
            </a:xfrm>
            <a:custGeom>
              <a:avLst/>
              <a:gdLst/>
              <a:ahLst/>
              <a:cxnLst/>
              <a:rect l="l" t="t" r="r" b="b"/>
              <a:pathLst>
                <a:path w="11586" h="13884" extrusionOk="0">
                  <a:moveTo>
                    <a:pt x="10895" y="870"/>
                  </a:moveTo>
                  <a:lnTo>
                    <a:pt x="10955" y="6668"/>
                  </a:lnTo>
                  <a:lnTo>
                    <a:pt x="656" y="13002"/>
                  </a:lnTo>
                  <a:lnTo>
                    <a:pt x="632" y="7145"/>
                  </a:lnTo>
                  <a:lnTo>
                    <a:pt x="10895" y="870"/>
                  </a:lnTo>
                  <a:close/>
                  <a:moveTo>
                    <a:pt x="11204" y="1"/>
                  </a:moveTo>
                  <a:cubicBezTo>
                    <a:pt x="11149" y="1"/>
                    <a:pt x="11092" y="15"/>
                    <a:pt x="11038" y="48"/>
                  </a:cubicBezTo>
                  <a:lnTo>
                    <a:pt x="144" y="6704"/>
                  </a:lnTo>
                  <a:cubicBezTo>
                    <a:pt x="61" y="6764"/>
                    <a:pt x="1" y="6859"/>
                    <a:pt x="1" y="6978"/>
                  </a:cubicBezTo>
                  <a:lnTo>
                    <a:pt x="37" y="13574"/>
                  </a:lnTo>
                  <a:cubicBezTo>
                    <a:pt x="37" y="13741"/>
                    <a:pt x="180" y="13883"/>
                    <a:pt x="346" y="13883"/>
                  </a:cubicBezTo>
                  <a:cubicBezTo>
                    <a:pt x="406" y="13883"/>
                    <a:pt x="465" y="13860"/>
                    <a:pt x="513" y="13836"/>
                  </a:cubicBezTo>
                  <a:lnTo>
                    <a:pt x="11431" y="7121"/>
                  </a:lnTo>
                  <a:cubicBezTo>
                    <a:pt x="11526" y="7061"/>
                    <a:pt x="11586" y="6954"/>
                    <a:pt x="11586" y="6847"/>
                  </a:cubicBezTo>
                  <a:lnTo>
                    <a:pt x="11514" y="310"/>
                  </a:lnTo>
                  <a:cubicBezTo>
                    <a:pt x="11514" y="132"/>
                    <a:pt x="11368" y="1"/>
                    <a:pt x="11204" y="1"/>
                  </a:cubicBezTo>
                  <a:close/>
                </a:path>
              </a:pathLst>
            </a:custGeom>
            <a:solidFill>
              <a:srgbClr val="17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3741;p88"/>
            <p:cNvSpPr/>
            <p:nvPr/>
          </p:nvSpPr>
          <p:spPr>
            <a:xfrm>
              <a:off x="4825500" y="1939425"/>
              <a:ext cx="398875" cy="238425"/>
            </a:xfrm>
            <a:custGeom>
              <a:avLst/>
              <a:gdLst/>
              <a:ahLst/>
              <a:cxnLst/>
              <a:rect l="l" t="t" r="r" b="b"/>
              <a:pathLst>
                <a:path w="15955" h="9537" extrusionOk="0">
                  <a:moveTo>
                    <a:pt x="10787" y="0"/>
                  </a:moveTo>
                  <a:cubicBezTo>
                    <a:pt x="10787" y="0"/>
                    <a:pt x="134" y="6656"/>
                    <a:pt x="1" y="6656"/>
                  </a:cubicBezTo>
                  <a:cubicBezTo>
                    <a:pt x="1" y="6656"/>
                    <a:pt x="1" y="6656"/>
                    <a:pt x="0" y="6656"/>
                  </a:cubicBezTo>
                  <a:lnTo>
                    <a:pt x="0" y="6656"/>
                  </a:lnTo>
                  <a:lnTo>
                    <a:pt x="5061" y="9537"/>
                  </a:lnTo>
                  <a:lnTo>
                    <a:pt x="15955" y="2881"/>
                  </a:lnTo>
                  <a:lnTo>
                    <a:pt x="107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3742;p88"/>
            <p:cNvSpPr/>
            <p:nvPr/>
          </p:nvSpPr>
          <p:spPr>
            <a:xfrm>
              <a:off x="4815675" y="1931750"/>
              <a:ext cx="418225" cy="254150"/>
            </a:xfrm>
            <a:custGeom>
              <a:avLst/>
              <a:gdLst/>
              <a:ahLst/>
              <a:cxnLst/>
              <a:rect l="l" t="t" r="r" b="b"/>
              <a:pathLst>
                <a:path w="16729" h="10166" extrusionOk="0">
                  <a:moveTo>
                    <a:pt x="11192" y="676"/>
                  </a:moveTo>
                  <a:lnTo>
                    <a:pt x="15717" y="3212"/>
                  </a:lnTo>
                  <a:lnTo>
                    <a:pt x="5454" y="9487"/>
                  </a:lnTo>
                  <a:lnTo>
                    <a:pt x="1013" y="6963"/>
                  </a:lnTo>
                  <a:cubicBezTo>
                    <a:pt x="2025" y="6391"/>
                    <a:pt x="4537" y="4831"/>
                    <a:pt x="11192" y="676"/>
                  </a:cubicBezTo>
                  <a:close/>
                  <a:moveTo>
                    <a:pt x="11186" y="0"/>
                  </a:moveTo>
                  <a:cubicBezTo>
                    <a:pt x="11130" y="0"/>
                    <a:pt x="11073" y="15"/>
                    <a:pt x="11026" y="45"/>
                  </a:cubicBezTo>
                  <a:cubicBezTo>
                    <a:pt x="6954" y="2593"/>
                    <a:pt x="774" y="6427"/>
                    <a:pt x="298" y="6665"/>
                  </a:cubicBezTo>
                  <a:cubicBezTo>
                    <a:pt x="36" y="6748"/>
                    <a:pt x="0" y="7106"/>
                    <a:pt x="239" y="7236"/>
                  </a:cubicBezTo>
                  <a:lnTo>
                    <a:pt x="5311" y="10118"/>
                  </a:lnTo>
                  <a:cubicBezTo>
                    <a:pt x="5358" y="10154"/>
                    <a:pt x="5406" y="10165"/>
                    <a:pt x="5454" y="10165"/>
                  </a:cubicBezTo>
                  <a:cubicBezTo>
                    <a:pt x="5513" y="10165"/>
                    <a:pt x="5573" y="10154"/>
                    <a:pt x="5632" y="10130"/>
                  </a:cubicBezTo>
                  <a:lnTo>
                    <a:pt x="16526" y="3474"/>
                  </a:lnTo>
                  <a:cubicBezTo>
                    <a:pt x="16729" y="3343"/>
                    <a:pt x="16717" y="3046"/>
                    <a:pt x="16514" y="2926"/>
                  </a:cubicBezTo>
                  <a:lnTo>
                    <a:pt x="11347" y="45"/>
                  </a:lnTo>
                  <a:cubicBezTo>
                    <a:pt x="11300" y="15"/>
                    <a:pt x="11243" y="0"/>
                    <a:pt x="11186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6" name="Google Shape;3743;p88"/>
            <p:cNvSpPr/>
            <p:nvPr/>
          </p:nvSpPr>
          <p:spPr>
            <a:xfrm>
              <a:off x="5001700" y="1995975"/>
              <a:ext cx="122975" cy="71750"/>
            </a:xfrm>
            <a:custGeom>
              <a:avLst/>
              <a:gdLst/>
              <a:ahLst/>
              <a:cxnLst/>
              <a:rect l="l" t="t" r="r" b="b"/>
              <a:pathLst>
                <a:path w="4919" h="2870" extrusionOk="0">
                  <a:moveTo>
                    <a:pt x="1203" y="0"/>
                  </a:moveTo>
                  <a:lnTo>
                    <a:pt x="1" y="762"/>
                  </a:lnTo>
                  <a:lnTo>
                    <a:pt x="3692" y="2870"/>
                  </a:lnTo>
                  <a:lnTo>
                    <a:pt x="4918" y="2155"/>
                  </a:lnTo>
                  <a:lnTo>
                    <a:pt x="1203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3744;p88"/>
            <p:cNvSpPr/>
            <p:nvPr/>
          </p:nvSpPr>
          <p:spPr>
            <a:xfrm>
              <a:off x="4869250" y="2082000"/>
              <a:ext cx="122950" cy="71750"/>
            </a:xfrm>
            <a:custGeom>
              <a:avLst/>
              <a:gdLst/>
              <a:ahLst/>
              <a:cxnLst/>
              <a:rect l="l" t="t" r="r" b="b"/>
              <a:pathLst>
                <a:path w="4918" h="2870" extrusionOk="0">
                  <a:moveTo>
                    <a:pt x="1203" y="0"/>
                  </a:moveTo>
                  <a:lnTo>
                    <a:pt x="1" y="762"/>
                  </a:lnTo>
                  <a:lnTo>
                    <a:pt x="3692" y="2870"/>
                  </a:lnTo>
                  <a:lnTo>
                    <a:pt x="4918" y="2155"/>
                  </a:lnTo>
                  <a:lnTo>
                    <a:pt x="1203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3745;p88"/>
            <p:cNvSpPr/>
            <p:nvPr/>
          </p:nvSpPr>
          <p:spPr>
            <a:xfrm>
              <a:off x="5039225" y="1973650"/>
              <a:ext cx="122950" cy="71750"/>
            </a:xfrm>
            <a:custGeom>
              <a:avLst/>
              <a:gdLst/>
              <a:ahLst/>
              <a:cxnLst/>
              <a:rect l="l" t="t" r="r" b="b"/>
              <a:pathLst>
                <a:path w="4918" h="2870" extrusionOk="0">
                  <a:moveTo>
                    <a:pt x="1215" y="0"/>
                  </a:moveTo>
                  <a:lnTo>
                    <a:pt x="0" y="762"/>
                  </a:lnTo>
                  <a:lnTo>
                    <a:pt x="3691" y="2870"/>
                  </a:lnTo>
                  <a:lnTo>
                    <a:pt x="4917" y="2155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3746;p88"/>
            <p:cNvSpPr/>
            <p:nvPr/>
          </p:nvSpPr>
          <p:spPr>
            <a:xfrm>
              <a:off x="5087725" y="1960525"/>
              <a:ext cx="28000" cy="21475"/>
            </a:xfrm>
            <a:custGeom>
              <a:avLst/>
              <a:gdLst/>
              <a:ahLst/>
              <a:cxnLst/>
              <a:rect l="l" t="t" r="r" b="b"/>
              <a:pathLst>
                <a:path w="1120" h="859" extrusionOk="0">
                  <a:moveTo>
                    <a:pt x="587" y="1"/>
                  </a:moveTo>
                  <a:cubicBezTo>
                    <a:pt x="578" y="1"/>
                    <a:pt x="569" y="1"/>
                    <a:pt x="560" y="1"/>
                  </a:cubicBezTo>
                  <a:cubicBezTo>
                    <a:pt x="251" y="1"/>
                    <a:pt x="1" y="192"/>
                    <a:pt x="13" y="430"/>
                  </a:cubicBezTo>
                  <a:cubicBezTo>
                    <a:pt x="13" y="668"/>
                    <a:pt x="263" y="859"/>
                    <a:pt x="572" y="859"/>
                  </a:cubicBezTo>
                  <a:cubicBezTo>
                    <a:pt x="870" y="847"/>
                    <a:pt x="1120" y="656"/>
                    <a:pt x="1120" y="418"/>
                  </a:cubicBezTo>
                  <a:cubicBezTo>
                    <a:pt x="1108" y="187"/>
                    <a:pt x="873" y="1"/>
                    <a:pt x="587" y="1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3747;p88"/>
            <p:cNvSpPr/>
            <p:nvPr/>
          </p:nvSpPr>
          <p:spPr>
            <a:xfrm>
              <a:off x="5117800" y="1979000"/>
              <a:ext cx="27700" cy="21475"/>
            </a:xfrm>
            <a:custGeom>
              <a:avLst/>
              <a:gdLst/>
              <a:ahLst/>
              <a:cxnLst/>
              <a:rect l="l" t="t" r="r" b="b"/>
              <a:pathLst>
                <a:path w="1108" h="859" extrusionOk="0">
                  <a:moveTo>
                    <a:pt x="548" y="1"/>
                  </a:moveTo>
                  <a:cubicBezTo>
                    <a:pt x="250" y="13"/>
                    <a:pt x="0" y="203"/>
                    <a:pt x="0" y="441"/>
                  </a:cubicBezTo>
                  <a:cubicBezTo>
                    <a:pt x="0" y="672"/>
                    <a:pt x="236" y="858"/>
                    <a:pt x="532" y="858"/>
                  </a:cubicBezTo>
                  <a:cubicBezTo>
                    <a:pt x="542" y="858"/>
                    <a:pt x="551" y="858"/>
                    <a:pt x="560" y="858"/>
                  </a:cubicBezTo>
                  <a:cubicBezTo>
                    <a:pt x="869" y="858"/>
                    <a:pt x="1108" y="667"/>
                    <a:pt x="1108" y="429"/>
                  </a:cubicBezTo>
                  <a:cubicBezTo>
                    <a:pt x="1108" y="191"/>
                    <a:pt x="858" y="1"/>
                    <a:pt x="548" y="1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3748;p88"/>
            <p:cNvSpPr/>
            <p:nvPr/>
          </p:nvSpPr>
          <p:spPr>
            <a:xfrm>
              <a:off x="5152025" y="1998050"/>
              <a:ext cx="27700" cy="21450"/>
            </a:xfrm>
            <a:custGeom>
              <a:avLst/>
              <a:gdLst/>
              <a:ahLst/>
              <a:cxnLst/>
              <a:rect l="l" t="t" r="r" b="b"/>
              <a:pathLst>
                <a:path w="1108" h="858" extrusionOk="0">
                  <a:moveTo>
                    <a:pt x="548" y="1"/>
                  </a:moveTo>
                  <a:cubicBezTo>
                    <a:pt x="251" y="1"/>
                    <a:pt x="1" y="203"/>
                    <a:pt x="1" y="441"/>
                  </a:cubicBezTo>
                  <a:cubicBezTo>
                    <a:pt x="1" y="667"/>
                    <a:pt x="251" y="858"/>
                    <a:pt x="560" y="858"/>
                  </a:cubicBezTo>
                  <a:cubicBezTo>
                    <a:pt x="858" y="846"/>
                    <a:pt x="1108" y="655"/>
                    <a:pt x="1108" y="417"/>
                  </a:cubicBezTo>
                  <a:cubicBezTo>
                    <a:pt x="1108" y="179"/>
                    <a:pt x="858" y="1"/>
                    <a:pt x="548" y="1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3749;p88"/>
            <p:cNvSpPr/>
            <p:nvPr/>
          </p:nvSpPr>
          <p:spPr>
            <a:xfrm>
              <a:off x="5086250" y="2080800"/>
              <a:ext cx="114025" cy="136650"/>
            </a:xfrm>
            <a:custGeom>
              <a:avLst/>
              <a:gdLst/>
              <a:ahLst/>
              <a:cxnLst/>
              <a:rect l="l" t="t" r="r" b="b"/>
              <a:pathLst>
                <a:path w="4561" h="5466" extrusionOk="0">
                  <a:moveTo>
                    <a:pt x="4537" y="1"/>
                  </a:moveTo>
                  <a:lnTo>
                    <a:pt x="0" y="2787"/>
                  </a:lnTo>
                  <a:lnTo>
                    <a:pt x="24" y="5465"/>
                  </a:lnTo>
                  <a:lnTo>
                    <a:pt x="4560" y="2739"/>
                  </a:lnTo>
                  <a:lnTo>
                    <a:pt x="4537" y="1"/>
                  </a:lnTo>
                  <a:close/>
                </a:path>
              </a:pathLst>
            </a:custGeom>
            <a:solidFill>
              <a:srgbClr val="17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3750;p88"/>
            <p:cNvSpPr/>
            <p:nvPr/>
          </p:nvSpPr>
          <p:spPr>
            <a:xfrm>
              <a:off x="4922525" y="1953400"/>
              <a:ext cx="453375" cy="411100"/>
            </a:xfrm>
            <a:custGeom>
              <a:avLst/>
              <a:gdLst/>
              <a:ahLst/>
              <a:cxnLst/>
              <a:rect l="l" t="t" r="r" b="b"/>
              <a:pathLst>
                <a:path w="18135" h="16444" extrusionOk="0">
                  <a:moveTo>
                    <a:pt x="18134" y="1"/>
                  </a:moveTo>
                  <a:lnTo>
                    <a:pt x="1" y="11157"/>
                  </a:lnTo>
                  <a:lnTo>
                    <a:pt x="1" y="16443"/>
                  </a:lnTo>
                  <a:lnTo>
                    <a:pt x="18063" y="5811"/>
                  </a:lnTo>
                  <a:lnTo>
                    <a:pt x="181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3751;p88"/>
            <p:cNvSpPr/>
            <p:nvPr/>
          </p:nvSpPr>
          <p:spPr>
            <a:xfrm>
              <a:off x="4914500" y="1945650"/>
              <a:ext cx="469125" cy="426575"/>
            </a:xfrm>
            <a:custGeom>
              <a:avLst/>
              <a:gdLst/>
              <a:ahLst/>
              <a:cxnLst/>
              <a:rect l="l" t="t" r="r" b="b"/>
              <a:pathLst>
                <a:path w="18765" h="17063" extrusionOk="0">
                  <a:moveTo>
                    <a:pt x="18134" y="882"/>
                  </a:moveTo>
                  <a:lnTo>
                    <a:pt x="18074" y="5942"/>
                  </a:lnTo>
                  <a:lnTo>
                    <a:pt x="631" y="16205"/>
                  </a:lnTo>
                  <a:lnTo>
                    <a:pt x="631" y="11633"/>
                  </a:lnTo>
                  <a:lnTo>
                    <a:pt x="18134" y="882"/>
                  </a:lnTo>
                  <a:close/>
                  <a:moveTo>
                    <a:pt x="18449" y="1"/>
                  </a:moveTo>
                  <a:cubicBezTo>
                    <a:pt x="18395" y="1"/>
                    <a:pt x="18339" y="16"/>
                    <a:pt x="18288" y="49"/>
                  </a:cubicBezTo>
                  <a:lnTo>
                    <a:pt x="155" y="11193"/>
                  </a:lnTo>
                  <a:cubicBezTo>
                    <a:pt x="60" y="11252"/>
                    <a:pt x="0" y="11348"/>
                    <a:pt x="0" y="11467"/>
                  </a:cubicBezTo>
                  <a:lnTo>
                    <a:pt x="12" y="16753"/>
                  </a:lnTo>
                  <a:cubicBezTo>
                    <a:pt x="12" y="16860"/>
                    <a:pt x="72" y="16967"/>
                    <a:pt x="167" y="17027"/>
                  </a:cubicBezTo>
                  <a:cubicBezTo>
                    <a:pt x="215" y="17051"/>
                    <a:pt x="274" y="17063"/>
                    <a:pt x="322" y="17063"/>
                  </a:cubicBezTo>
                  <a:cubicBezTo>
                    <a:pt x="381" y="17063"/>
                    <a:pt x="441" y="17051"/>
                    <a:pt x="489" y="17027"/>
                  </a:cubicBezTo>
                  <a:lnTo>
                    <a:pt x="18550" y="6383"/>
                  </a:lnTo>
                  <a:cubicBezTo>
                    <a:pt x="18634" y="6335"/>
                    <a:pt x="18693" y="6228"/>
                    <a:pt x="18693" y="6121"/>
                  </a:cubicBezTo>
                  <a:lnTo>
                    <a:pt x="18765" y="311"/>
                  </a:lnTo>
                  <a:cubicBezTo>
                    <a:pt x="18765" y="132"/>
                    <a:pt x="18611" y="1"/>
                    <a:pt x="18449" y="1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5" name="Google Shape;3752;p88"/>
            <p:cNvSpPr/>
            <p:nvPr/>
          </p:nvSpPr>
          <p:spPr>
            <a:xfrm>
              <a:off x="4685300" y="2081400"/>
              <a:ext cx="237250" cy="278625"/>
            </a:xfrm>
            <a:custGeom>
              <a:avLst/>
              <a:gdLst/>
              <a:ahLst/>
              <a:cxnLst/>
              <a:rect l="l" t="t" r="r" b="b"/>
              <a:pathLst>
                <a:path w="9490" h="11145" extrusionOk="0">
                  <a:moveTo>
                    <a:pt x="36" y="0"/>
                  </a:moveTo>
                  <a:lnTo>
                    <a:pt x="1" y="5703"/>
                  </a:lnTo>
                  <a:lnTo>
                    <a:pt x="9430" y="11145"/>
                  </a:lnTo>
                  <a:lnTo>
                    <a:pt x="9490" y="603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3753;p88"/>
            <p:cNvSpPr/>
            <p:nvPr/>
          </p:nvSpPr>
          <p:spPr>
            <a:xfrm>
              <a:off x="4676675" y="2073300"/>
              <a:ext cx="253625" cy="294775"/>
            </a:xfrm>
            <a:custGeom>
              <a:avLst/>
              <a:gdLst/>
              <a:ahLst/>
              <a:cxnLst/>
              <a:rect l="l" t="t" r="r" b="b"/>
              <a:pathLst>
                <a:path w="10145" h="11791" extrusionOk="0">
                  <a:moveTo>
                    <a:pt x="691" y="896"/>
                  </a:moveTo>
                  <a:lnTo>
                    <a:pt x="9513" y="6527"/>
                  </a:lnTo>
                  <a:lnTo>
                    <a:pt x="9466" y="10933"/>
                  </a:lnTo>
                  <a:lnTo>
                    <a:pt x="631" y="5789"/>
                  </a:lnTo>
                  <a:lnTo>
                    <a:pt x="691" y="896"/>
                  </a:lnTo>
                  <a:close/>
                  <a:moveTo>
                    <a:pt x="382" y="1"/>
                  </a:moveTo>
                  <a:cubicBezTo>
                    <a:pt x="221" y="1"/>
                    <a:pt x="69" y="127"/>
                    <a:pt x="60" y="312"/>
                  </a:cubicBezTo>
                  <a:lnTo>
                    <a:pt x="0" y="5968"/>
                  </a:lnTo>
                  <a:cubicBezTo>
                    <a:pt x="0" y="6075"/>
                    <a:pt x="60" y="6182"/>
                    <a:pt x="155" y="6242"/>
                  </a:cubicBezTo>
                  <a:lnTo>
                    <a:pt x="9609" y="11742"/>
                  </a:lnTo>
                  <a:cubicBezTo>
                    <a:pt x="9656" y="11766"/>
                    <a:pt x="9716" y="11790"/>
                    <a:pt x="9775" y="11790"/>
                  </a:cubicBezTo>
                  <a:cubicBezTo>
                    <a:pt x="9823" y="11790"/>
                    <a:pt x="9882" y="11766"/>
                    <a:pt x="9918" y="11742"/>
                  </a:cubicBezTo>
                  <a:cubicBezTo>
                    <a:pt x="10025" y="11695"/>
                    <a:pt x="10085" y="11588"/>
                    <a:pt x="10085" y="11480"/>
                  </a:cubicBezTo>
                  <a:lnTo>
                    <a:pt x="10144" y="6349"/>
                  </a:lnTo>
                  <a:cubicBezTo>
                    <a:pt x="10144" y="6242"/>
                    <a:pt x="10097" y="6146"/>
                    <a:pt x="10002" y="6087"/>
                  </a:cubicBezTo>
                  <a:lnTo>
                    <a:pt x="548" y="50"/>
                  </a:lnTo>
                  <a:cubicBezTo>
                    <a:pt x="495" y="16"/>
                    <a:pt x="438" y="1"/>
                    <a:pt x="382" y="1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7" name="Google Shape;3754;p88"/>
            <p:cNvSpPr/>
            <p:nvPr/>
          </p:nvSpPr>
          <p:spPr>
            <a:xfrm>
              <a:off x="4060225" y="2314175"/>
              <a:ext cx="689700" cy="406025"/>
            </a:xfrm>
            <a:custGeom>
              <a:avLst/>
              <a:gdLst/>
              <a:ahLst/>
              <a:cxnLst/>
              <a:rect l="l" t="t" r="r" b="b"/>
              <a:pathLst>
                <a:path w="27588" h="16241" extrusionOk="0">
                  <a:moveTo>
                    <a:pt x="17836" y="0"/>
                  </a:moveTo>
                  <a:lnTo>
                    <a:pt x="0" y="10668"/>
                  </a:lnTo>
                  <a:lnTo>
                    <a:pt x="9549" y="16240"/>
                  </a:lnTo>
                  <a:lnTo>
                    <a:pt x="27587" y="5715"/>
                  </a:lnTo>
                  <a:lnTo>
                    <a:pt x="178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3755;p88"/>
            <p:cNvSpPr/>
            <p:nvPr/>
          </p:nvSpPr>
          <p:spPr>
            <a:xfrm>
              <a:off x="4060825" y="2161775"/>
              <a:ext cx="446200" cy="418525"/>
            </a:xfrm>
            <a:custGeom>
              <a:avLst/>
              <a:gdLst/>
              <a:ahLst/>
              <a:cxnLst/>
              <a:rect l="l" t="t" r="r" b="b"/>
              <a:pathLst>
                <a:path w="17848" h="16741" extrusionOk="0">
                  <a:moveTo>
                    <a:pt x="17812" y="0"/>
                  </a:moveTo>
                  <a:lnTo>
                    <a:pt x="0" y="10942"/>
                  </a:lnTo>
                  <a:lnTo>
                    <a:pt x="0" y="16740"/>
                  </a:lnTo>
                  <a:lnTo>
                    <a:pt x="17848" y="6096"/>
                  </a:lnTo>
                  <a:lnTo>
                    <a:pt x="178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3756;p88"/>
            <p:cNvSpPr/>
            <p:nvPr/>
          </p:nvSpPr>
          <p:spPr>
            <a:xfrm>
              <a:off x="4053075" y="2153950"/>
              <a:ext cx="462000" cy="434375"/>
            </a:xfrm>
            <a:custGeom>
              <a:avLst/>
              <a:gdLst/>
              <a:ahLst/>
              <a:cxnLst/>
              <a:rect l="l" t="t" r="r" b="b"/>
              <a:pathLst>
                <a:path w="18480" h="17375" extrusionOk="0">
                  <a:moveTo>
                    <a:pt x="17812" y="885"/>
                  </a:moveTo>
                  <a:lnTo>
                    <a:pt x="17836" y="6254"/>
                  </a:lnTo>
                  <a:lnTo>
                    <a:pt x="632" y="16494"/>
                  </a:lnTo>
                  <a:lnTo>
                    <a:pt x="667" y="11612"/>
                  </a:lnTo>
                  <a:lnTo>
                    <a:pt x="17812" y="885"/>
                  </a:lnTo>
                  <a:close/>
                  <a:moveTo>
                    <a:pt x="18140" y="0"/>
                  </a:moveTo>
                  <a:cubicBezTo>
                    <a:pt x="18079" y="0"/>
                    <a:pt x="18020" y="18"/>
                    <a:pt x="17967" y="51"/>
                  </a:cubicBezTo>
                  <a:lnTo>
                    <a:pt x="191" y="11171"/>
                  </a:lnTo>
                  <a:cubicBezTo>
                    <a:pt x="96" y="11231"/>
                    <a:pt x="36" y="11326"/>
                    <a:pt x="36" y="11433"/>
                  </a:cubicBezTo>
                  <a:lnTo>
                    <a:pt x="1" y="17053"/>
                  </a:lnTo>
                  <a:cubicBezTo>
                    <a:pt x="1" y="17160"/>
                    <a:pt x="60" y="17267"/>
                    <a:pt x="155" y="17327"/>
                  </a:cubicBezTo>
                  <a:cubicBezTo>
                    <a:pt x="203" y="17351"/>
                    <a:pt x="251" y="17363"/>
                    <a:pt x="310" y="17375"/>
                  </a:cubicBezTo>
                  <a:cubicBezTo>
                    <a:pt x="370" y="17375"/>
                    <a:pt x="417" y="17351"/>
                    <a:pt x="465" y="17327"/>
                  </a:cubicBezTo>
                  <a:lnTo>
                    <a:pt x="18324" y="6707"/>
                  </a:lnTo>
                  <a:cubicBezTo>
                    <a:pt x="18420" y="6647"/>
                    <a:pt x="18479" y="6540"/>
                    <a:pt x="18479" y="6433"/>
                  </a:cubicBezTo>
                  <a:lnTo>
                    <a:pt x="18443" y="313"/>
                  </a:lnTo>
                  <a:cubicBezTo>
                    <a:pt x="18443" y="206"/>
                    <a:pt x="18384" y="99"/>
                    <a:pt x="18289" y="39"/>
                  </a:cubicBezTo>
                  <a:cubicBezTo>
                    <a:pt x="18240" y="12"/>
                    <a:pt x="18190" y="0"/>
                    <a:pt x="1814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0" name="Google Shape;3757;p88"/>
            <p:cNvSpPr/>
            <p:nvPr/>
          </p:nvSpPr>
          <p:spPr>
            <a:xfrm>
              <a:off x="4057250" y="2579675"/>
              <a:ext cx="241725" cy="307800"/>
            </a:xfrm>
            <a:custGeom>
              <a:avLst/>
              <a:gdLst/>
              <a:ahLst/>
              <a:cxnLst/>
              <a:rect l="l" t="t" r="r" b="b"/>
              <a:pathLst>
                <a:path w="9669" h="12312" extrusionOk="0">
                  <a:moveTo>
                    <a:pt x="84" y="0"/>
                  </a:moveTo>
                  <a:lnTo>
                    <a:pt x="0" y="6644"/>
                  </a:lnTo>
                  <a:lnTo>
                    <a:pt x="9502" y="12311"/>
                  </a:lnTo>
                  <a:lnTo>
                    <a:pt x="9668" y="562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3758;p88"/>
            <p:cNvSpPr/>
            <p:nvPr/>
          </p:nvSpPr>
          <p:spPr>
            <a:xfrm>
              <a:off x="4049500" y="2572000"/>
              <a:ext cx="255125" cy="323200"/>
            </a:xfrm>
            <a:custGeom>
              <a:avLst/>
              <a:gdLst/>
              <a:ahLst/>
              <a:cxnLst/>
              <a:rect l="l" t="t" r="r" b="b"/>
              <a:pathLst>
                <a:path w="10205" h="12928" extrusionOk="0">
                  <a:moveTo>
                    <a:pt x="691" y="855"/>
                  </a:moveTo>
                  <a:lnTo>
                    <a:pt x="9573" y="6058"/>
                  </a:lnTo>
                  <a:lnTo>
                    <a:pt x="9502" y="12071"/>
                  </a:lnTo>
                  <a:lnTo>
                    <a:pt x="632" y="6772"/>
                  </a:lnTo>
                  <a:lnTo>
                    <a:pt x="691" y="855"/>
                  </a:lnTo>
                  <a:close/>
                  <a:moveTo>
                    <a:pt x="394" y="1"/>
                  </a:moveTo>
                  <a:cubicBezTo>
                    <a:pt x="340" y="1"/>
                    <a:pt x="287" y="16"/>
                    <a:pt x="239" y="45"/>
                  </a:cubicBezTo>
                  <a:cubicBezTo>
                    <a:pt x="144" y="93"/>
                    <a:pt x="84" y="200"/>
                    <a:pt x="84" y="319"/>
                  </a:cubicBezTo>
                  <a:lnTo>
                    <a:pt x="1" y="6963"/>
                  </a:lnTo>
                  <a:cubicBezTo>
                    <a:pt x="1" y="7070"/>
                    <a:pt x="48" y="7177"/>
                    <a:pt x="144" y="7237"/>
                  </a:cubicBezTo>
                  <a:lnTo>
                    <a:pt x="9657" y="12892"/>
                  </a:lnTo>
                  <a:cubicBezTo>
                    <a:pt x="9704" y="12916"/>
                    <a:pt x="9752" y="12928"/>
                    <a:pt x="9812" y="12928"/>
                  </a:cubicBezTo>
                  <a:cubicBezTo>
                    <a:pt x="9990" y="12928"/>
                    <a:pt x="10121" y="12785"/>
                    <a:pt x="10133" y="12618"/>
                  </a:cubicBezTo>
                  <a:lnTo>
                    <a:pt x="10204" y="5879"/>
                  </a:lnTo>
                  <a:cubicBezTo>
                    <a:pt x="10204" y="5772"/>
                    <a:pt x="10145" y="5665"/>
                    <a:pt x="10050" y="5606"/>
                  </a:cubicBezTo>
                  <a:lnTo>
                    <a:pt x="548" y="45"/>
                  </a:lnTo>
                  <a:cubicBezTo>
                    <a:pt x="501" y="16"/>
                    <a:pt x="447" y="1"/>
                    <a:pt x="394" y="1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2" name="Google Shape;3759;p88"/>
            <p:cNvSpPr/>
            <p:nvPr/>
          </p:nvSpPr>
          <p:spPr>
            <a:xfrm>
              <a:off x="4294775" y="2457025"/>
              <a:ext cx="455150" cy="430450"/>
            </a:xfrm>
            <a:custGeom>
              <a:avLst/>
              <a:gdLst/>
              <a:ahLst/>
              <a:cxnLst/>
              <a:rect l="l" t="t" r="r" b="b"/>
              <a:pathLst>
                <a:path w="18206" h="17218" extrusionOk="0">
                  <a:moveTo>
                    <a:pt x="18205" y="1"/>
                  </a:moveTo>
                  <a:lnTo>
                    <a:pt x="143" y="10633"/>
                  </a:lnTo>
                  <a:lnTo>
                    <a:pt x="1" y="17217"/>
                  </a:lnTo>
                  <a:lnTo>
                    <a:pt x="18122" y="6466"/>
                  </a:lnTo>
                  <a:lnTo>
                    <a:pt x="18205" y="1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3760;p88"/>
            <p:cNvSpPr/>
            <p:nvPr/>
          </p:nvSpPr>
          <p:spPr>
            <a:xfrm>
              <a:off x="4286750" y="2449375"/>
              <a:ext cx="470900" cy="445825"/>
            </a:xfrm>
            <a:custGeom>
              <a:avLst/>
              <a:gdLst/>
              <a:ahLst/>
              <a:cxnLst/>
              <a:rect l="l" t="t" r="r" b="b"/>
              <a:pathLst>
                <a:path w="18836" h="17833" extrusionOk="0">
                  <a:moveTo>
                    <a:pt x="18193" y="867"/>
                  </a:moveTo>
                  <a:lnTo>
                    <a:pt x="18121" y="6593"/>
                  </a:lnTo>
                  <a:lnTo>
                    <a:pt x="643" y="16964"/>
                  </a:lnTo>
                  <a:lnTo>
                    <a:pt x="774" y="11118"/>
                  </a:lnTo>
                  <a:lnTo>
                    <a:pt x="18193" y="867"/>
                  </a:lnTo>
                  <a:close/>
                  <a:moveTo>
                    <a:pt x="18520" y="0"/>
                  </a:moveTo>
                  <a:cubicBezTo>
                    <a:pt x="18464" y="0"/>
                    <a:pt x="18407" y="15"/>
                    <a:pt x="18360" y="45"/>
                  </a:cubicBezTo>
                  <a:lnTo>
                    <a:pt x="310" y="10665"/>
                  </a:lnTo>
                  <a:cubicBezTo>
                    <a:pt x="214" y="10725"/>
                    <a:pt x="155" y="10820"/>
                    <a:pt x="143" y="10927"/>
                  </a:cubicBezTo>
                  <a:lnTo>
                    <a:pt x="12" y="17511"/>
                  </a:lnTo>
                  <a:cubicBezTo>
                    <a:pt x="0" y="17631"/>
                    <a:pt x="60" y="17738"/>
                    <a:pt x="167" y="17797"/>
                  </a:cubicBezTo>
                  <a:cubicBezTo>
                    <a:pt x="214" y="17821"/>
                    <a:pt x="262" y="17833"/>
                    <a:pt x="322" y="17833"/>
                  </a:cubicBezTo>
                  <a:cubicBezTo>
                    <a:pt x="381" y="17833"/>
                    <a:pt x="441" y="17821"/>
                    <a:pt x="488" y="17797"/>
                  </a:cubicBezTo>
                  <a:lnTo>
                    <a:pt x="18610" y="7046"/>
                  </a:lnTo>
                  <a:cubicBezTo>
                    <a:pt x="18705" y="6986"/>
                    <a:pt x="18764" y="6879"/>
                    <a:pt x="18764" y="6772"/>
                  </a:cubicBezTo>
                  <a:lnTo>
                    <a:pt x="18836" y="319"/>
                  </a:lnTo>
                  <a:cubicBezTo>
                    <a:pt x="18836" y="200"/>
                    <a:pt x="18776" y="93"/>
                    <a:pt x="18681" y="45"/>
                  </a:cubicBezTo>
                  <a:cubicBezTo>
                    <a:pt x="18633" y="15"/>
                    <a:pt x="18577" y="0"/>
                    <a:pt x="1852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4" name="Google Shape;3761;p88"/>
            <p:cNvSpPr/>
            <p:nvPr/>
          </p:nvSpPr>
          <p:spPr>
            <a:xfrm>
              <a:off x="4050400" y="2306200"/>
              <a:ext cx="708750" cy="424700"/>
            </a:xfrm>
            <a:custGeom>
              <a:avLst/>
              <a:gdLst/>
              <a:ahLst/>
              <a:cxnLst/>
              <a:rect l="l" t="t" r="r" b="b"/>
              <a:pathLst>
                <a:path w="28350" h="16988" extrusionOk="0">
                  <a:moveTo>
                    <a:pt x="18229" y="676"/>
                  </a:moveTo>
                  <a:lnTo>
                    <a:pt x="27349" y="6034"/>
                  </a:lnTo>
                  <a:lnTo>
                    <a:pt x="9918" y="16297"/>
                  </a:lnTo>
                  <a:lnTo>
                    <a:pt x="977" y="10951"/>
                  </a:lnTo>
                  <a:cubicBezTo>
                    <a:pt x="2298" y="10249"/>
                    <a:pt x="6192" y="7951"/>
                    <a:pt x="18229" y="676"/>
                  </a:cubicBezTo>
                  <a:close/>
                  <a:moveTo>
                    <a:pt x="18227" y="1"/>
                  </a:moveTo>
                  <a:cubicBezTo>
                    <a:pt x="18172" y="1"/>
                    <a:pt x="18116" y="15"/>
                    <a:pt x="18062" y="45"/>
                  </a:cubicBezTo>
                  <a:cubicBezTo>
                    <a:pt x="11264" y="4153"/>
                    <a:pt x="977" y="10332"/>
                    <a:pt x="274" y="10642"/>
                  </a:cubicBezTo>
                  <a:cubicBezTo>
                    <a:pt x="191" y="10654"/>
                    <a:pt x="108" y="10725"/>
                    <a:pt x="72" y="10808"/>
                  </a:cubicBezTo>
                  <a:cubicBezTo>
                    <a:pt x="1" y="10951"/>
                    <a:pt x="48" y="11130"/>
                    <a:pt x="191" y="11213"/>
                  </a:cubicBezTo>
                  <a:lnTo>
                    <a:pt x="9752" y="16940"/>
                  </a:lnTo>
                  <a:cubicBezTo>
                    <a:pt x="9799" y="16964"/>
                    <a:pt x="9859" y="16976"/>
                    <a:pt x="9918" y="16988"/>
                  </a:cubicBezTo>
                  <a:cubicBezTo>
                    <a:pt x="9978" y="16976"/>
                    <a:pt x="10026" y="16964"/>
                    <a:pt x="10073" y="16940"/>
                  </a:cubicBezTo>
                  <a:lnTo>
                    <a:pt x="28147" y="6308"/>
                  </a:lnTo>
                  <a:cubicBezTo>
                    <a:pt x="28349" y="6189"/>
                    <a:pt x="28349" y="5891"/>
                    <a:pt x="28147" y="5772"/>
                  </a:cubicBezTo>
                  <a:lnTo>
                    <a:pt x="18384" y="45"/>
                  </a:lnTo>
                  <a:cubicBezTo>
                    <a:pt x="18336" y="15"/>
                    <a:pt x="18283" y="1"/>
                    <a:pt x="18227" y="1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5" name="Google Shape;3762;p88"/>
            <p:cNvSpPr/>
            <p:nvPr/>
          </p:nvSpPr>
          <p:spPr>
            <a:xfrm>
              <a:off x="4506100" y="2161475"/>
              <a:ext cx="245300" cy="295575"/>
            </a:xfrm>
            <a:custGeom>
              <a:avLst/>
              <a:gdLst/>
              <a:ahLst/>
              <a:cxnLst/>
              <a:rect l="l" t="t" r="r" b="b"/>
              <a:pathLst>
                <a:path w="9812" h="11823" extrusionOk="0">
                  <a:moveTo>
                    <a:pt x="25" y="0"/>
                  </a:moveTo>
                  <a:lnTo>
                    <a:pt x="1" y="6108"/>
                  </a:lnTo>
                  <a:lnTo>
                    <a:pt x="9752" y="11823"/>
                  </a:lnTo>
                  <a:lnTo>
                    <a:pt x="9812" y="6013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3763;p88"/>
            <p:cNvSpPr/>
            <p:nvPr/>
          </p:nvSpPr>
          <p:spPr>
            <a:xfrm>
              <a:off x="4498375" y="2153550"/>
              <a:ext cx="261075" cy="311550"/>
            </a:xfrm>
            <a:custGeom>
              <a:avLst/>
              <a:gdLst/>
              <a:ahLst/>
              <a:cxnLst/>
              <a:rect l="l" t="t" r="r" b="b"/>
              <a:pathLst>
                <a:path w="10443" h="12462" extrusionOk="0">
                  <a:moveTo>
                    <a:pt x="655" y="877"/>
                  </a:moveTo>
                  <a:lnTo>
                    <a:pt x="9811" y="6508"/>
                  </a:lnTo>
                  <a:lnTo>
                    <a:pt x="9752" y="11592"/>
                  </a:lnTo>
                  <a:lnTo>
                    <a:pt x="631" y="6235"/>
                  </a:lnTo>
                  <a:lnTo>
                    <a:pt x="655" y="877"/>
                  </a:lnTo>
                  <a:close/>
                  <a:moveTo>
                    <a:pt x="349" y="1"/>
                  </a:moveTo>
                  <a:cubicBezTo>
                    <a:pt x="180" y="1"/>
                    <a:pt x="24" y="128"/>
                    <a:pt x="24" y="317"/>
                  </a:cubicBezTo>
                  <a:lnTo>
                    <a:pt x="0" y="6413"/>
                  </a:lnTo>
                  <a:cubicBezTo>
                    <a:pt x="0" y="6532"/>
                    <a:pt x="60" y="6627"/>
                    <a:pt x="155" y="6687"/>
                  </a:cubicBezTo>
                  <a:lnTo>
                    <a:pt x="9895" y="12414"/>
                  </a:lnTo>
                  <a:cubicBezTo>
                    <a:pt x="9942" y="12450"/>
                    <a:pt x="10002" y="12461"/>
                    <a:pt x="10061" y="12461"/>
                  </a:cubicBezTo>
                  <a:lnTo>
                    <a:pt x="10061" y="12450"/>
                  </a:lnTo>
                  <a:cubicBezTo>
                    <a:pt x="10068" y="12450"/>
                    <a:pt x="10074" y="12450"/>
                    <a:pt x="10081" y="12450"/>
                  </a:cubicBezTo>
                  <a:cubicBezTo>
                    <a:pt x="10239" y="12450"/>
                    <a:pt x="10371" y="12312"/>
                    <a:pt x="10371" y="12140"/>
                  </a:cubicBezTo>
                  <a:lnTo>
                    <a:pt x="10442" y="6342"/>
                  </a:lnTo>
                  <a:cubicBezTo>
                    <a:pt x="10442" y="6235"/>
                    <a:pt x="10395" y="6127"/>
                    <a:pt x="10299" y="6068"/>
                  </a:cubicBezTo>
                  <a:lnTo>
                    <a:pt x="512" y="43"/>
                  </a:lnTo>
                  <a:cubicBezTo>
                    <a:pt x="460" y="14"/>
                    <a:pt x="404" y="1"/>
                    <a:pt x="349" y="1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7" name="Google Shape;3764;p88"/>
            <p:cNvSpPr/>
            <p:nvPr/>
          </p:nvSpPr>
          <p:spPr>
            <a:xfrm>
              <a:off x="4060825" y="2439775"/>
              <a:ext cx="237250" cy="278625"/>
            </a:xfrm>
            <a:custGeom>
              <a:avLst/>
              <a:gdLst/>
              <a:ahLst/>
              <a:cxnLst/>
              <a:rect l="l" t="t" r="r" b="b"/>
              <a:pathLst>
                <a:path w="9490" h="11145" extrusionOk="0">
                  <a:moveTo>
                    <a:pt x="36" y="0"/>
                  </a:moveTo>
                  <a:lnTo>
                    <a:pt x="0" y="5704"/>
                  </a:lnTo>
                  <a:lnTo>
                    <a:pt x="9430" y="11145"/>
                  </a:lnTo>
                  <a:lnTo>
                    <a:pt x="9490" y="603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3765;p88"/>
            <p:cNvSpPr/>
            <p:nvPr/>
          </p:nvSpPr>
          <p:spPr>
            <a:xfrm>
              <a:off x="4052475" y="2431725"/>
              <a:ext cx="253625" cy="294725"/>
            </a:xfrm>
            <a:custGeom>
              <a:avLst/>
              <a:gdLst/>
              <a:ahLst/>
              <a:cxnLst/>
              <a:rect l="l" t="t" r="r" b="b"/>
              <a:pathLst>
                <a:path w="10145" h="11789" extrusionOk="0">
                  <a:moveTo>
                    <a:pt x="680" y="894"/>
                  </a:moveTo>
                  <a:lnTo>
                    <a:pt x="9514" y="6526"/>
                  </a:lnTo>
                  <a:lnTo>
                    <a:pt x="9454" y="10931"/>
                  </a:lnTo>
                  <a:lnTo>
                    <a:pt x="632" y="5787"/>
                  </a:lnTo>
                  <a:lnTo>
                    <a:pt x="680" y="894"/>
                  </a:lnTo>
                  <a:close/>
                  <a:moveTo>
                    <a:pt x="381" y="1"/>
                  </a:moveTo>
                  <a:cubicBezTo>
                    <a:pt x="214" y="1"/>
                    <a:pt x="60" y="132"/>
                    <a:pt x="60" y="311"/>
                  </a:cubicBezTo>
                  <a:lnTo>
                    <a:pt x="1" y="5966"/>
                  </a:lnTo>
                  <a:cubicBezTo>
                    <a:pt x="1" y="6073"/>
                    <a:pt x="60" y="6180"/>
                    <a:pt x="156" y="6240"/>
                  </a:cubicBezTo>
                  <a:lnTo>
                    <a:pt x="9609" y="11741"/>
                  </a:lnTo>
                  <a:cubicBezTo>
                    <a:pt x="9657" y="11776"/>
                    <a:pt x="9704" y="11788"/>
                    <a:pt x="9764" y="11788"/>
                  </a:cubicBezTo>
                  <a:lnTo>
                    <a:pt x="9764" y="11776"/>
                  </a:lnTo>
                  <a:cubicBezTo>
                    <a:pt x="9943" y="11776"/>
                    <a:pt x="10085" y="11645"/>
                    <a:pt x="10085" y="11467"/>
                  </a:cubicBezTo>
                  <a:lnTo>
                    <a:pt x="10145" y="6359"/>
                  </a:lnTo>
                  <a:cubicBezTo>
                    <a:pt x="10145" y="6240"/>
                    <a:pt x="10085" y="6145"/>
                    <a:pt x="10002" y="6085"/>
                  </a:cubicBezTo>
                  <a:lnTo>
                    <a:pt x="549" y="49"/>
                  </a:lnTo>
                  <a:cubicBezTo>
                    <a:pt x="495" y="16"/>
                    <a:pt x="437" y="1"/>
                    <a:pt x="381" y="1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9" name="Google Shape;3766;p88"/>
            <p:cNvSpPr/>
            <p:nvPr/>
          </p:nvSpPr>
          <p:spPr>
            <a:xfrm>
              <a:off x="4298050" y="2311775"/>
              <a:ext cx="453350" cy="411100"/>
            </a:xfrm>
            <a:custGeom>
              <a:avLst/>
              <a:gdLst/>
              <a:ahLst/>
              <a:cxnLst/>
              <a:rect l="l" t="t" r="r" b="b"/>
              <a:pathLst>
                <a:path w="18134" h="16444" extrusionOk="0">
                  <a:moveTo>
                    <a:pt x="18134" y="1"/>
                  </a:moveTo>
                  <a:lnTo>
                    <a:pt x="1" y="11157"/>
                  </a:lnTo>
                  <a:lnTo>
                    <a:pt x="12" y="16443"/>
                  </a:lnTo>
                  <a:lnTo>
                    <a:pt x="18074" y="5811"/>
                  </a:lnTo>
                  <a:lnTo>
                    <a:pt x="181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3767;p88"/>
            <p:cNvSpPr/>
            <p:nvPr/>
          </p:nvSpPr>
          <p:spPr>
            <a:xfrm>
              <a:off x="4290300" y="2304050"/>
              <a:ext cx="469150" cy="426850"/>
            </a:xfrm>
            <a:custGeom>
              <a:avLst/>
              <a:gdLst/>
              <a:ahLst/>
              <a:cxnLst/>
              <a:rect l="l" t="t" r="r" b="b"/>
              <a:pathLst>
                <a:path w="18766" h="17074" extrusionOk="0">
                  <a:moveTo>
                    <a:pt x="18122" y="881"/>
                  </a:moveTo>
                  <a:lnTo>
                    <a:pt x="18063" y="5941"/>
                  </a:lnTo>
                  <a:lnTo>
                    <a:pt x="632" y="16205"/>
                  </a:lnTo>
                  <a:lnTo>
                    <a:pt x="632" y="11644"/>
                  </a:lnTo>
                  <a:lnTo>
                    <a:pt x="18122" y="881"/>
                  </a:lnTo>
                  <a:close/>
                  <a:moveTo>
                    <a:pt x="18444" y="0"/>
                  </a:moveTo>
                  <a:cubicBezTo>
                    <a:pt x="18388" y="0"/>
                    <a:pt x="18331" y="15"/>
                    <a:pt x="18277" y="48"/>
                  </a:cubicBezTo>
                  <a:lnTo>
                    <a:pt x="144" y="11192"/>
                  </a:lnTo>
                  <a:cubicBezTo>
                    <a:pt x="49" y="11252"/>
                    <a:pt x="1" y="11359"/>
                    <a:pt x="1" y="11466"/>
                  </a:cubicBezTo>
                  <a:lnTo>
                    <a:pt x="1" y="16752"/>
                  </a:lnTo>
                  <a:cubicBezTo>
                    <a:pt x="1" y="16871"/>
                    <a:pt x="72" y="16967"/>
                    <a:pt x="168" y="17026"/>
                  </a:cubicBezTo>
                  <a:cubicBezTo>
                    <a:pt x="215" y="17050"/>
                    <a:pt x="263" y="17062"/>
                    <a:pt x="322" y="17074"/>
                  </a:cubicBezTo>
                  <a:cubicBezTo>
                    <a:pt x="382" y="17062"/>
                    <a:pt x="430" y="17050"/>
                    <a:pt x="477" y="17026"/>
                  </a:cubicBezTo>
                  <a:lnTo>
                    <a:pt x="18539" y="6394"/>
                  </a:lnTo>
                  <a:cubicBezTo>
                    <a:pt x="18634" y="6334"/>
                    <a:pt x="18694" y="6227"/>
                    <a:pt x="18694" y="6120"/>
                  </a:cubicBezTo>
                  <a:lnTo>
                    <a:pt x="18765" y="322"/>
                  </a:lnTo>
                  <a:cubicBezTo>
                    <a:pt x="18765" y="134"/>
                    <a:pt x="18611" y="0"/>
                    <a:pt x="18444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1" name="Google Shape;3768;p88"/>
            <p:cNvSpPr/>
            <p:nvPr/>
          </p:nvSpPr>
          <p:spPr>
            <a:xfrm>
              <a:off x="4030750" y="1998050"/>
              <a:ext cx="288750" cy="131300"/>
            </a:xfrm>
            <a:custGeom>
              <a:avLst/>
              <a:gdLst/>
              <a:ahLst/>
              <a:cxnLst/>
              <a:rect l="l" t="t" r="r" b="b"/>
              <a:pathLst>
                <a:path w="11550" h="5252" extrusionOk="0">
                  <a:moveTo>
                    <a:pt x="1" y="1"/>
                  </a:moveTo>
                  <a:lnTo>
                    <a:pt x="1" y="1298"/>
                  </a:lnTo>
                  <a:lnTo>
                    <a:pt x="36" y="1834"/>
                  </a:lnTo>
                  <a:cubicBezTo>
                    <a:pt x="36" y="3727"/>
                    <a:pt x="2561" y="5251"/>
                    <a:pt x="5751" y="5251"/>
                  </a:cubicBezTo>
                  <a:cubicBezTo>
                    <a:pt x="8954" y="5251"/>
                    <a:pt x="11550" y="3727"/>
                    <a:pt x="11550" y="1834"/>
                  </a:cubicBezTo>
                  <a:lnTo>
                    <a:pt x="11514" y="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3769;p88"/>
            <p:cNvSpPr/>
            <p:nvPr/>
          </p:nvSpPr>
          <p:spPr>
            <a:xfrm>
              <a:off x="4022725" y="1989575"/>
              <a:ext cx="304525" cy="147800"/>
            </a:xfrm>
            <a:custGeom>
              <a:avLst/>
              <a:gdLst/>
              <a:ahLst/>
              <a:cxnLst/>
              <a:rect l="l" t="t" r="r" b="b"/>
              <a:pathLst>
                <a:path w="12181" h="5912" extrusionOk="0">
                  <a:moveTo>
                    <a:pt x="332" y="0"/>
                  </a:moveTo>
                  <a:cubicBezTo>
                    <a:pt x="167" y="0"/>
                    <a:pt x="0" y="113"/>
                    <a:pt x="12" y="340"/>
                  </a:cubicBezTo>
                  <a:lnTo>
                    <a:pt x="12" y="1649"/>
                  </a:lnTo>
                  <a:lnTo>
                    <a:pt x="48" y="2173"/>
                  </a:lnTo>
                  <a:cubicBezTo>
                    <a:pt x="48" y="4269"/>
                    <a:pt x="2691" y="5912"/>
                    <a:pt x="6072" y="5912"/>
                  </a:cubicBezTo>
                  <a:cubicBezTo>
                    <a:pt x="9501" y="5912"/>
                    <a:pt x="12180" y="4269"/>
                    <a:pt x="12180" y="2173"/>
                  </a:cubicBezTo>
                  <a:lnTo>
                    <a:pt x="12145" y="363"/>
                  </a:lnTo>
                  <a:cubicBezTo>
                    <a:pt x="12133" y="185"/>
                    <a:pt x="11990" y="54"/>
                    <a:pt x="11823" y="54"/>
                  </a:cubicBezTo>
                  <a:cubicBezTo>
                    <a:pt x="11645" y="54"/>
                    <a:pt x="11514" y="197"/>
                    <a:pt x="11514" y="363"/>
                  </a:cubicBezTo>
                  <a:lnTo>
                    <a:pt x="11549" y="2185"/>
                  </a:lnTo>
                  <a:cubicBezTo>
                    <a:pt x="11549" y="3888"/>
                    <a:pt x="9097" y="5281"/>
                    <a:pt x="6072" y="5281"/>
                  </a:cubicBezTo>
                  <a:cubicBezTo>
                    <a:pt x="3096" y="5281"/>
                    <a:pt x="679" y="3888"/>
                    <a:pt x="679" y="2161"/>
                  </a:cubicBezTo>
                  <a:lnTo>
                    <a:pt x="643" y="340"/>
                  </a:lnTo>
                  <a:cubicBezTo>
                    <a:pt x="661" y="113"/>
                    <a:pt x="497" y="0"/>
                    <a:pt x="3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3770;p88"/>
            <p:cNvSpPr/>
            <p:nvPr/>
          </p:nvSpPr>
          <p:spPr>
            <a:xfrm>
              <a:off x="4029575" y="1906075"/>
              <a:ext cx="289925" cy="170875"/>
            </a:xfrm>
            <a:custGeom>
              <a:avLst/>
              <a:gdLst/>
              <a:ahLst/>
              <a:cxnLst/>
              <a:rect l="l" t="t" r="r" b="b"/>
              <a:pathLst>
                <a:path w="11597" h="6835" extrusionOk="0">
                  <a:moveTo>
                    <a:pt x="5798" y="1"/>
                  </a:moveTo>
                  <a:cubicBezTo>
                    <a:pt x="2596" y="1"/>
                    <a:pt x="0" y="1525"/>
                    <a:pt x="0" y="3418"/>
                  </a:cubicBezTo>
                  <a:cubicBezTo>
                    <a:pt x="0" y="5299"/>
                    <a:pt x="2596" y="6835"/>
                    <a:pt x="5798" y="6835"/>
                  </a:cubicBezTo>
                  <a:cubicBezTo>
                    <a:pt x="9001" y="6835"/>
                    <a:pt x="11597" y="5299"/>
                    <a:pt x="11597" y="3418"/>
                  </a:cubicBezTo>
                  <a:cubicBezTo>
                    <a:pt x="11597" y="1525"/>
                    <a:pt x="9001" y="1"/>
                    <a:pt x="5798" y="1"/>
                  </a:cubicBezTo>
                  <a:close/>
                </a:path>
              </a:pathLst>
            </a:custGeom>
            <a:solidFill>
              <a:srgbClr val="F3D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3771;p88"/>
            <p:cNvSpPr/>
            <p:nvPr/>
          </p:nvSpPr>
          <p:spPr>
            <a:xfrm>
              <a:off x="4021825" y="1898050"/>
              <a:ext cx="305425" cy="186650"/>
            </a:xfrm>
            <a:custGeom>
              <a:avLst/>
              <a:gdLst/>
              <a:ahLst/>
              <a:cxnLst/>
              <a:rect l="l" t="t" r="r" b="b"/>
              <a:pathLst>
                <a:path w="12217" h="7466" extrusionOk="0">
                  <a:moveTo>
                    <a:pt x="6108" y="631"/>
                  </a:moveTo>
                  <a:cubicBezTo>
                    <a:pt x="9133" y="631"/>
                    <a:pt x="11585" y="2024"/>
                    <a:pt x="11585" y="3739"/>
                  </a:cubicBezTo>
                  <a:cubicBezTo>
                    <a:pt x="11585" y="5441"/>
                    <a:pt x="9133" y="6834"/>
                    <a:pt x="6108" y="6834"/>
                  </a:cubicBezTo>
                  <a:cubicBezTo>
                    <a:pt x="3084" y="6834"/>
                    <a:pt x="632" y="5441"/>
                    <a:pt x="632" y="3739"/>
                  </a:cubicBezTo>
                  <a:cubicBezTo>
                    <a:pt x="632" y="2024"/>
                    <a:pt x="3084" y="631"/>
                    <a:pt x="6108" y="631"/>
                  </a:cubicBezTo>
                  <a:close/>
                  <a:moveTo>
                    <a:pt x="6108" y="0"/>
                  </a:moveTo>
                  <a:cubicBezTo>
                    <a:pt x="2679" y="0"/>
                    <a:pt x="1" y="1643"/>
                    <a:pt x="1" y="3739"/>
                  </a:cubicBezTo>
                  <a:cubicBezTo>
                    <a:pt x="1" y="5834"/>
                    <a:pt x="2679" y="7465"/>
                    <a:pt x="6108" y="7465"/>
                  </a:cubicBezTo>
                  <a:cubicBezTo>
                    <a:pt x="9537" y="7465"/>
                    <a:pt x="12216" y="5834"/>
                    <a:pt x="12216" y="3739"/>
                  </a:cubicBezTo>
                  <a:cubicBezTo>
                    <a:pt x="12216" y="1643"/>
                    <a:pt x="9537" y="0"/>
                    <a:pt x="6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3772;p88"/>
            <p:cNvSpPr/>
            <p:nvPr/>
          </p:nvSpPr>
          <p:spPr>
            <a:xfrm>
              <a:off x="4071525" y="1856675"/>
              <a:ext cx="104225" cy="184275"/>
            </a:xfrm>
            <a:custGeom>
              <a:avLst/>
              <a:gdLst/>
              <a:ahLst/>
              <a:cxnLst/>
              <a:rect l="l" t="t" r="r" b="b"/>
              <a:pathLst>
                <a:path w="4169" h="7371" extrusionOk="0">
                  <a:moveTo>
                    <a:pt x="1" y="0"/>
                  </a:moveTo>
                  <a:lnTo>
                    <a:pt x="1" y="4929"/>
                  </a:lnTo>
                  <a:lnTo>
                    <a:pt x="4120" y="7370"/>
                  </a:lnTo>
                  <a:lnTo>
                    <a:pt x="4168" y="2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D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3773;p88"/>
            <p:cNvSpPr/>
            <p:nvPr/>
          </p:nvSpPr>
          <p:spPr>
            <a:xfrm>
              <a:off x="4063800" y="1848400"/>
              <a:ext cx="119975" cy="200575"/>
            </a:xfrm>
            <a:custGeom>
              <a:avLst/>
              <a:gdLst/>
              <a:ahLst/>
              <a:cxnLst/>
              <a:rect l="l" t="t" r="r" b="b"/>
              <a:pathLst>
                <a:path w="4799" h="8023" extrusionOk="0">
                  <a:moveTo>
                    <a:pt x="631" y="879"/>
                  </a:moveTo>
                  <a:lnTo>
                    <a:pt x="4167" y="2951"/>
                  </a:lnTo>
                  <a:lnTo>
                    <a:pt x="4120" y="7153"/>
                  </a:lnTo>
                  <a:lnTo>
                    <a:pt x="631" y="5082"/>
                  </a:lnTo>
                  <a:lnTo>
                    <a:pt x="631" y="879"/>
                  </a:lnTo>
                  <a:close/>
                  <a:moveTo>
                    <a:pt x="322" y="1"/>
                  </a:moveTo>
                  <a:cubicBezTo>
                    <a:pt x="268" y="1"/>
                    <a:pt x="215" y="16"/>
                    <a:pt x="167" y="45"/>
                  </a:cubicBezTo>
                  <a:cubicBezTo>
                    <a:pt x="60" y="105"/>
                    <a:pt x="0" y="212"/>
                    <a:pt x="0" y="319"/>
                  </a:cubicBezTo>
                  <a:lnTo>
                    <a:pt x="0" y="5260"/>
                  </a:lnTo>
                  <a:cubicBezTo>
                    <a:pt x="0" y="5367"/>
                    <a:pt x="60" y="5475"/>
                    <a:pt x="155" y="5534"/>
                  </a:cubicBezTo>
                  <a:lnTo>
                    <a:pt x="4263" y="7975"/>
                  </a:lnTo>
                  <a:cubicBezTo>
                    <a:pt x="4310" y="7999"/>
                    <a:pt x="4370" y="8011"/>
                    <a:pt x="4429" y="8023"/>
                  </a:cubicBezTo>
                  <a:cubicBezTo>
                    <a:pt x="4489" y="8011"/>
                    <a:pt x="4537" y="7999"/>
                    <a:pt x="4584" y="7963"/>
                  </a:cubicBezTo>
                  <a:cubicBezTo>
                    <a:pt x="4691" y="7915"/>
                    <a:pt x="4751" y="7808"/>
                    <a:pt x="4751" y="7701"/>
                  </a:cubicBezTo>
                  <a:lnTo>
                    <a:pt x="4799" y="2760"/>
                  </a:lnTo>
                  <a:cubicBezTo>
                    <a:pt x="4799" y="2653"/>
                    <a:pt x="4739" y="2546"/>
                    <a:pt x="4644" y="2486"/>
                  </a:cubicBezTo>
                  <a:lnTo>
                    <a:pt x="477" y="45"/>
                  </a:lnTo>
                  <a:cubicBezTo>
                    <a:pt x="429" y="16"/>
                    <a:pt x="375" y="1"/>
                    <a:pt x="3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3774;p88"/>
            <p:cNvSpPr/>
            <p:nvPr/>
          </p:nvSpPr>
          <p:spPr>
            <a:xfrm>
              <a:off x="4071525" y="1794150"/>
              <a:ext cx="207800" cy="123550"/>
            </a:xfrm>
            <a:custGeom>
              <a:avLst/>
              <a:gdLst/>
              <a:ahLst/>
              <a:cxnLst/>
              <a:rect l="l" t="t" r="r" b="b"/>
              <a:pathLst>
                <a:path w="8312" h="4942" extrusionOk="0">
                  <a:moveTo>
                    <a:pt x="4120" y="1"/>
                  </a:moveTo>
                  <a:lnTo>
                    <a:pt x="1" y="2501"/>
                  </a:lnTo>
                  <a:lnTo>
                    <a:pt x="4168" y="4942"/>
                  </a:lnTo>
                  <a:lnTo>
                    <a:pt x="8311" y="2418"/>
                  </a:lnTo>
                  <a:lnTo>
                    <a:pt x="4120" y="1"/>
                  </a:lnTo>
                  <a:close/>
                </a:path>
              </a:pathLst>
            </a:custGeom>
            <a:solidFill>
              <a:srgbClr val="17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3775;p88"/>
            <p:cNvSpPr/>
            <p:nvPr/>
          </p:nvSpPr>
          <p:spPr>
            <a:xfrm>
              <a:off x="4062600" y="1786200"/>
              <a:ext cx="225650" cy="139250"/>
            </a:xfrm>
            <a:custGeom>
              <a:avLst/>
              <a:gdLst/>
              <a:ahLst/>
              <a:cxnLst/>
              <a:rect l="l" t="t" r="r" b="b"/>
              <a:pathLst>
                <a:path w="9026" h="5570" extrusionOk="0">
                  <a:moveTo>
                    <a:pt x="4477" y="688"/>
                  </a:moveTo>
                  <a:lnTo>
                    <a:pt x="8049" y="2748"/>
                  </a:lnTo>
                  <a:lnTo>
                    <a:pt x="4525" y="4891"/>
                  </a:lnTo>
                  <a:lnTo>
                    <a:pt x="977" y="2807"/>
                  </a:lnTo>
                  <a:lnTo>
                    <a:pt x="4477" y="688"/>
                  </a:lnTo>
                  <a:close/>
                  <a:moveTo>
                    <a:pt x="4471" y="0"/>
                  </a:moveTo>
                  <a:cubicBezTo>
                    <a:pt x="4415" y="0"/>
                    <a:pt x="4358" y="15"/>
                    <a:pt x="4311" y="45"/>
                  </a:cubicBezTo>
                  <a:lnTo>
                    <a:pt x="203" y="2545"/>
                  </a:lnTo>
                  <a:cubicBezTo>
                    <a:pt x="1" y="2664"/>
                    <a:pt x="1" y="2962"/>
                    <a:pt x="203" y="3081"/>
                  </a:cubicBezTo>
                  <a:lnTo>
                    <a:pt x="4370" y="5522"/>
                  </a:lnTo>
                  <a:cubicBezTo>
                    <a:pt x="4418" y="5558"/>
                    <a:pt x="4466" y="5569"/>
                    <a:pt x="4525" y="5569"/>
                  </a:cubicBezTo>
                  <a:cubicBezTo>
                    <a:pt x="4585" y="5569"/>
                    <a:pt x="4632" y="5558"/>
                    <a:pt x="4692" y="5522"/>
                  </a:cubicBezTo>
                  <a:lnTo>
                    <a:pt x="8823" y="3010"/>
                  </a:lnTo>
                  <a:cubicBezTo>
                    <a:pt x="9026" y="2879"/>
                    <a:pt x="9026" y="2581"/>
                    <a:pt x="8823" y="2462"/>
                  </a:cubicBezTo>
                  <a:lnTo>
                    <a:pt x="4632" y="45"/>
                  </a:lnTo>
                  <a:cubicBezTo>
                    <a:pt x="4585" y="15"/>
                    <a:pt x="4528" y="0"/>
                    <a:pt x="44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3776;p88"/>
            <p:cNvSpPr/>
            <p:nvPr/>
          </p:nvSpPr>
          <p:spPr>
            <a:xfrm>
              <a:off x="4174525" y="1854575"/>
              <a:ext cx="104800" cy="186375"/>
            </a:xfrm>
            <a:custGeom>
              <a:avLst/>
              <a:gdLst/>
              <a:ahLst/>
              <a:cxnLst/>
              <a:rect l="l" t="t" r="r" b="b"/>
              <a:pathLst>
                <a:path w="4192" h="7455" extrusionOk="0">
                  <a:moveTo>
                    <a:pt x="4191" y="1"/>
                  </a:moveTo>
                  <a:lnTo>
                    <a:pt x="48" y="2525"/>
                  </a:lnTo>
                  <a:lnTo>
                    <a:pt x="0" y="7454"/>
                  </a:lnTo>
                  <a:lnTo>
                    <a:pt x="4191" y="4906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rgbClr val="F3D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3777;p88"/>
            <p:cNvSpPr/>
            <p:nvPr/>
          </p:nvSpPr>
          <p:spPr>
            <a:xfrm>
              <a:off x="4166475" y="1846625"/>
              <a:ext cx="120575" cy="202350"/>
            </a:xfrm>
            <a:custGeom>
              <a:avLst/>
              <a:gdLst/>
              <a:ahLst/>
              <a:cxnLst/>
              <a:rect l="l" t="t" r="r" b="b"/>
              <a:pathLst>
                <a:path w="4823" h="8094" extrusionOk="0">
                  <a:moveTo>
                    <a:pt x="4192" y="878"/>
                  </a:moveTo>
                  <a:lnTo>
                    <a:pt x="4192" y="5046"/>
                  </a:lnTo>
                  <a:lnTo>
                    <a:pt x="644" y="7213"/>
                  </a:lnTo>
                  <a:lnTo>
                    <a:pt x="692" y="3022"/>
                  </a:lnTo>
                  <a:lnTo>
                    <a:pt x="4192" y="878"/>
                  </a:lnTo>
                  <a:close/>
                  <a:moveTo>
                    <a:pt x="4503" y="0"/>
                  </a:moveTo>
                  <a:cubicBezTo>
                    <a:pt x="4448" y="0"/>
                    <a:pt x="4394" y="15"/>
                    <a:pt x="4347" y="45"/>
                  </a:cubicBezTo>
                  <a:lnTo>
                    <a:pt x="203" y="2569"/>
                  </a:lnTo>
                  <a:cubicBezTo>
                    <a:pt x="108" y="2629"/>
                    <a:pt x="60" y="2724"/>
                    <a:pt x="60" y="2831"/>
                  </a:cubicBezTo>
                  <a:lnTo>
                    <a:pt x="1" y="7772"/>
                  </a:lnTo>
                  <a:cubicBezTo>
                    <a:pt x="1" y="7879"/>
                    <a:pt x="60" y="7986"/>
                    <a:pt x="168" y="8046"/>
                  </a:cubicBezTo>
                  <a:cubicBezTo>
                    <a:pt x="215" y="8070"/>
                    <a:pt x="263" y="8082"/>
                    <a:pt x="322" y="8094"/>
                  </a:cubicBezTo>
                  <a:cubicBezTo>
                    <a:pt x="382" y="8082"/>
                    <a:pt x="430" y="8070"/>
                    <a:pt x="489" y="8034"/>
                  </a:cubicBezTo>
                  <a:lnTo>
                    <a:pt x="4680" y="5498"/>
                  </a:lnTo>
                  <a:cubicBezTo>
                    <a:pt x="4763" y="5450"/>
                    <a:pt x="4823" y="5343"/>
                    <a:pt x="4823" y="5236"/>
                  </a:cubicBezTo>
                  <a:lnTo>
                    <a:pt x="4823" y="319"/>
                  </a:lnTo>
                  <a:cubicBezTo>
                    <a:pt x="4823" y="212"/>
                    <a:pt x="4763" y="104"/>
                    <a:pt x="4668" y="45"/>
                  </a:cubicBezTo>
                  <a:cubicBezTo>
                    <a:pt x="4615" y="15"/>
                    <a:pt x="4558" y="0"/>
                    <a:pt x="4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3778;p88"/>
            <p:cNvSpPr/>
            <p:nvPr/>
          </p:nvSpPr>
          <p:spPr>
            <a:xfrm>
              <a:off x="4139700" y="1734975"/>
              <a:ext cx="79500" cy="144625"/>
            </a:xfrm>
            <a:custGeom>
              <a:avLst/>
              <a:gdLst/>
              <a:ahLst/>
              <a:cxnLst/>
              <a:rect l="l" t="t" r="r" b="b"/>
              <a:pathLst>
                <a:path w="3180" h="5785" extrusionOk="0">
                  <a:moveTo>
                    <a:pt x="1052" y="0"/>
                  </a:moveTo>
                  <a:cubicBezTo>
                    <a:pt x="1003" y="0"/>
                    <a:pt x="954" y="3"/>
                    <a:pt x="905" y="10"/>
                  </a:cubicBezTo>
                  <a:lnTo>
                    <a:pt x="631" y="22"/>
                  </a:lnTo>
                  <a:lnTo>
                    <a:pt x="0" y="118"/>
                  </a:lnTo>
                  <a:lnTo>
                    <a:pt x="774" y="5785"/>
                  </a:lnTo>
                  <a:lnTo>
                    <a:pt x="1679" y="5678"/>
                  </a:lnTo>
                  <a:cubicBezTo>
                    <a:pt x="2608" y="5559"/>
                    <a:pt x="3179" y="4166"/>
                    <a:pt x="2965" y="2594"/>
                  </a:cubicBezTo>
                  <a:cubicBezTo>
                    <a:pt x="2762" y="1094"/>
                    <a:pt x="1929" y="0"/>
                    <a:pt x="1052" y="0"/>
                  </a:cubicBezTo>
                  <a:close/>
                </a:path>
              </a:pathLst>
            </a:custGeom>
            <a:solidFill>
              <a:srgbClr val="653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3779;p88"/>
            <p:cNvSpPr/>
            <p:nvPr/>
          </p:nvSpPr>
          <p:spPr>
            <a:xfrm>
              <a:off x="4131075" y="1726900"/>
              <a:ext cx="93475" cy="160750"/>
            </a:xfrm>
            <a:custGeom>
              <a:avLst/>
              <a:gdLst/>
              <a:ahLst/>
              <a:cxnLst/>
              <a:rect l="l" t="t" r="r" b="b"/>
              <a:pathLst>
                <a:path w="3739" h="6430" extrusionOk="0">
                  <a:moveTo>
                    <a:pt x="1398" y="1"/>
                  </a:moveTo>
                  <a:cubicBezTo>
                    <a:pt x="1341" y="1"/>
                    <a:pt x="1284" y="4"/>
                    <a:pt x="1226" y="12"/>
                  </a:cubicBezTo>
                  <a:lnTo>
                    <a:pt x="298" y="119"/>
                  </a:lnTo>
                  <a:cubicBezTo>
                    <a:pt x="119" y="143"/>
                    <a:pt x="0" y="310"/>
                    <a:pt x="24" y="476"/>
                  </a:cubicBezTo>
                  <a:cubicBezTo>
                    <a:pt x="46" y="640"/>
                    <a:pt x="177" y="753"/>
                    <a:pt x="336" y="753"/>
                  </a:cubicBezTo>
                  <a:cubicBezTo>
                    <a:pt x="351" y="753"/>
                    <a:pt x="366" y="752"/>
                    <a:pt x="381" y="750"/>
                  </a:cubicBezTo>
                  <a:lnTo>
                    <a:pt x="1286" y="643"/>
                  </a:lnTo>
                  <a:cubicBezTo>
                    <a:pt x="1317" y="639"/>
                    <a:pt x="1349" y="637"/>
                    <a:pt x="1380" y="637"/>
                  </a:cubicBezTo>
                  <a:cubicBezTo>
                    <a:pt x="2091" y="637"/>
                    <a:pt x="2829" y="1653"/>
                    <a:pt x="3000" y="2965"/>
                  </a:cubicBezTo>
                  <a:cubicBezTo>
                    <a:pt x="3108" y="3608"/>
                    <a:pt x="3036" y="4274"/>
                    <a:pt x="2810" y="4882"/>
                  </a:cubicBezTo>
                  <a:cubicBezTo>
                    <a:pt x="2608" y="5358"/>
                    <a:pt x="2310" y="5644"/>
                    <a:pt x="1977" y="5691"/>
                  </a:cubicBezTo>
                  <a:lnTo>
                    <a:pt x="1084" y="5798"/>
                  </a:lnTo>
                  <a:cubicBezTo>
                    <a:pt x="679" y="5834"/>
                    <a:pt x="714" y="6429"/>
                    <a:pt x="1119" y="6429"/>
                  </a:cubicBezTo>
                  <a:lnTo>
                    <a:pt x="1155" y="6417"/>
                  </a:lnTo>
                  <a:lnTo>
                    <a:pt x="2060" y="6322"/>
                  </a:lnTo>
                  <a:cubicBezTo>
                    <a:pt x="2631" y="6239"/>
                    <a:pt x="3084" y="5810"/>
                    <a:pt x="3381" y="5132"/>
                  </a:cubicBezTo>
                  <a:cubicBezTo>
                    <a:pt x="3667" y="4405"/>
                    <a:pt x="3739" y="3631"/>
                    <a:pt x="3632" y="2869"/>
                  </a:cubicBezTo>
                  <a:cubicBezTo>
                    <a:pt x="3406" y="1210"/>
                    <a:pt x="2431" y="1"/>
                    <a:pt x="13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3780;p88"/>
            <p:cNvSpPr/>
            <p:nvPr/>
          </p:nvSpPr>
          <p:spPr>
            <a:xfrm>
              <a:off x="4098325" y="1737350"/>
              <a:ext cx="94975" cy="143400"/>
            </a:xfrm>
            <a:custGeom>
              <a:avLst/>
              <a:gdLst/>
              <a:ahLst/>
              <a:cxnLst/>
              <a:rect l="l" t="t" r="r" b="b"/>
              <a:pathLst>
                <a:path w="3799" h="5736" extrusionOk="0">
                  <a:moveTo>
                    <a:pt x="1654" y="1"/>
                  </a:moveTo>
                  <a:cubicBezTo>
                    <a:pt x="1607" y="1"/>
                    <a:pt x="1560" y="4"/>
                    <a:pt x="1513" y="11"/>
                  </a:cubicBezTo>
                  <a:cubicBezTo>
                    <a:pt x="584" y="142"/>
                    <a:pt x="0" y="1523"/>
                    <a:pt x="215" y="3094"/>
                  </a:cubicBezTo>
                  <a:cubicBezTo>
                    <a:pt x="418" y="4597"/>
                    <a:pt x="1265" y="5736"/>
                    <a:pt x="2145" y="5736"/>
                  </a:cubicBezTo>
                  <a:cubicBezTo>
                    <a:pt x="2192" y="5736"/>
                    <a:pt x="2239" y="5732"/>
                    <a:pt x="2286" y="5726"/>
                  </a:cubicBezTo>
                  <a:cubicBezTo>
                    <a:pt x="3227" y="5595"/>
                    <a:pt x="3799" y="4214"/>
                    <a:pt x="3584" y="2642"/>
                  </a:cubicBezTo>
                  <a:cubicBezTo>
                    <a:pt x="3381" y="1139"/>
                    <a:pt x="2534" y="1"/>
                    <a:pt x="1654" y="1"/>
                  </a:cubicBezTo>
                  <a:close/>
                </a:path>
              </a:pathLst>
            </a:custGeom>
            <a:solidFill>
              <a:srgbClr val="F3D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3781;p88"/>
            <p:cNvSpPr/>
            <p:nvPr/>
          </p:nvSpPr>
          <p:spPr>
            <a:xfrm>
              <a:off x="4092975" y="1729575"/>
              <a:ext cx="108950" cy="158975"/>
            </a:xfrm>
            <a:custGeom>
              <a:avLst/>
              <a:gdLst/>
              <a:ahLst/>
              <a:cxnLst/>
              <a:rect l="l" t="t" r="r" b="b"/>
              <a:pathLst>
                <a:path w="4358" h="6359" extrusionOk="0">
                  <a:moveTo>
                    <a:pt x="1869" y="631"/>
                  </a:moveTo>
                  <a:cubicBezTo>
                    <a:pt x="2179" y="631"/>
                    <a:pt x="2500" y="822"/>
                    <a:pt x="2786" y="1191"/>
                  </a:cubicBezTo>
                  <a:cubicBezTo>
                    <a:pt x="3167" y="1715"/>
                    <a:pt x="3417" y="2346"/>
                    <a:pt x="3489" y="2989"/>
                  </a:cubicBezTo>
                  <a:cubicBezTo>
                    <a:pt x="3679" y="4370"/>
                    <a:pt x="3203" y="5620"/>
                    <a:pt x="2465" y="5727"/>
                  </a:cubicBezTo>
                  <a:cubicBezTo>
                    <a:pt x="2430" y="5732"/>
                    <a:pt x="2396" y="5734"/>
                    <a:pt x="2361" y="5734"/>
                  </a:cubicBezTo>
                  <a:cubicBezTo>
                    <a:pt x="1644" y="5734"/>
                    <a:pt x="920" y="4688"/>
                    <a:pt x="738" y="3370"/>
                  </a:cubicBezTo>
                  <a:cubicBezTo>
                    <a:pt x="643" y="2715"/>
                    <a:pt x="703" y="2060"/>
                    <a:pt x="941" y="1441"/>
                  </a:cubicBezTo>
                  <a:cubicBezTo>
                    <a:pt x="1143" y="965"/>
                    <a:pt x="1429" y="679"/>
                    <a:pt x="1774" y="631"/>
                  </a:cubicBezTo>
                  <a:close/>
                  <a:moveTo>
                    <a:pt x="1857" y="1"/>
                  </a:moveTo>
                  <a:cubicBezTo>
                    <a:pt x="1798" y="1"/>
                    <a:pt x="1738" y="5"/>
                    <a:pt x="1679" y="12"/>
                  </a:cubicBezTo>
                  <a:cubicBezTo>
                    <a:pt x="1119" y="95"/>
                    <a:pt x="643" y="512"/>
                    <a:pt x="357" y="1203"/>
                  </a:cubicBezTo>
                  <a:cubicBezTo>
                    <a:pt x="83" y="1917"/>
                    <a:pt x="0" y="2691"/>
                    <a:pt x="119" y="3453"/>
                  </a:cubicBezTo>
                  <a:cubicBezTo>
                    <a:pt x="345" y="5132"/>
                    <a:pt x="1310" y="6358"/>
                    <a:pt x="2369" y="6358"/>
                  </a:cubicBezTo>
                  <a:cubicBezTo>
                    <a:pt x="2429" y="6358"/>
                    <a:pt x="2489" y="6358"/>
                    <a:pt x="2548" y="6346"/>
                  </a:cubicBezTo>
                  <a:cubicBezTo>
                    <a:pt x="3667" y="6191"/>
                    <a:pt x="4358" y="4679"/>
                    <a:pt x="4120" y="2905"/>
                  </a:cubicBezTo>
                  <a:cubicBezTo>
                    <a:pt x="4024" y="2143"/>
                    <a:pt x="3739" y="1417"/>
                    <a:pt x="3274" y="810"/>
                  </a:cubicBezTo>
                  <a:cubicBezTo>
                    <a:pt x="2869" y="276"/>
                    <a:pt x="2368" y="1"/>
                    <a:pt x="18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3782;p88"/>
            <p:cNvSpPr/>
            <p:nvPr/>
          </p:nvSpPr>
          <p:spPr>
            <a:xfrm>
              <a:off x="4146550" y="1730750"/>
              <a:ext cx="142300" cy="149525"/>
            </a:xfrm>
            <a:custGeom>
              <a:avLst/>
              <a:gdLst/>
              <a:ahLst/>
              <a:cxnLst/>
              <a:rect l="l" t="t" r="r" b="b"/>
              <a:pathLst>
                <a:path w="5692" h="5981" extrusionOk="0">
                  <a:moveTo>
                    <a:pt x="5691" y="1"/>
                  </a:moveTo>
                  <a:lnTo>
                    <a:pt x="905" y="144"/>
                  </a:lnTo>
                  <a:lnTo>
                    <a:pt x="0" y="227"/>
                  </a:lnTo>
                  <a:cubicBezTo>
                    <a:pt x="0" y="227"/>
                    <a:pt x="2120" y="1501"/>
                    <a:pt x="1643" y="4418"/>
                  </a:cubicBezTo>
                  <a:cubicBezTo>
                    <a:pt x="1643" y="4418"/>
                    <a:pt x="1036" y="5740"/>
                    <a:pt x="560" y="5942"/>
                  </a:cubicBezTo>
                  <a:lnTo>
                    <a:pt x="500" y="5954"/>
                  </a:lnTo>
                  <a:cubicBezTo>
                    <a:pt x="403" y="5973"/>
                    <a:pt x="392" y="5981"/>
                    <a:pt x="437" y="5981"/>
                  </a:cubicBezTo>
                  <a:cubicBezTo>
                    <a:pt x="616" y="5981"/>
                    <a:pt x="1691" y="5859"/>
                    <a:pt x="1691" y="5859"/>
                  </a:cubicBezTo>
                  <a:lnTo>
                    <a:pt x="5572" y="5775"/>
                  </a:lnTo>
                  <a:lnTo>
                    <a:pt x="56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3783;p88"/>
            <p:cNvSpPr/>
            <p:nvPr/>
          </p:nvSpPr>
          <p:spPr>
            <a:xfrm>
              <a:off x="4265900" y="1730500"/>
              <a:ext cx="80100" cy="144650"/>
            </a:xfrm>
            <a:custGeom>
              <a:avLst/>
              <a:gdLst/>
              <a:ahLst/>
              <a:cxnLst/>
              <a:rect l="l" t="t" r="r" b="b"/>
              <a:pathLst>
                <a:path w="3204" h="5786" extrusionOk="0">
                  <a:moveTo>
                    <a:pt x="1064" y="0"/>
                  </a:moveTo>
                  <a:cubicBezTo>
                    <a:pt x="1015" y="0"/>
                    <a:pt x="966" y="4"/>
                    <a:pt x="917" y="11"/>
                  </a:cubicBezTo>
                  <a:lnTo>
                    <a:pt x="644" y="23"/>
                  </a:lnTo>
                  <a:lnTo>
                    <a:pt x="1" y="118"/>
                  </a:lnTo>
                  <a:lnTo>
                    <a:pt x="786" y="5785"/>
                  </a:lnTo>
                  <a:lnTo>
                    <a:pt x="1691" y="5678"/>
                  </a:lnTo>
                  <a:cubicBezTo>
                    <a:pt x="2620" y="5559"/>
                    <a:pt x="3203" y="4178"/>
                    <a:pt x="2989" y="2594"/>
                  </a:cubicBezTo>
                  <a:cubicBezTo>
                    <a:pt x="2786" y="1095"/>
                    <a:pt x="1942" y="0"/>
                    <a:pt x="1064" y="0"/>
                  </a:cubicBezTo>
                  <a:close/>
                </a:path>
              </a:pathLst>
            </a:custGeom>
            <a:solidFill>
              <a:srgbClr val="F3D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3784;p88"/>
            <p:cNvSpPr/>
            <p:nvPr/>
          </p:nvSpPr>
          <p:spPr>
            <a:xfrm>
              <a:off x="4259225" y="1722450"/>
              <a:ext cx="96300" cy="160725"/>
            </a:xfrm>
            <a:custGeom>
              <a:avLst/>
              <a:gdLst/>
              <a:ahLst/>
              <a:cxnLst/>
              <a:rect l="l" t="t" r="r" b="b"/>
              <a:pathLst>
                <a:path w="3852" h="6429" extrusionOk="0">
                  <a:moveTo>
                    <a:pt x="1499" y="0"/>
                  </a:moveTo>
                  <a:cubicBezTo>
                    <a:pt x="1442" y="0"/>
                    <a:pt x="1385" y="4"/>
                    <a:pt x="1328" y="11"/>
                  </a:cubicBezTo>
                  <a:lnTo>
                    <a:pt x="399" y="130"/>
                  </a:lnTo>
                  <a:cubicBezTo>
                    <a:pt x="1" y="176"/>
                    <a:pt x="59" y="753"/>
                    <a:pt x="428" y="753"/>
                  </a:cubicBezTo>
                  <a:cubicBezTo>
                    <a:pt x="445" y="753"/>
                    <a:pt x="464" y="752"/>
                    <a:pt x="482" y="750"/>
                  </a:cubicBezTo>
                  <a:lnTo>
                    <a:pt x="1387" y="642"/>
                  </a:lnTo>
                  <a:cubicBezTo>
                    <a:pt x="1419" y="638"/>
                    <a:pt x="1450" y="636"/>
                    <a:pt x="1482" y="636"/>
                  </a:cubicBezTo>
                  <a:cubicBezTo>
                    <a:pt x="2202" y="636"/>
                    <a:pt x="2931" y="1664"/>
                    <a:pt x="3102" y="2964"/>
                  </a:cubicBezTo>
                  <a:cubicBezTo>
                    <a:pt x="3209" y="3607"/>
                    <a:pt x="3137" y="4274"/>
                    <a:pt x="2911" y="4881"/>
                  </a:cubicBezTo>
                  <a:cubicBezTo>
                    <a:pt x="2709" y="5357"/>
                    <a:pt x="2411" y="5643"/>
                    <a:pt x="2090" y="5691"/>
                  </a:cubicBezTo>
                  <a:lnTo>
                    <a:pt x="1185" y="5798"/>
                  </a:lnTo>
                  <a:cubicBezTo>
                    <a:pt x="804" y="5845"/>
                    <a:pt x="828" y="6417"/>
                    <a:pt x="1220" y="6429"/>
                  </a:cubicBezTo>
                  <a:lnTo>
                    <a:pt x="1256" y="6429"/>
                  </a:lnTo>
                  <a:lnTo>
                    <a:pt x="2161" y="6322"/>
                  </a:lnTo>
                  <a:cubicBezTo>
                    <a:pt x="2733" y="6238"/>
                    <a:pt x="3197" y="5822"/>
                    <a:pt x="3495" y="5131"/>
                  </a:cubicBezTo>
                  <a:cubicBezTo>
                    <a:pt x="3768" y="4417"/>
                    <a:pt x="3852" y="3631"/>
                    <a:pt x="3733" y="2881"/>
                  </a:cubicBezTo>
                  <a:cubicBezTo>
                    <a:pt x="3507" y="1210"/>
                    <a:pt x="2532" y="0"/>
                    <a:pt x="14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3785;p88"/>
            <p:cNvSpPr/>
            <p:nvPr/>
          </p:nvSpPr>
          <p:spPr>
            <a:xfrm>
              <a:off x="4225125" y="1732900"/>
              <a:ext cx="94975" cy="143375"/>
            </a:xfrm>
            <a:custGeom>
              <a:avLst/>
              <a:gdLst/>
              <a:ahLst/>
              <a:cxnLst/>
              <a:rect l="l" t="t" r="r" b="b"/>
              <a:pathLst>
                <a:path w="3799" h="5735" extrusionOk="0">
                  <a:moveTo>
                    <a:pt x="1653" y="0"/>
                  </a:moveTo>
                  <a:cubicBezTo>
                    <a:pt x="1606" y="0"/>
                    <a:pt x="1559" y="3"/>
                    <a:pt x="1513" y="10"/>
                  </a:cubicBezTo>
                  <a:cubicBezTo>
                    <a:pt x="584" y="141"/>
                    <a:pt x="0" y="1522"/>
                    <a:pt x="215" y="3106"/>
                  </a:cubicBezTo>
                  <a:cubicBezTo>
                    <a:pt x="418" y="4597"/>
                    <a:pt x="1265" y="5735"/>
                    <a:pt x="2145" y="5735"/>
                  </a:cubicBezTo>
                  <a:cubicBezTo>
                    <a:pt x="2192" y="5735"/>
                    <a:pt x="2239" y="5732"/>
                    <a:pt x="2286" y="5725"/>
                  </a:cubicBezTo>
                  <a:cubicBezTo>
                    <a:pt x="3215" y="5606"/>
                    <a:pt x="3799" y="4225"/>
                    <a:pt x="3572" y="2641"/>
                  </a:cubicBezTo>
                  <a:cubicBezTo>
                    <a:pt x="3369" y="1138"/>
                    <a:pt x="2522" y="0"/>
                    <a:pt x="1653" y="0"/>
                  </a:cubicBezTo>
                  <a:close/>
                </a:path>
              </a:pathLst>
            </a:custGeom>
            <a:solidFill>
              <a:srgbClr val="F3D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3786;p88"/>
            <p:cNvSpPr/>
            <p:nvPr/>
          </p:nvSpPr>
          <p:spPr>
            <a:xfrm>
              <a:off x="4216500" y="1725075"/>
              <a:ext cx="108950" cy="159300"/>
            </a:xfrm>
            <a:custGeom>
              <a:avLst/>
              <a:gdLst/>
              <a:ahLst/>
              <a:cxnLst/>
              <a:rect l="l" t="t" r="r" b="b"/>
              <a:pathLst>
                <a:path w="4358" h="6372" extrusionOk="0">
                  <a:moveTo>
                    <a:pt x="1989" y="633"/>
                  </a:moveTo>
                  <a:cubicBezTo>
                    <a:pt x="2703" y="633"/>
                    <a:pt x="3429" y="1680"/>
                    <a:pt x="3608" y="3002"/>
                  </a:cubicBezTo>
                  <a:cubicBezTo>
                    <a:pt x="3715" y="3645"/>
                    <a:pt x="3644" y="4312"/>
                    <a:pt x="3417" y="4919"/>
                  </a:cubicBezTo>
                  <a:cubicBezTo>
                    <a:pt x="3215" y="5395"/>
                    <a:pt x="2917" y="5681"/>
                    <a:pt x="2584" y="5728"/>
                  </a:cubicBezTo>
                  <a:cubicBezTo>
                    <a:pt x="2552" y="5733"/>
                    <a:pt x="2520" y="5735"/>
                    <a:pt x="2487" y="5735"/>
                  </a:cubicBezTo>
                  <a:cubicBezTo>
                    <a:pt x="2182" y="5735"/>
                    <a:pt x="1862" y="5535"/>
                    <a:pt x="1572" y="5169"/>
                  </a:cubicBezTo>
                  <a:cubicBezTo>
                    <a:pt x="1179" y="4645"/>
                    <a:pt x="941" y="4026"/>
                    <a:pt x="869" y="3371"/>
                  </a:cubicBezTo>
                  <a:cubicBezTo>
                    <a:pt x="679" y="1990"/>
                    <a:pt x="1143" y="740"/>
                    <a:pt x="1893" y="633"/>
                  </a:cubicBezTo>
                  <a:close/>
                  <a:moveTo>
                    <a:pt x="1994" y="1"/>
                  </a:moveTo>
                  <a:cubicBezTo>
                    <a:pt x="1933" y="1"/>
                    <a:pt x="1872" y="5"/>
                    <a:pt x="1810" y="13"/>
                  </a:cubicBezTo>
                  <a:cubicBezTo>
                    <a:pt x="691" y="168"/>
                    <a:pt x="0" y="1680"/>
                    <a:pt x="238" y="3454"/>
                  </a:cubicBezTo>
                  <a:cubicBezTo>
                    <a:pt x="334" y="4216"/>
                    <a:pt x="619" y="4943"/>
                    <a:pt x="1072" y="5562"/>
                  </a:cubicBezTo>
                  <a:cubicBezTo>
                    <a:pt x="1488" y="6086"/>
                    <a:pt x="1977" y="6371"/>
                    <a:pt x="2489" y="6371"/>
                  </a:cubicBezTo>
                  <a:cubicBezTo>
                    <a:pt x="2548" y="6371"/>
                    <a:pt x="2608" y="6360"/>
                    <a:pt x="2667" y="6348"/>
                  </a:cubicBezTo>
                  <a:cubicBezTo>
                    <a:pt x="3239" y="6276"/>
                    <a:pt x="3703" y="5848"/>
                    <a:pt x="3989" y="5157"/>
                  </a:cubicBezTo>
                  <a:cubicBezTo>
                    <a:pt x="4275" y="4443"/>
                    <a:pt x="4358" y="3669"/>
                    <a:pt x="4239" y="2907"/>
                  </a:cubicBezTo>
                  <a:cubicBezTo>
                    <a:pt x="4003" y="1231"/>
                    <a:pt x="3044" y="1"/>
                    <a:pt x="19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3787;p88"/>
            <p:cNvSpPr/>
            <p:nvPr/>
          </p:nvSpPr>
          <p:spPr>
            <a:xfrm>
              <a:off x="4191200" y="1670025"/>
              <a:ext cx="153600" cy="177375"/>
            </a:xfrm>
            <a:custGeom>
              <a:avLst/>
              <a:gdLst/>
              <a:ahLst/>
              <a:cxnLst/>
              <a:rect l="l" t="t" r="r" b="b"/>
              <a:pathLst>
                <a:path w="6144" h="7095" extrusionOk="0">
                  <a:moveTo>
                    <a:pt x="2810" y="1"/>
                  </a:moveTo>
                  <a:lnTo>
                    <a:pt x="2286" y="1037"/>
                  </a:lnTo>
                  <a:lnTo>
                    <a:pt x="286" y="4966"/>
                  </a:lnTo>
                  <a:cubicBezTo>
                    <a:pt x="0" y="5502"/>
                    <a:pt x="512" y="6323"/>
                    <a:pt x="1441" y="6787"/>
                  </a:cubicBezTo>
                  <a:cubicBezTo>
                    <a:pt x="1853" y="6994"/>
                    <a:pt x="2275" y="7094"/>
                    <a:pt x="2641" y="7094"/>
                  </a:cubicBezTo>
                  <a:cubicBezTo>
                    <a:pt x="3098" y="7094"/>
                    <a:pt x="3467" y="6937"/>
                    <a:pt x="3620" y="6633"/>
                  </a:cubicBezTo>
                  <a:lnTo>
                    <a:pt x="6144" y="1680"/>
                  </a:lnTo>
                  <a:lnTo>
                    <a:pt x="2810" y="1"/>
                  </a:lnTo>
                  <a:close/>
                </a:path>
              </a:pathLst>
            </a:custGeom>
            <a:solidFill>
              <a:srgbClr val="FAF1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3788;p88"/>
            <p:cNvSpPr/>
            <p:nvPr/>
          </p:nvSpPr>
          <p:spPr>
            <a:xfrm>
              <a:off x="4182250" y="1661975"/>
              <a:ext cx="173175" cy="193225"/>
            </a:xfrm>
            <a:custGeom>
              <a:avLst/>
              <a:gdLst/>
              <a:ahLst/>
              <a:cxnLst/>
              <a:rect l="l" t="t" r="r" b="b"/>
              <a:pathLst>
                <a:path w="6927" h="7729" extrusionOk="0">
                  <a:moveTo>
                    <a:pt x="3154" y="0"/>
                  </a:moveTo>
                  <a:cubicBezTo>
                    <a:pt x="3050" y="0"/>
                    <a:pt x="2946" y="53"/>
                    <a:pt x="2882" y="180"/>
                  </a:cubicBezTo>
                  <a:lnTo>
                    <a:pt x="358" y="5133"/>
                  </a:lnTo>
                  <a:cubicBezTo>
                    <a:pt x="1" y="5847"/>
                    <a:pt x="572" y="6836"/>
                    <a:pt x="1656" y="7383"/>
                  </a:cubicBezTo>
                  <a:cubicBezTo>
                    <a:pt x="2073" y="7598"/>
                    <a:pt x="2537" y="7717"/>
                    <a:pt x="3001" y="7729"/>
                  </a:cubicBezTo>
                  <a:lnTo>
                    <a:pt x="3144" y="7729"/>
                  </a:lnTo>
                  <a:cubicBezTo>
                    <a:pt x="3668" y="7693"/>
                    <a:pt x="4061" y="7467"/>
                    <a:pt x="4252" y="7098"/>
                  </a:cubicBezTo>
                  <a:lnTo>
                    <a:pt x="6776" y="2145"/>
                  </a:lnTo>
                  <a:cubicBezTo>
                    <a:pt x="6926" y="1891"/>
                    <a:pt x="6702" y="1668"/>
                    <a:pt x="6482" y="1668"/>
                  </a:cubicBezTo>
                  <a:cubicBezTo>
                    <a:pt x="6372" y="1668"/>
                    <a:pt x="6264" y="1724"/>
                    <a:pt x="6204" y="1859"/>
                  </a:cubicBezTo>
                  <a:lnTo>
                    <a:pt x="3692" y="6812"/>
                  </a:lnTo>
                  <a:cubicBezTo>
                    <a:pt x="3609" y="6979"/>
                    <a:pt x="3394" y="7074"/>
                    <a:pt x="3109" y="7098"/>
                  </a:cubicBezTo>
                  <a:cubicBezTo>
                    <a:pt x="3085" y="7098"/>
                    <a:pt x="3062" y="7099"/>
                    <a:pt x="3039" y="7099"/>
                  </a:cubicBezTo>
                  <a:cubicBezTo>
                    <a:pt x="2647" y="7099"/>
                    <a:pt x="2267" y="7004"/>
                    <a:pt x="1930" y="6824"/>
                  </a:cubicBezTo>
                  <a:cubicBezTo>
                    <a:pt x="1120" y="6419"/>
                    <a:pt x="751" y="5752"/>
                    <a:pt x="918" y="5419"/>
                  </a:cubicBezTo>
                  <a:lnTo>
                    <a:pt x="3442" y="466"/>
                  </a:lnTo>
                  <a:cubicBezTo>
                    <a:pt x="3569" y="212"/>
                    <a:pt x="3363" y="0"/>
                    <a:pt x="31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3789;p88"/>
            <p:cNvSpPr/>
            <p:nvPr/>
          </p:nvSpPr>
          <p:spPr>
            <a:xfrm>
              <a:off x="4245950" y="1648575"/>
              <a:ext cx="116125" cy="81025"/>
            </a:xfrm>
            <a:custGeom>
              <a:avLst/>
              <a:gdLst/>
              <a:ahLst/>
              <a:cxnLst/>
              <a:rect l="l" t="t" r="r" b="b"/>
              <a:pathLst>
                <a:path w="4645" h="3241" extrusionOk="0">
                  <a:moveTo>
                    <a:pt x="1608" y="633"/>
                  </a:moveTo>
                  <a:cubicBezTo>
                    <a:pt x="1977" y="645"/>
                    <a:pt x="2346" y="740"/>
                    <a:pt x="2680" y="907"/>
                  </a:cubicBezTo>
                  <a:cubicBezTo>
                    <a:pt x="3501" y="1323"/>
                    <a:pt x="3882" y="1990"/>
                    <a:pt x="3716" y="2323"/>
                  </a:cubicBezTo>
                  <a:cubicBezTo>
                    <a:pt x="3628" y="2499"/>
                    <a:pt x="3374" y="2606"/>
                    <a:pt x="3034" y="2606"/>
                  </a:cubicBezTo>
                  <a:cubicBezTo>
                    <a:pt x="2728" y="2606"/>
                    <a:pt x="2354" y="2520"/>
                    <a:pt x="1965" y="2323"/>
                  </a:cubicBezTo>
                  <a:cubicBezTo>
                    <a:pt x="1132" y="1907"/>
                    <a:pt x="751" y="1252"/>
                    <a:pt x="918" y="907"/>
                  </a:cubicBezTo>
                  <a:cubicBezTo>
                    <a:pt x="1001" y="752"/>
                    <a:pt x="1215" y="645"/>
                    <a:pt x="1501" y="633"/>
                  </a:cubicBezTo>
                  <a:close/>
                  <a:moveTo>
                    <a:pt x="1535" y="1"/>
                  </a:moveTo>
                  <a:cubicBezTo>
                    <a:pt x="1512" y="1"/>
                    <a:pt x="1489" y="1"/>
                    <a:pt x="1465" y="2"/>
                  </a:cubicBezTo>
                  <a:cubicBezTo>
                    <a:pt x="930" y="37"/>
                    <a:pt x="537" y="264"/>
                    <a:pt x="358" y="633"/>
                  </a:cubicBezTo>
                  <a:cubicBezTo>
                    <a:pt x="1" y="1347"/>
                    <a:pt x="572" y="2335"/>
                    <a:pt x="1680" y="2883"/>
                  </a:cubicBezTo>
                  <a:cubicBezTo>
                    <a:pt x="2096" y="3109"/>
                    <a:pt x="2549" y="3228"/>
                    <a:pt x="3025" y="3240"/>
                  </a:cubicBezTo>
                  <a:cubicBezTo>
                    <a:pt x="3597" y="3240"/>
                    <a:pt x="4073" y="3014"/>
                    <a:pt x="4275" y="2609"/>
                  </a:cubicBezTo>
                  <a:cubicBezTo>
                    <a:pt x="4644" y="1895"/>
                    <a:pt x="4061" y="895"/>
                    <a:pt x="2954" y="347"/>
                  </a:cubicBezTo>
                  <a:cubicBezTo>
                    <a:pt x="2522" y="120"/>
                    <a:pt x="2025" y="1"/>
                    <a:pt x="15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3790;p88"/>
            <p:cNvSpPr/>
            <p:nvPr/>
          </p:nvSpPr>
          <p:spPr>
            <a:xfrm>
              <a:off x="4257875" y="1548300"/>
              <a:ext cx="147950" cy="169025"/>
            </a:xfrm>
            <a:custGeom>
              <a:avLst/>
              <a:gdLst/>
              <a:ahLst/>
              <a:cxnLst/>
              <a:rect l="l" t="t" r="r" b="b"/>
              <a:pathLst>
                <a:path w="5918" h="6761" extrusionOk="0">
                  <a:moveTo>
                    <a:pt x="2584" y="0"/>
                  </a:moveTo>
                  <a:lnTo>
                    <a:pt x="2060" y="1048"/>
                  </a:lnTo>
                  <a:lnTo>
                    <a:pt x="274" y="4632"/>
                  </a:lnTo>
                  <a:cubicBezTo>
                    <a:pt x="0" y="5179"/>
                    <a:pt x="500" y="5989"/>
                    <a:pt x="1429" y="6453"/>
                  </a:cubicBezTo>
                  <a:cubicBezTo>
                    <a:pt x="1842" y="6660"/>
                    <a:pt x="2264" y="6760"/>
                    <a:pt x="2629" y="6760"/>
                  </a:cubicBezTo>
                  <a:cubicBezTo>
                    <a:pt x="3086" y="6760"/>
                    <a:pt x="3456" y="6603"/>
                    <a:pt x="3608" y="6299"/>
                  </a:cubicBezTo>
                  <a:lnTo>
                    <a:pt x="5918" y="1691"/>
                  </a:lnTo>
                  <a:lnTo>
                    <a:pt x="25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3791;p88"/>
            <p:cNvSpPr/>
            <p:nvPr/>
          </p:nvSpPr>
          <p:spPr>
            <a:xfrm>
              <a:off x="4248650" y="1540650"/>
              <a:ext cx="167300" cy="184475"/>
            </a:xfrm>
            <a:custGeom>
              <a:avLst/>
              <a:gdLst/>
              <a:ahLst/>
              <a:cxnLst/>
              <a:rect l="l" t="t" r="r" b="b"/>
              <a:pathLst>
                <a:path w="6692" h="7379" extrusionOk="0">
                  <a:moveTo>
                    <a:pt x="2940" y="1"/>
                  </a:moveTo>
                  <a:cubicBezTo>
                    <a:pt x="2835" y="1"/>
                    <a:pt x="2731" y="52"/>
                    <a:pt x="2667" y="175"/>
                  </a:cubicBezTo>
                  <a:lnTo>
                    <a:pt x="357" y="4795"/>
                  </a:lnTo>
                  <a:cubicBezTo>
                    <a:pt x="0" y="5497"/>
                    <a:pt x="572" y="6486"/>
                    <a:pt x="1655" y="7033"/>
                  </a:cubicBezTo>
                  <a:cubicBezTo>
                    <a:pt x="2072" y="7260"/>
                    <a:pt x="2536" y="7379"/>
                    <a:pt x="3000" y="7379"/>
                  </a:cubicBezTo>
                  <a:cubicBezTo>
                    <a:pt x="3572" y="7379"/>
                    <a:pt x="4048" y="7164"/>
                    <a:pt x="4263" y="6759"/>
                  </a:cubicBezTo>
                  <a:lnTo>
                    <a:pt x="6572" y="2140"/>
                  </a:lnTo>
                  <a:cubicBezTo>
                    <a:pt x="6691" y="1894"/>
                    <a:pt x="6483" y="1691"/>
                    <a:pt x="6275" y="1691"/>
                  </a:cubicBezTo>
                  <a:cubicBezTo>
                    <a:pt x="6170" y="1691"/>
                    <a:pt x="6065" y="1742"/>
                    <a:pt x="6001" y="1866"/>
                  </a:cubicBezTo>
                  <a:lnTo>
                    <a:pt x="3691" y="6474"/>
                  </a:lnTo>
                  <a:cubicBezTo>
                    <a:pt x="3603" y="6650"/>
                    <a:pt x="3346" y="6756"/>
                    <a:pt x="3004" y="6756"/>
                  </a:cubicBezTo>
                  <a:cubicBezTo>
                    <a:pt x="2698" y="6756"/>
                    <a:pt x="2323" y="6671"/>
                    <a:pt x="1941" y="6474"/>
                  </a:cubicBezTo>
                  <a:cubicBezTo>
                    <a:pt x="1131" y="6069"/>
                    <a:pt x="750" y="5414"/>
                    <a:pt x="917" y="5069"/>
                  </a:cubicBezTo>
                  <a:lnTo>
                    <a:pt x="3239" y="461"/>
                  </a:lnTo>
                  <a:cubicBezTo>
                    <a:pt x="3358" y="207"/>
                    <a:pt x="3149" y="1"/>
                    <a:pt x="29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3792;p88"/>
            <p:cNvSpPr/>
            <p:nvPr/>
          </p:nvSpPr>
          <p:spPr>
            <a:xfrm>
              <a:off x="4306975" y="1527075"/>
              <a:ext cx="111950" cy="80775"/>
            </a:xfrm>
            <a:custGeom>
              <a:avLst/>
              <a:gdLst/>
              <a:ahLst/>
              <a:cxnLst/>
              <a:rect l="l" t="t" r="r" b="b"/>
              <a:pathLst>
                <a:path w="4478" h="3231" extrusionOk="0">
                  <a:moveTo>
                    <a:pt x="1608" y="635"/>
                  </a:moveTo>
                  <a:cubicBezTo>
                    <a:pt x="1989" y="635"/>
                    <a:pt x="2358" y="742"/>
                    <a:pt x="2692" y="909"/>
                  </a:cubicBezTo>
                  <a:cubicBezTo>
                    <a:pt x="3049" y="1087"/>
                    <a:pt x="3370" y="1361"/>
                    <a:pt x="3608" y="1695"/>
                  </a:cubicBezTo>
                  <a:cubicBezTo>
                    <a:pt x="3763" y="1933"/>
                    <a:pt x="3811" y="2171"/>
                    <a:pt x="3727" y="2326"/>
                  </a:cubicBezTo>
                  <a:cubicBezTo>
                    <a:pt x="3644" y="2480"/>
                    <a:pt x="3430" y="2588"/>
                    <a:pt x="3144" y="2611"/>
                  </a:cubicBezTo>
                  <a:cubicBezTo>
                    <a:pt x="2739" y="2611"/>
                    <a:pt x="2334" y="2516"/>
                    <a:pt x="1965" y="2326"/>
                  </a:cubicBezTo>
                  <a:cubicBezTo>
                    <a:pt x="1144" y="1909"/>
                    <a:pt x="763" y="1242"/>
                    <a:pt x="929" y="909"/>
                  </a:cubicBezTo>
                  <a:cubicBezTo>
                    <a:pt x="1013" y="754"/>
                    <a:pt x="1215" y="647"/>
                    <a:pt x="1513" y="635"/>
                  </a:cubicBezTo>
                  <a:close/>
                  <a:moveTo>
                    <a:pt x="1596" y="1"/>
                  </a:moveTo>
                  <a:cubicBezTo>
                    <a:pt x="1553" y="1"/>
                    <a:pt x="1509" y="2"/>
                    <a:pt x="1465" y="4"/>
                  </a:cubicBezTo>
                  <a:cubicBezTo>
                    <a:pt x="941" y="40"/>
                    <a:pt x="548" y="266"/>
                    <a:pt x="370" y="635"/>
                  </a:cubicBezTo>
                  <a:cubicBezTo>
                    <a:pt x="1" y="1337"/>
                    <a:pt x="584" y="2338"/>
                    <a:pt x="1679" y="2885"/>
                  </a:cubicBezTo>
                  <a:cubicBezTo>
                    <a:pt x="2096" y="3100"/>
                    <a:pt x="2561" y="3219"/>
                    <a:pt x="3037" y="3231"/>
                  </a:cubicBezTo>
                  <a:lnTo>
                    <a:pt x="3180" y="3231"/>
                  </a:lnTo>
                  <a:cubicBezTo>
                    <a:pt x="3704" y="3195"/>
                    <a:pt x="4085" y="2969"/>
                    <a:pt x="4275" y="2600"/>
                  </a:cubicBezTo>
                  <a:cubicBezTo>
                    <a:pt x="4477" y="2242"/>
                    <a:pt x="4418" y="1790"/>
                    <a:pt x="4132" y="1349"/>
                  </a:cubicBezTo>
                  <a:cubicBezTo>
                    <a:pt x="3835" y="909"/>
                    <a:pt x="3430" y="575"/>
                    <a:pt x="2965" y="349"/>
                  </a:cubicBezTo>
                  <a:cubicBezTo>
                    <a:pt x="2540" y="120"/>
                    <a:pt x="2074" y="1"/>
                    <a:pt x="1596" y="1"/>
                  </a:cubicBezTo>
                  <a:close/>
                </a:path>
              </a:pathLst>
            </a:custGeom>
            <a:solidFill>
              <a:srgbClr val="17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3793;p88"/>
            <p:cNvSpPr/>
            <p:nvPr/>
          </p:nvSpPr>
          <p:spPr>
            <a:xfrm>
              <a:off x="4318300" y="1428350"/>
              <a:ext cx="147950" cy="169025"/>
            </a:xfrm>
            <a:custGeom>
              <a:avLst/>
              <a:gdLst/>
              <a:ahLst/>
              <a:cxnLst/>
              <a:rect l="l" t="t" r="r" b="b"/>
              <a:pathLst>
                <a:path w="5918" h="6761" extrusionOk="0">
                  <a:moveTo>
                    <a:pt x="2584" y="0"/>
                  </a:moveTo>
                  <a:lnTo>
                    <a:pt x="2060" y="1036"/>
                  </a:lnTo>
                  <a:lnTo>
                    <a:pt x="274" y="4620"/>
                  </a:lnTo>
                  <a:cubicBezTo>
                    <a:pt x="0" y="5167"/>
                    <a:pt x="500" y="5989"/>
                    <a:pt x="1429" y="6453"/>
                  </a:cubicBezTo>
                  <a:cubicBezTo>
                    <a:pt x="1841" y="6660"/>
                    <a:pt x="2264" y="6760"/>
                    <a:pt x="2629" y="6760"/>
                  </a:cubicBezTo>
                  <a:cubicBezTo>
                    <a:pt x="3086" y="6760"/>
                    <a:pt x="3456" y="6603"/>
                    <a:pt x="3608" y="6298"/>
                  </a:cubicBezTo>
                  <a:lnTo>
                    <a:pt x="5918" y="1691"/>
                  </a:lnTo>
                  <a:lnTo>
                    <a:pt x="2584" y="0"/>
                  </a:lnTo>
                  <a:close/>
                </a:path>
              </a:pathLst>
            </a:custGeom>
            <a:solidFill>
              <a:srgbClr val="FAF1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3794;p88"/>
            <p:cNvSpPr/>
            <p:nvPr/>
          </p:nvSpPr>
          <p:spPr>
            <a:xfrm>
              <a:off x="4313525" y="1420750"/>
              <a:ext cx="163425" cy="184425"/>
            </a:xfrm>
            <a:custGeom>
              <a:avLst/>
              <a:gdLst/>
              <a:ahLst/>
              <a:cxnLst/>
              <a:rect l="l" t="t" r="r" b="b"/>
              <a:pathLst>
                <a:path w="6537" h="7377" extrusionOk="0">
                  <a:moveTo>
                    <a:pt x="2781" y="0"/>
                  </a:moveTo>
                  <a:cubicBezTo>
                    <a:pt x="2664" y="0"/>
                    <a:pt x="2552" y="62"/>
                    <a:pt x="2501" y="173"/>
                  </a:cubicBezTo>
                  <a:lnTo>
                    <a:pt x="179" y="4781"/>
                  </a:lnTo>
                  <a:cubicBezTo>
                    <a:pt x="1" y="5150"/>
                    <a:pt x="48" y="5602"/>
                    <a:pt x="322" y="6031"/>
                  </a:cubicBezTo>
                  <a:cubicBezTo>
                    <a:pt x="608" y="6460"/>
                    <a:pt x="1013" y="6805"/>
                    <a:pt x="1477" y="7031"/>
                  </a:cubicBezTo>
                  <a:cubicBezTo>
                    <a:pt x="1894" y="7245"/>
                    <a:pt x="2358" y="7364"/>
                    <a:pt x="2834" y="7376"/>
                  </a:cubicBezTo>
                  <a:lnTo>
                    <a:pt x="2977" y="7376"/>
                  </a:lnTo>
                  <a:cubicBezTo>
                    <a:pt x="3501" y="7341"/>
                    <a:pt x="3894" y="7114"/>
                    <a:pt x="4084" y="6745"/>
                  </a:cubicBezTo>
                  <a:lnTo>
                    <a:pt x="6394" y="2138"/>
                  </a:lnTo>
                  <a:cubicBezTo>
                    <a:pt x="6536" y="1877"/>
                    <a:pt x="6318" y="1659"/>
                    <a:pt x="6102" y="1659"/>
                  </a:cubicBezTo>
                  <a:cubicBezTo>
                    <a:pt x="5992" y="1659"/>
                    <a:pt x="5883" y="1715"/>
                    <a:pt x="5823" y="1852"/>
                  </a:cubicBezTo>
                  <a:lnTo>
                    <a:pt x="3513" y="6472"/>
                  </a:lnTo>
                  <a:cubicBezTo>
                    <a:pt x="3442" y="6626"/>
                    <a:pt x="3227" y="6722"/>
                    <a:pt x="2930" y="6745"/>
                  </a:cubicBezTo>
                  <a:cubicBezTo>
                    <a:pt x="2907" y="6746"/>
                    <a:pt x="2884" y="6746"/>
                    <a:pt x="2862" y="6746"/>
                  </a:cubicBezTo>
                  <a:cubicBezTo>
                    <a:pt x="2480" y="6746"/>
                    <a:pt x="2100" y="6651"/>
                    <a:pt x="1763" y="6472"/>
                  </a:cubicBezTo>
                  <a:cubicBezTo>
                    <a:pt x="1394" y="6293"/>
                    <a:pt x="1084" y="6031"/>
                    <a:pt x="858" y="5698"/>
                  </a:cubicBezTo>
                  <a:cubicBezTo>
                    <a:pt x="763" y="5555"/>
                    <a:pt x="632" y="5293"/>
                    <a:pt x="739" y="5067"/>
                  </a:cubicBezTo>
                  <a:lnTo>
                    <a:pt x="3061" y="459"/>
                  </a:lnTo>
                  <a:cubicBezTo>
                    <a:pt x="3132" y="304"/>
                    <a:pt x="3072" y="114"/>
                    <a:pt x="2918" y="30"/>
                  </a:cubicBezTo>
                  <a:cubicBezTo>
                    <a:pt x="2874" y="10"/>
                    <a:pt x="2827" y="0"/>
                    <a:pt x="27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3795;p88"/>
            <p:cNvSpPr/>
            <p:nvPr/>
          </p:nvSpPr>
          <p:spPr>
            <a:xfrm>
              <a:off x="4372175" y="1407175"/>
              <a:ext cx="107175" cy="81025"/>
            </a:xfrm>
            <a:custGeom>
              <a:avLst/>
              <a:gdLst/>
              <a:ahLst/>
              <a:cxnLst/>
              <a:rect l="l" t="t" r="r" b="b"/>
              <a:pathLst>
                <a:path w="4287" h="3241" extrusionOk="0">
                  <a:moveTo>
                    <a:pt x="1429" y="621"/>
                  </a:moveTo>
                  <a:cubicBezTo>
                    <a:pt x="1798" y="633"/>
                    <a:pt x="2167" y="728"/>
                    <a:pt x="2500" y="907"/>
                  </a:cubicBezTo>
                  <a:cubicBezTo>
                    <a:pt x="2870" y="1085"/>
                    <a:pt x="3179" y="1347"/>
                    <a:pt x="3417" y="1681"/>
                  </a:cubicBezTo>
                  <a:cubicBezTo>
                    <a:pt x="3572" y="1931"/>
                    <a:pt x="3620" y="2157"/>
                    <a:pt x="3536" y="2323"/>
                  </a:cubicBezTo>
                  <a:cubicBezTo>
                    <a:pt x="3448" y="2493"/>
                    <a:pt x="3194" y="2597"/>
                    <a:pt x="2852" y="2597"/>
                  </a:cubicBezTo>
                  <a:cubicBezTo>
                    <a:pt x="2548" y="2597"/>
                    <a:pt x="2174" y="2514"/>
                    <a:pt x="1786" y="2323"/>
                  </a:cubicBezTo>
                  <a:cubicBezTo>
                    <a:pt x="1417" y="2145"/>
                    <a:pt x="1096" y="1871"/>
                    <a:pt x="869" y="1538"/>
                  </a:cubicBezTo>
                  <a:cubicBezTo>
                    <a:pt x="703" y="1300"/>
                    <a:pt x="667" y="1061"/>
                    <a:pt x="738" y="907"/>
                  </a:cubicBezTo>
                  <a:cubicBezTo>
                    <a:pt x="822" y="752"/>
                    <a:pt x="1024" y="645"/>
                    <a:pt x="1322" y="621"/>
                  </a:cubicBezTo>
                  <a:close/>
                  <a:moveTo>
                    <a:pt x="1358" y="1"/>
                  </a:moveTo>
                  <a:cubicBezTo>
                    <a:pt x="1334" y="1"/>
                    <a:pt x="1310" y="1"/>
                    <a:pt x="1286" y="2"/>
                  </a:cubicBezTo>
                  <a:cubicBezTo>
                    <a:pt x="762" y="37"/>
                    <a:pt x="369" y="264"/>
                    <a:pt x="179" y="633"/>
                  </a:cubicBezTo>
                  <a:cubicBezTo>
                    <a:pt x="0" y="1002"/>
                    <a:pt x="48" y="1442"/>
                    <a:pt x="334" y="1895"/>
                  </a:cubicBezTo>
                  <a:cubicBezTo>
                    <a:pt x="631" y="2323"/>
                    <a:pt x="1036" y="2669"/>
                    <a:pt x="1500" y="2895"/>
                  </a:cubicBezTo>
                  <a:cubicBezTo>
                    <a:pt x="1917" y="3109"/>
                    <a:pt x="2370" y="3228"/>
                    <a:pt x="2846" y="3240"/>
                  </a:cubicBezTo>
                  <a:cubicBezTo>
                    <a:pt x="3417" y="3240"/>
                    <a:pt x="3894" y="3014"/>
                    <a:pt x="4108" y="2609"/>
                  </a:cubicBezTo>
                  <a:cubicBezTo>
                    <a:pt x="4286" y="2240"/>
                    <a:pt x="4227" y="1788"/>
                    <a:pt x="3941" y="1347"/>
                  </a:cubicBezTo>
                  <a:cubicBezTo>
                    <a:pt x="3655" y="919"/>
                    <a:pt x="3251" y="573"/>
                    <a:pt x="2786" y="347"/>
                  </a:cubicBezTo>
                  <a:cubicBezTo>
                    <a:pt x="2343" y="120"/>
                    <a:pt x="1856" y="1"/>
                    <a:pt x="1358" y="1"/>
                  </a:cubicBezTo>
                  <a:close/>
                </a:path>
              </a:pathLst>
            </a:custGeom>
            <a:solidFill>
              <a:srgbClr val="17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3796;p88"/>
            <p:cNvSpPr/>
            <p:nvPr/>
          </p:nvSpPr>
          <p:spPr>
            <a:xfrm>
              <a:off x="4376625" y="1415025"/>
              <a:ext cx="97950" cy="65075"/>
            </a:xfrm>
            <a:custGeom>
              <a:avLst/>
              <a:gdLst/>
              <a:ahLst/>
              <a:cxnLst/>
              <a:rect l="l" t="t" r="r" b="b"/>
              <a:pathLst>
                <a:path w="3918" h="2603" extrusionOk="0">
                  <a:moveTo>
                    <a:pt x="1253" y="0"/>
                  </a:moveTo>
                  <a:cubicBezTo>
                    <a:pt x="796" y="0"/>
                    <a:pt x="427" y="157"/>
                    <a:pt x="275" y="462"/>
                  </a:cubicBezTo>
                  <a:cubicBezTo>
                    <a:pt x="1" y="997"/>
                    <a:pt x="525" y="1831"/>
                    <a:pt x="1453" y="2295"/>
                  </a:cubicBezTo>
                  <a:cubicBezTo>
                    <a:pt x="1866" y="2502"/>
                    <a:pt x="2288" y="2602"/>
                    <a:pt x="2654" y="2602"/>
                  </a:cubicBezTo>
                  <a:cubicBezTo>
                    <a:pt x="3111" y="2602"/>
                    <a:pt x="3480" y="2445"/>
                    <a:pt x="3632" y="2140"/>
                  </a:cubicBezTo>
                  <a:cubicBezTo>
                    <a:pt x="3918" y="1593"/>
                    <a:pt x="3382" y="771"/>
                    <a:pt x="2453" y="307"/>
                  </a:cubicBezTo>
                  <a:cubicBezTo>
                    <a:pt x="2041" y="101"/>
                    <a:pt x="1619" y="0"/>
                    <a:pt x="1253" y="0"/>
                  </a:cubicBezTo>
                  <a:close/>
                </a:path>
              </a:pathLst>
            </a:custGeom>
            <a:solidFill>
              <a:srgbClr val="17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3797;p88"/>
            <p:cNvSpPr/>
            <p:nvPr/>
          </p:nvSpPr>
          <p:spPr>
            <a:xfrm>
              <a:off x="4395075" y="1425650"/>
              <a:ext cx="62850" cy="39925"/>
            </a:xfrm>
            <a:custGeom>
              <a:avLst/>
              <a:gdLst/>
              <a:ahLst/>
              <a:cxnLst/>
              <a:rect l="l" t="t" r="r" b="b"/>
              <a:pathLst>
                <a:path w="2514" h="1597" extrusionOk="0">
                  <a:moveTo>
                    <a:pt x="718" y="1"/>
                  </a:moveTo>
                  <a:cubicBezTo>
                    <a:pt x="454" y="1"/>
                    <a:pt x="248" y="84"/>
                    <a:pt x="168" y="251"/>
                  </a:cubicBezTo>
                  <a:cubicBezTo>
                    <a:pt x="1" y="572"/>
                    <a:pt x="358" y="1072"/>
                    <a:pt x="965" y="1382"/>
                  </a:cubicBezTo>
                  <a:cubicBezTo>
                    <a:pt x="1252" y="1525"/>
                    <a:pt x="1543" y="1597"/>
                    <a:pt x="1788" y="1597"/>
                  </a:cubicBezTo>
                  <a:cubicBezTo>
                    <a:pt x="2051" y="1597"/>
                    <a:pt x="2260" y="1513"/>
                    <a:pt x="2346" y="1346"/>
                  </a:cubicBezTo>
                  <a:cubicBezTo>
                    <a:pt x="2513" y="1025"/>
                    <a:pt x="2156" y="525"/>
                    <a:pt x="1549" y="215"/>
                  </a:cubicBezTo>
                  <a:cubicBezTo>
                    <a:pt x="1257" y="72"/>
                    <a:pt x="962" y="1"/>
                    <a:pt x="7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3798;p88"/>
            <p:cNvSpPr/>
            <p:nvPr/>
          </p:nvSpPr>
          <p:spPr>
            <a:xfrm>
              <a:off x="4067075" y="1765675"/>
              <a:ext cx="80100" cy="144900"/>
            </a:xfrm>
            <a:custGeom>
              <a:avLst/>
              <a:gdLst/>
              <a:ahLst/>
              <a:cxnLst/>
              <a:rect l="l" t="t" r="r" b="b"/>
              <a:pathLst>
                <a:path w="3204" h="5796" extrusionOk="0">
                  <a:moveTo>
                    <a:pt x="1052" y="0"/>
                  </a:moveTo>
                  <a:cubicBezTo>
                    <a:pt x="1007" y="0"/>
                    <a:pt x="962" y="3"/>
                    <a:pt x="917" y="9"/>
                  </a:cubicBezTo>
                  <a:lnTo>
                    <a:pt x="643" y="33"/>
                  </a:lnTo>
                  <a:lnTo>
                    <a:pt x="0" y="116"/>
                  </a:lnTo>
                  <a:lnTo>
                    <a:pt x="798" y="5795"/>
                  </a:lnTo>
                  <a:lnTo>
                    <a:pt x="1691" y="5688"/>
                  </a:lnTo>
                  <a:cubicBezTo>
                    <a:pt x="2620" y="5557"/>
                    <a:pt x="3203" y="4176"/>
                    <a:pt x="2977" y="2604"/>
                  </a:cubicBezTo>
                  <a:cubicBezTo>
                    <a:pt x="2773" y="1097"/>
                    <a:pt x="1933" y="0"/>
                    <a:pt x="1052" y="0"/>
                  </a:cubicBezTo>
                  <a:close/>
                </a:path>
              </a:pathLst>
            </a:custGeom>
            <a:solidFill>
              <a:srgbClr val="653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3799;p88"/>
            <p:cNvSpPr/>
            <p:nvPr/>
          </p:nvSpPr>
          <p:spPr>
            <a:xfrm>
              <a:off x="4058725" y="1757825"/>
              <a:ext cx="96775" cy="160475"/>
            </a:xfrm>
            <a:custGeom>
              <a:avLst/>
              <a:gdLst/>
              <a:ahLst/>
              <a:cxnLst/>
              <a:rect l="l" t="t" r="r" b="b"/>
              <a:pathLst>
                <a:path w="3871" h="6419" extrusionOk="0">
                  <a:moveTo>
                    <a:pt x="1410" y="0"/>
                  </a:moveTo>
                  <a:cubicBezTo>
                    <a:pt x="1349" y="0"/>
                    <a:pt x="1288" y="5"/>
                    <a:pt x="1227" y="13"/>
                  </a:cubicBezTo>
                  <a:lnTo>
                    <a:pt x="299" y="120"/>
                  </a:lnTo>
                  <a:cubicBezTo>
                    <a:pt x="120" y="144"/>
                    <a:pt x="1" y="311"/>
                    <a:pt x="25" y="478"/>
                  </a:cubicBezTo>
                  <a:cubicBezTo>
                    <a:pt x="46" y="641"/>
                    <a:pt x="178" y="754"/>
                    <a:pt x="337" y="754"/>
                  </a:cubicBezTo>
                  <a:cubicBezTo>
                    <a:pt x="352" y="754"/>
                    <a:pt x="367" y="753"/>
                    <a:pt x="382" y="751"/>
                  </a:cubicBezTo>
                  <a:lnTo>
                    <a:pt x="1001" y="656"/>
                  </a:lnTo>
                  <a:lnTo>
                    <a:pt x="1287" y="644"/>
                  </a:lnTo>
                  <a:cubicBezTo>
                    <a:pt x="1319" y="640"/>
                    <a:pt x="1352" y="638"/>
                    <a:pt x="1384" y="638"/>
                  </a:cubicBezTo>
                  <a:cubicBezTo>
                    <a:pt x="2104" y="638"/>
                    <a:pt x="2830" y="1633"/>
                    <a:pt x="3001" y="2954"/>
                  </a:cubicBezTo>
                  <a:cubicBezTo>
                    <a:pt x="3192" y="4335"/>
                    <a:pt x="2727" y="5585"/>
                    <a:pt x="1989" y="5692"/>
                  </a:cubicBezTo>
                  <a:lnTo>
                    <a:pt x="1096" y="5800"/>
                  </a:lnTo>
                  <a:cubicBezTo>
                    <a:pt x="703" y="5847"/>
                    <a:pt x="739" y="6419"/>
                    <a:pt x="1132" y="6419"/>
                  </a:cubicBezTo>
                  <a:lnTo>
                    <a:pt x="1156" y="6419"/>
                  </a:lnTo>
                  <a:lnTo>
                    <a:pt x="2061" y="6312"/>
                  </a:lnTo>
                  <a:cubicBezTo>
                    <a:pt x="3180" y="6157"/>
                    <a:pt x="3870" y="4633"/>
                    <a:pt x="3632" y="2871"/>
                  </a:cubicBezTo>
                  <a:cubicBezTo>
                    <a:pt x="3407" y="1218"/>
                    <a:pt x="2439" y="0"/>
                    <a:pt x="1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3800;p88"/>
            <p:cNvSpPr/>
            <p:nvPr/>
          </p:nvSpPr>
          <p:spPr>
            <a:xfrm>
              <a:off x="4026300" y="1768300"/>
              <a:ext cx="94975" cy="143400"/>
            </a:xfrm>
            <a:custGeom>
              <a:avLst/>
              <a:gdLst/>
              <a:ahLst/>
              <a:cxnLst/>
              <a:rect l="l" t="t" r="r" b="b"/>
              <a:pathLst>
                <a:path w="3799" h="5736" extrusionOk="0">
                  <a:moveTo>
                    <a:pt x="1654" y="1"/>
                  </a:moveTo>
                  <a:cubicBezTo>
                    <a:pt x="1607" y="1"/>
                    <a:pt x="1559" y="4"/>
                    <a:pt x="1512" y="11"/>
                  </a:cubicBezTo>
                  <a:cubicBezTo>
                    <a:pt x="584" y="130"/>
                    <a:pt x="0" y="1523"/>
                    <a:pt x="214" y="3095"/>
                  </a:cubicBezTo>
                  <a:cubicBezTo>
                    <a:pt x="418" y="4598"/>
                    <a:pt x="1265" y="5736"/>
                    <a:pt x="2144" y="5736"/>
                  </a:cubicBezTo>
                  <a:cubicBezTo>
                    <a:pt x="2192" y="5736"/>
                    <a:pt x="2239" y="5733"/>
                    <a:pt x="2286" y="5726"/>
                  </a:cubicBezTo>
                  <a:cubicBezTo>
                    <a:pt x="3215" y="5595"/>
                    <a:pt x="3798" y="4214"/>
                    <a:pt x="3584" y="2642"/>
                  </a:cubicBezTo>
                  <a:cubicBezTo>
                    <a:pt x="3380" y="1139"/>
                    <a:pt x="2534" y="1"/>
                    <a:pt x="1654" y="1"/>
                  </a:cubicBezTo>
                  <a:close/>
                </a:path>
              </a:pathLst>
            </a:custGeom>
            <a:solidFill>
              <a:srgbClr val="5516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3801;p88"/>
            <p:cNvSpPr/>
            <p:nvPr/>
          </p:nvSpPr>
          <p:spPr>
            <a:xfrm>
              <a:off x="4026300" y="1768300"/>
              <a:ext cx="94975" cy="143400"/>
            </a:xfrm>
            <a:custGeom>
              <a:avLst/>
              <a:gdLst/>
              <a:ahLst/>
              <a:cxnLst/>
              <a:rect l="l" t="t" r="r" b="b"/>
              <a:pathLst>
                <a:path w="3799" h="5736" extrusionOk="0">
                  <a:moveTo>
                    <a:pt x="1654" y="1"/>
                  </a:moveTo>
                  <a:cubicBezTo>
                    <a:pt x="1607" y="1"/>
                    <a:pt x="1559" y="4"/>
                    <a:pt x="1512" y="11"/>
                  </a:cubicBezTo>
                  <a:cubicBezTo>
                    <a:pt x="584" y="130"/>
                    <a:pt x="0" y="1523"/>
                    <a:pt x="214" y="3095"/>
                  </a:cubicBezTo>
                  <a:cubicBezTo>
                    <a:pt x="418" y="4598"/>
                    <a:pt x="1265" y="5736"/>
                    <a:pt x="2144" y="5736"/>
                  </a:cubicBezTo>
                  <a:cubicBezTo>
                    <a:pt x="2192" y="5736"/>
                    <a:pt x="2239" y="5733"/>
                    <a:pt x="2286" y="5726"/>
                  </a:cubicBezTo>
                  <a:cubicBezTo>
                    <a:pt x="3215" y="5595"/>
                    <a:pt x="3798" y="4214"/>
                    <a:pt x="3584" y="2642"/>
                  </a:cubicBezTo>
                  <a:cubicBezTo>
                    <a:pt x="3380" y="1139"/>
                    <a:pt x="2534" y="1"/>
                    <a:pt x="1654" y="1"/>
                  </a:cubicBezTo>
                  <a:close/>
                </a:path>
              </a:pathLst>
            </a:custGeom>
            <a:solidFill>
              <a:srgbClr val="F3D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3802;p88"/>
            <p:cNvSpPr/>
            <p:nvPr/>
          </p:nvSpPr>
          <p:spPr>
            <a:xfrm>
              <a:off x="4074225" y="1761725"/>
              <a:ext cx="142600" cy="149500"/>
            </a:xfrm>
            <a:custGeom>
              <a:avLst/>
              <a:gdLst/>
              <a:ahLst/>
              <a:cxnLst/>
              <a:rect l="l" t="t" r="r" b="b"/>
              <a:pathLst>
                <a:path w="5704" h="5980" extrusionOk="0">
                  <a:moveTo>
                    <a:pt x="5703" y="0"/>
                  </a:moveTo>
                  <a:lnTo>
                    <a:pt x="905" y="143"/>
                  </a:lnTo>
                  <a:lnTo>
                    <a:pt x="0" y="226"/>
                  </a:lnTo>
                  <a:cubicBezTo>
                    <a:pt x="0" y="226"/>
                    <a:pt x="2119" y="1500"/>
                    <a:pt x="1655" y="4417"/>
                  </a:cubicBezTo>
                  <a:cubicBezTo>
                    <a:pt x="1655" y="4417"/>
                    <a:pt x="1048" y="5739"/>
                    <a:pt x="572" y="5941"/>
                  </a:cubicBezTo>
                  <a:cubicBezTo>
                    <a:pt x="548" y="5941"/>
                    <a:pt x="524" y="5953"/>
                    <a:pt x="512" y="5953"/>
                  </a:cubicBezTo>
                  <a:cubicBezTo>
                    <a:pt x="414" y="5972"/>
                    <a:pt x="403" y="5980"/>
                    <a:pt x="448" y="5980"/>
                  </a:cubicBezTo>
                  <a:cubicBezTo>
                    <a:pt x="628" y="5980"/>
                    <a:pt x="1703" y="5858"/>
                    <a:pt x="1703" y="5858"/>
                  </a:cubicBezTo>
                  <a:lnTo>
                    <a:pt x="5572" y="5775"/>
                  </a:lnTo>
                  <a:lnTo>
                    <a:pt x="57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3803;p88"/>
            <p:cNvSpPr/>
            <p:nvPr/>
          </p:nvSpPr>
          <p:spPr>
            <a:xfrm>
              <a:off x="4193875" y="1761450"/>
              <a:ext cx="79800" cy="144650"/>
            </a:xfrm>
            <a:custGeom>
              <a:avLst/>
              <a:gdLst/>
              <a:ahLst/>
              <a:cxnLst/>
              <a:rect l="l" t="t" r="r" b="b"/>
              <a:pathLst>
                <a:path w="3192" h="5786" extrusionOk="0">
                  <a:moveTo>
                    <a:pt x="1064" y="1"/>
                  </a:moveTo>
                  <a:cubicBezTo>
                    <a:pt x="1015" y="1"/>
                    <a:pt x="966" y="4"/>
                    <a:pt x="917" y="11"/>
                  </a:cubicBezTo>
                  <a:lnTo>
                    <a:pt x="643" y="23"/>
                  </a:lnTo>
                  <a:lnTo>
                    <a:pt x="0" y="118"/>
                  </a:lnTo>
                  <a:lnTo>
                    <a:pt x="786" y="5786"/>
                  </a:lnTo>
                  <a:lnTo>
                    <a:pt x="1679" y="5678"/>
                  </a:lnTo>
                  <a:cubicBezTo>
                    <a:pt x="2620" y="5559"/>
                    <a:pt x="3191" y="4166"/>
                    <a:pt x="2977" y="2595"/>
                  </a:cubicBezTo>
                  <a:cubicBezTo>
                    <a:pt x="2774" y="1095"/>
                    <a:pt x="1941" y="1"/>
                    <a:pt x="1064" y="1"/>
                  </a:cubicBezTo>
                  <a:close/>
                </a:path>
              </a:pathLst>
            </a:custGeom>
            <a:solidFill>
              <a:srgbClr val="F3D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3804;p88"/>
            <p:cNvSpPr/>
            <p:nvPr/>
          </p:nvSpPr>
          <p:spPr>
            <a:xfrm>
              <a:off x="4183150" y="1753400"/>
              <a:ext cx="99150" cy="160750"/>
            </a:xfrm>
            <a:custGeom>
              <a:avLst/>
              <a:gdLst/>
              <a:ahLst/>
              <a:cxnLst/>
              <a:rect l="l" t="t" r="r" b="b"/>
              <a:pathLst>
                <a:path w="3966" h="6430" extrusionOk="0">
                  <a:moveTo>
                    <a:pt x="1491" y="0"/>
                  </a:moveTo>
                  <a:cubicBezTo>
                    <a:pt x="1434" y="0"/>
                    <a:pt x="1378" y="4"/>
                    <a:pt x="1322" y="12"/>
                  </a:cubicBezTo>
                  <a:lnTo>
                    <a:pt x="394" y="119"/>
                  </a:lnTo>
                  <a:cubicBezTo>
                    <a:pt x="1" y="188"/>
                    <a:pt x="56" y="751"/>
                    <a:pt x="441" y="751"/>
                  </a:cubicBezTo>
                  <a:cubicBezTo>
                    <a:pt x="453" y="751"/>
                    <a:pt x="465" y="751"/>
                    <a:pt x="477" y="750"/>
                  </a:cubicBezTo>
                  <a:lnTo>
                    <a:pt x="1382" y="643"/>
                  </a:lnTo>
                  <a:cubicBezTo>
                    <a:pt x="1417" y="638"/>
                    <a:pt x="1452" y="635"/>
                    <a:pt x="1486" y="635"/>
                  </a:cubicBezTo>
                  <a:cubicBezTo>
                    <a:pt x="1799" y="635"/>
                    <a:pt x="2115" y="825"/>
                    <a:pt x="2394" y="1178"/>
                  </a:cubicBezTo>
                  <a:cubicBezTo>
                    <a:pt x="2787" y="1702"/>
                    <a:pt x="3025" y="2309"/>
                    <a:pt x="3096" y="2952"/>
                  </a:cubicBezTo>
                  <a:cubicBezTo>
                    <a:pt x="3287" y="4334"/>
                    <a:pt x="2822" y="5584"/>
                    <a:pt x="2072" y="5691"/>
                  </a:cubicBezTo>
                  <a:lnTo>
                    <a:pt x="1179" y="5798"/>
                  </a:lnTo>
                  <a:cubicBezTo>
                    <a:pt x="787" y="5846"/>
                    <a:pt x="822" y="6417"/>
                    <a:pt x="1215" y="6429"/>
                  </a:cubicBezTo>
                  <a:lnTo>
                    <a:pt x="1251" y="6417"/>
                  </a:lnTo>
                  <a:lnTo>
                    <a:pt x="2156" y="6310"/>
                  </a:lnTo>
                  <a:cubicBezTo>
                    <a:pt x="3275" y="6155"/>
                    <a:pt x="3965" y="4643"/>
                    <a:pt x="3727" y="2869"/>
                  </a:cubicBezTo>
                  <a:cubicBezTo>
                    <a:pt x="3632" y="2107"/>
                    <a:pt x="3346" y="1393"/>
                    <a:pt x="2894" y="785"/>
                  </a:cubicBezTo>
                  <a:cubicBezTo>
                    <a:pt x="2478" y="274"/>
                    <a:pt x="1976" y="0"/>
                    <a:pt x="14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3805;p88"/>
            <p:cNvSpPr/>
            <p:nvPr/>
          </p:nvSpPr>
          <p:spPr>
            <a:xfrm>
              <a:off x="4152800" y="1763900"/>
              <a:ext cx="94975" cy="143350"/>
            </a:xfrm>
            <a:custGeom>
              <a:avLst/>
              <a:gdLst/>
              <a:ahLst/>
              <a:cxnLst/>
              <a:rect l="l" t="t" r="r" b="b"/>
              <a:pathLst>
                <a:path w="3799" h="5734" extrusionOk="0">
                  <a:moveTo>
                    <a:pt x="1642" y="0"/>
                  </a:moveTo>
                  <a:cubicBezTo>
                    <a:pt x="1599" y="0"/>
                    <a:pt x="1556" y="3"/>
                    <a:pt x="1512" y="8"/>
                  </a:cubicBezTo>
                  <a:cubicBezTo>
                    <a:pt x="584" y="139"/>
                    <a:pt x="0" y="1520"/>
                    <a:pt x="215" y="3104"/>
                  </a:cubicBezTo>
                  <a:cubicBezTo>
                    <a:pt x="418" y="4596"/>
                    <a:pt x="1265" y="5733"/>
                    <a:pt x="2145" y="5733"/>
                  </a:cubicBezTo>
                  <a:cubicBezTo>
                    <a:pt x="2192" y="5733"/>
                    <a:pt x="2239" y="5730"/>
                    <a:pt x="2286" y="5723"/>
                  </a:cubicBezTo>
                  <a:cubicBezTo>
                    <a:pt x="3215" y="5604"/>
                    <a:pt x="3798" y="4223"/>
                    <a:pt x="3584" y="2640"/>
                  </a:cubicBezTo>
                  <a:cubicBezTo>
                    <a:pt x="3380" y="1141"/>
                    <a:pt x="2526" y="0"/>
                    <a:pt x="1642" y="0"/>
                  </a:cubicBezTo>
                  <a:close/>
                </a:path>
              </a:pathLst>
            </a:custGeom>
            <a:solidFill>
              <a:srgbClr val="F3D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3806;p88"/>
            <p:cNvSpPr/>
            <p:nvPr/>
          </p:nvSpPr>
          <p:spPr>
            <a:xfrm>
              <a:off x="4147425" y="1756050"/>
              <a:ext cx="105700" cy="158975"/>
            </a:xfrm>
            <a:custGeom>
              <a:avLst/>
              <a:gdLst/>
              <a:ahLst/>
              <a:cxnLst/>
              <a:rect l="l" t="t" r="r" b="b"/>
              <a:pathLst>
                <a:path w="4228" h="6359" extrusionOk="0">
                  <a:moveTo>
                    <a:pt x="1818" y="623"/>
                  </a:moveTo>
                  <a:cubicBezTo>
                    <a:pt x="1835" y="623"/>
                    <a:pt x="1852" y="626"/>
                    <a:pt x="1870" y="632"/>
                  </a:cubicBezTo>
                  <a:cubicBezTo>
                    <a:pt x="2585" y="632"/>
                    <a:pt x="3311" y="1668"/>
                    <a:pt x="3489" y="2989"/>
                  </a:cubicBezTo>
                  <a:cubicBezTo>
                    <a:pt x="3597" y="3644"/>
                    <a:pt x="3525" y="4299"/>
                    <a:pt x="3299" y="4918"/>
                  </a:cubicBezTo>
                  <a:cubicBezTo>
                    <a:pt x="3097" y="5394"/>
                    <a:pt x="2799" y="5680"/>
                    <a:pt x="2466" y="5728"/>
                  </a:cubicBezTo>
                  <a:cubicBezTo>
                    <a:pt x="2435" y="5732"/>
                    <a:pt x="2404" y="5734"/>
                    <a:pt x="2373" y="5734"/>
                  </a:cubicBezTo>
                  <a:cubicBezTo>
                    <a:pt x="1662" y="5734"/>
                    <a:pt x="922" y="4694"/>
                    <a:pt x="751" y="3370"/>
                  </a:cubicBezTo>
                  <a:cubicBezTo>
                    <a:pt x="644" y="2715"/>
                    <a:pt x="703" y="2049"/>
                    <a:pt x="942" y="1441"/>
                  </a:cubicBezTo>
                  <a:cubicBezTo>
                    <a:pt x="1144" y="965"/>
                    <a:pt x="1430" y="668"/>
                    <a:pt x="1775" y="632"/>
                  </a:cubicBezTo>
                  <a:cubicBezTo>
                    <a:pt x="1787" y="626"/>
                    <a:pt x="1802" y="623"/>
                    <a:pt x="1818" y="623"/>
                  </a:cubicBezTo>
                  <a:close/>
                  <a:moveTo>
                    <a:pt x="1866" y="0"/>
                  </a:moveTo>
                  <a:cubicBezTo>
                    <a:pt x="1804" y="0"/>
                    <a:pt x="1742" y="4"/>
                    <a:pt x="1680" y="13"/>
                  </a:cubicBezTo>
                  <a:cubicBezTo>
                    <a:pt x="1120" y="84"/>
                    <a:pt x="656" y="513"/>
                    <a:pt x="358" y="1203"/>
                  </a:cubicBezTo>
                  <a:cubicBezTo>
                    <a:pt x="84" y="1918"/>
                    <a:pt x="1" y="2692"/>
                    <a:pt x="120" y="3454"/>
                  </a:cubicBezTo>
                  <a:cubicBezTo>
                    <a:pt x="346" y="5132"/>
                    <a:pt x="1311" y="6359"/>
                    <a:pt x="2370" y="6359"/>
                  </a:cubicBezTo>
                  <a:cubicBezTo>
                    <a:pt x="2430" y="6359"/>
                    <a:pt x="2489" y="6359"/>
                    <a:pt x="2549" y="6347"/>
                  </a:cubicBezTo>
                  <a:cubicBezTo>
                    <a:pt x="3108" y="6275"/>
                    <a:pt x="3585" y="5847"/>
                    <a:pt x="3870" y="5156"/>
                  </a:cubicBezTo>
                  <a:cubicBezTo>
                    <a:pt x="4144" y="4442"/>
                    <a:pt x="4228" y="3668"/>
                    <a:pt x="4109" y="2906"/>
                  </a:cubicBezTo>
                  <a:cubicBezTo>
                    <a:pt x="3884" y="1230"/>
                    <a:pt x="2925" y="0"/>
                    <a:pt x="18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3807;p88"/>
            <p:cNvSpPr/>
            <p:nvPr/>
          </p:nvSpPr>
          <p:spPr>
            <a:xfrm>
              <a:off x="4358775" y="1366725"/>
              <a:ext cx="82475" cy="145875"/>
            </a:xfrm>
            <a:custGeom>
              <a:avLst/>
              <a:gdLst/>
              <a:ahLst/>
              <a:cxnLst/>
              <a:rect l="l" t="t" r="r" b="b"/>
              <a:pathLst>
                <a:path w="3299" h="5835" extrusionOk="0">
                  <a:moveTo>
                    <a:pt x="0" y="0"/>
                  </a:moveTo>
                  <a:lnTo>
                    <a:pt x="0" y="3906"/>
                  </a:lnTo>
                  <a:lnTo>
                    <a:pt x="3251" y="5835"/>
                  </a:lnTo>
                  <a:lnTo>
                    <a:pt x="3298" y="1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3808;p88"/>
            <p:cNvSpPr/>
            <p:nvPr/>
          </p:nvSpPr>
          <p:spPr>
            <a:xfrm>
              <a:off x="4351025" y="1358700"/>
              <a:ext cx="98250" cy="161650"/>
            </a:xfrm>
            <a:custGeom>
              <a:avLst/>
              <a:gdLst/>
              <a:ahLst/>
              <a:cxnLst/>
              <a:rect l="l" t="t" r="r" b="b"/>
              <a:pathLst>
                <a:path w="3930" h="6466" extrusionOk="0">
                  <a:moveTo>
                    <a:pt x="620" y="869"/>
                  </a:moveTo>
                  <a:lnTo>
                    <a:pt x="3287" y="2429"/>
                  </a:lnTo>
                  <a:lnTo>
                    <a:pt x="3251" y="5608"/>
                  </a:lnTo>
                  <a:lnTo>
                    <a:pt x="620" y="4048"/>
                  </a:lnTo>
                  <a:lnTo>
                    <a:pt x="620" y="869"/>
                  </a:lnTo>
                  <a:close/>
                  <a:moveTo>
                    <a:pt x="312" y="0"/>
                  </a:moveTo>
                  <a:cubicBezTo>
                    <a:pt x="257" y="0"/>
                    <a:pt x="203" y="12"/>
                    <a:pt x="156" y="36"/>
                  </a:cubicBezTo>
                  <a:cubicBezTo>
                    <a:pt x="60" y="95"/>
                    <a:pt x="1" y="202"/>
                    <a:pt x="1" y="310"/>
                  </a:cubicBezTo>
                  <a:lnTo>
                    <a:pt x="1" y="4215"/>
                  </a:lnTo>
                  <a:cubicBezTo>
                    <a:pt x="1" y="4334"/>
                    <a:pt x="48" y="4429"/>
                    <a:pt x="144" y="4489"/>
                  </a:cubicBezTo>
                  <a:lnTo>
                    <a:pt x="3406" y="6429"/>
                  </a:lnTo>
                  <a:cubicBezTo>
                    <a:pt x="3454" y="6453"/>
                    <a:pt x="3501" y="6465"/>
                    <a:pt x="3561" y="6465"/>
                  </a:cubicBezTo>
                  <a:cubicBezTo>
                    <a:pt x="3620" y="6465"/>
                    <a:pt x="3680" y="6453"/>
                    <a:pt x="3727" y="6429"/>
                  </a:cubicBezTo>
                  <a:cubicBezTo>
                    <a:pt x="3823" y="6370"/>
                    <a:pt x="3882" y="6263"/>
                    <a:pt x="3882" y="6156"/>
                  </a:cubicBezTo>
                  <a:lnTo>
                    <a:pt x="3930" y="2250"/>
                  </a:lnTo>
                  <a:cubicBezTo>
                    <a:pt x="3930" y="2131"/>
                    <a:pt x="3870" y="2036"/>
                    <a:pt x="3775" y="1976"/>
                  </a:cubicBezTo>
                  <a:lnTo>
                    <a:pt x="477" y="36"/>
                  </a:lnTo>
                  <a:cubicBezTo>
                    <a:pt x="423" y="12"/>
                    <a:pt x="367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3809;p88"/>
            <p:cNvSpPr/>
            <p:nvPr/>
          </p:nvSpPr>
          <p:spPr>
            <a:xfrm>
              <a:off x="4358775" y="1317325"/>
              <a:ext cx="164325" cy="97650"/>
            </a:xfrm>
            <a:custGeom>
              <a:avLst/>
              <a:gdLst/>
              <a:ahLst/>
              <a:cxnLst/>
              <a:rect l="l" t="t" r="r" b="b"/>
              <a:pathLst>
                <a:path w="6573" h="3906" extrusionOk="0">
                  <a:moveTo>
                    <a:pt x="3251" y="0"/>
                  </a:moveTo>
                  <a:lnTo>
                    <a:pt x="0" y="1976"/>
                  </a:lnTo>
                  <a:lnTo>
                    <a:pt x="3298" y="3905"/>
                  </a:lnTo>
                  <a:lnTo>
                    <a:pt x="6573" y="1905"/>
                  </a:lnTo>
                  <a:lnTo>
                    <a:pt x="3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3810;p88"/>
            <p:cNvSpPr/>
            <p:nvPr/>
          </p:nvSpPr>
          <p:spPr>
            <a:xfrm>
              <a:off x="4350725" y="1309350"/>
              <a:ext cx="181300" cy="113350"/>
            </a:xfrm>
            <a:custGeom>
              <a:avLst/>
              <a:gdLst/>
              <a:ahLst/>
              <a:cxnLst/>
              <a:rect l="l" t="t" r="r" b="b"/>
              <a:pathLst>
                <a:path w="7252" h="4534" extrusionOk="0">
                  <a:moveTo>
                    <a:pt x="3573" y="688"/>
                  </a:moveTo>
                  <a:lnTo>
                    <a:pt x="6276" y="2236"/>
                  </a:lnTo>
                  <a:lnTo>
                    <a:pt x="3620" y="3855"/>
                  </a:lnTo>
                  <a:lnTo>
                    <a:pt x="942" y="2284"/>
                  </a:lnTo>
                  <a:lnTo>
                    <a:pt x="3573" y="688"/>
                  </a:lnTo>
                  <a:close/>
                  <a:moveTo>
                    <a:pt x="3562" y="1"/>
                  </a:moveTo>
                  <a:cubicBezTo>
                    <a:pt x="3507" y="1"/>
                    <a:pt x="3454" y="15"/>
                    <a:pt x="3406" y="45"/>
                  </a:cubicBezTo>
                  <a:lnTo>
                    <a:pt x="156" y="2022"/>
                  </a:lnTo>
                  <a:cubicBezTo>
                    <a:pt x="60" y="2081"/>
                    <a:pt x="1" y="2176"/>
                    <a:pt x="1" y="2295"/>
                  </a:cubicBezTo>
                  <a:cubicBezTo>
                    <a:pt x="1" y="2403"/>
                    <a:pt x="60" y="2498"/>
                    <a:pt x="156" y="2557"/>
                  </a:cubicBezTo>
                  <a:lnTo>
                    <a:pt x="3454" y="4498"/>
                  </a:lnTo>
                  <a:cubicBezTo>
                    <a:pt x="3501" y="4522"/>
                    <a:pt x="3561" y="4534"/>
                    <a:pt x="3620" y="4534"/>
                  </a:cubicBezTo>
                  <a:cubicBezTo>
                    <a:pt x="3668" y="4534"/>
                    <a:pt x="3728" y="4522"/>
                    <a:pt x="3775" y="4486"/>
                  </a:cubicBezTo>
                  <a:lnTo>
                    <a:pt x="7049" y="2498"/>
                  </a:lnTo>
                  <a:cubicBezTo>
                    <a:pt x="7252" y="2367"/>
                    <a:pt x="7252" y="2069"/>
                    <a:pt x="7049" y="1950"/>
                  </a:cubicBezTo>
                  <a:lnTo>
                    <a:pt x="3728" y="45"/>
                  </a:lnTo>
                  <a:cubicBezTo>
                    <a:pt x="3674" y="15"/>
                    <a:pt x="3617" y="1"/>
                    <a:pt x="3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3811;p88"/>
            <p:cNvSpPr/>
            <p:nvPr/>
          </p:nvSpPr>
          <p:spPr>
            <a:xfrm>
              <a:off x="4440025" y="1364950"/>
              <a:ext cx="83075" cy="147650"/>
            </a:xfrm>
            <a:custGeom>
              <a:avLst/>
              <a:gdLst/>
              <a:ahLst/>
              <a:cxnLst/>
              <a:rect l="l" t="t" r="r" b="b"/>
              <a:pathLst>
                <a:path w="3323" h="5906" extrusionOk="0">
                  <a:moveTo>
                    <a:pt x="3323" y="0"/>
                  </a:moveTo>
                  <a:lnTo>
                    <a:pt x="48" y="2000"/>
                  </a:lnTo>
                  <a:lnTo>
                    <a:pt x="1" y="5906"/>
                  </a:lnTo>
                  <a:lnTo>
                    <a:pt x="3323" y="3881"/>
                  </a:lnTo>
                  <a:lnTo>
                    <a:pt x="3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3812;p88"/>
            <p:cNvSpPr/>
            <p:nvPr/>
          </p:nvSpPr>
          <p:spPr>
            <a:xfrm>
              <a:off x="4432300" y="1357025"/>
              <a:ext cx="98550" cy="163325"/>
            </a:xfrm>
            <a:custGeom>
              <a:avLst/>
              <a:gdLst/>
              <a:ahLst/>
              <a:cxnLst/>
              <a:rect l="l" t="t" r="r" b="b"/>
              <a:pathLst>
                <a:path w="3942" h="6533" extrusionOk="0">
                  <a:moveTo>
                    <a:pt x="3310" y="877"/>
                  </a:moveTo>
                  <a:lnTo>
                    <a:pt x="3310" y="4020"/>
                  </a:lnTo>
                  <a:lnTo>
                    <a:pt x="631" y="5651"/>
                  </a:lnTo>
                  <a:lnTo>
                    <a:pt x="667" y="2496"/>
                  </a:lnTo>
                  <a:lnTo>
                    <a:pt x="3310" y="877"/>
                  </a:lnTo>
                  <a:close/>
                  <a:moveTo>
                    <a:pt x="3626" y="1"/>
                  </a:moveTo>
                  <a:cubicBezTo>
                    <a:pt x="3573" y="1"/>
                    <a:pt x="3517" y="14"/>
                    <a:pt x="3465" y="43"/>
                  </a:cubicBezTo>
                  <a:lnTo>
                    <a:pt x="191" y="2043"/>
                  </a:lnTo>
                  <a:cubicBezTo>
                    <a:pt x="95" y="2103"/>
                    <a:pt x="48" y="2210"/>
                    <a:pt x="48" y="2317"/>
                  </a:cubicBezTo>
                  <a:lnTo>
                    <a:pt x="0" y="6223"/>
                  </a:lnTo>
                  <a:cubicBezTo>
                    <a:pt x="0" y="6330"/>
                    <a:pt x="60" y="6437"/>
                    <a:pt x="167" y="6496"/>
                  </a:cubicBezTo>
                  <a:cubicBezTo>
                    <a:pt x="203" y="6520"/>
                    <a:pt x="262" y="6532"/>
                    <a:pt x="310" y="6532"/>
                  </a:cubicBezTo>
                  <a:cubicBezTo>
                    <a:pt x="369" y="6532"/>
                    <a:pt x="429" y="6520"/>
                    <a:pt x="476" y="6496"/>
                  </a:cubicBezTo>
                  <a:lnTo>
                    <a:pt x="3798" y="4472"/>
                  </a:lnTo>
                  <a:cubicBezTo>
                    <a:pt x="3894" y="4413"/>
                    <a:pt x="3941" y="4318"/>
                    <a:pt x="3941" y="4198"/>
                  </a:cubicBezTo>
                  <a:lnTo>
                    <a:pt x="3941" y="317"/>
                  </a:lnTo>
                  <a:cubicBezTo>
                    <a:pt x="3941" y="128"/>
                    <a:pt x="3792" y="1"/>
                    <a:pt x="36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3813;p88"/>
            <p:cNvSpPr/>
            <p:nvPr/>
          </p:nvSpPr>
          <p:spPr>
            <a:xfrm>
              <a:off x="4445100" y="1402700"/>
              <a:ext cx="180400" cy="153650"/>
            </a:xfrm>
            <a:custGeom>
              <a:avLst/>
              <a:gdLst/>
              <a:ahLst/>
              <a:cxnLst/>
              <a:rect l="l" t="t" r="r" b="b"/>
              <a:pathLst>
                <a:path w="7216" h="6146" extrusionOk="0">
                  <a:moveTo>
                    <a:pt x="2047" y="0"/>
                  </a:moveTo>
                  <a:cubicBezTo>
                    <a:pt x="1552" y="0"/>
                    <a:pt x="946" y="430"/>
                    <a:pt x="524" y="1133"/>
                  </a:cubicBezTo>
                  <a:cubicBezTo>
                    <a:pt x="0" y="2026"/>
                    <a:pt x="0" y="3014"/>
                    <a:pt x="524" y="3324"/>
                  </a:cubicBezTo>
                  <a:lnTo>
                    <a:pt x="5310" y="6146"/>
                  </a:lnTo>
                  <a:lnTo>
                    <a:pt x="7215" y="2943"/>
                  </a:lnTo>
                  <a:lnTo>
                    <a:pt x="6203" y="2348"/>
                  </a:lnTo>
                  <a:lnTo>
                    <a:pt x="2417" y="97"/>
                  </a:lnTo>
                  <a:cubicBezTo>
                    <a:pt x="2306" y="32"/>
                    <a:pt x="2180" y="0"/>
                    <a:pt x="2047" y="0"/>
                  </a:cubicBezTo>
                  <a:close/>
                </a:path>
              </a:pathLst>
            </a:custGeom>
            <a:solidFill>
              <a:srgbClr val="FAF1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3814;p88"/>
            <p:cNvSpPr/>
            <p:nvPr/>
          </p:nvSpPr>
          <p:spPr>
            <a:xfrm>
              <a:off x="4435575" y="1394750"/>
              <a:ext cx="200650" cy="169350"/>
            </a:xfrm>
            <a:custGeom>
              <a:avLst/>
              <a:gdLst/>
              <a:ahLst/>
              <a:cxnLst/>
              <a:rect l="l" t="t" r="r" b="b"/>
              <a:pathLst>
                <a:path w="8026" h="6774" extrusionOk="0">
                  <a:moveTo>
                    <a:pt x="2418" y="1"/>
                  </a:moveTo>
                  <a:cubicBezTo>
                    <a:pt x="2191" y="1"/>
                    <a:pt x="1947" y="66"/>
                    <a:pt x="1703" y="201"/>
                  </a:cubicBezTo>
                  <a:cubicBezTo>
                    <a:pt x="1250" y="463"/>
                    <a:pt x="881" y="844"/>
                    <a:pt x="631" y="1296"/>
                  </a:cubicBezTo>
                  <a:cubicBezTo>
                    <a:pt x="0" y="2356"/>
                    <a:pt x="60" y="3499"/>
                    <a:pt x="750" y="3904"/>
                  </a:cubicBezTo>
                  <a:lnTo>
                    <a:pt x="5525" y="6738"/>
                  </a:lnTo>
                  <a:cubicBezTo>
                    <a:pt x="5572" y="6761"/>
                    <a:pt x="5632" y="6773"/>
                    <a:pt x="5691" y="6773"/>
                  </a:cubicBezTo>
                  <a:cubicBezTo>
                    <a:pt x="6013" y="6773"/>
                    <a:pt x="6120" y="6357"/>
                    <a:pt x="5846" y="6190"/>
                  </a:cubicBezTo>
                  <a:lnTo>
                    <a:pt x="1072" y="3356"/>
                  </a:lnTo>
                  <a:cubicBezTo>
                    <a:pt x="750" y="3166"/>
                    <a:pt x="715" y="2404"/>
                    <a:pt x="1179" y="1606"/>
                  </a:cubicBezTo>
                  <a:cubicBezTo>
                    <a:pt x="1369" y="1249"/>
                    <a:pt x="1655" y="963"/>
                    <a:pt x="2000" y="749"/>
                  </a:cubicBezTo>
                  <a:cubicBezTo>
                    <a:pt x="2100" y="699"/>
                    <a:pt x="2267" y="627"/>
                    <a:pt x="2433" y="627"/>
                  </a:cubicBezTo>
                  <a:cubicBezTo>
                    <a:pt x="2505" y="627"/>
                    <a:pt x="2578" y="641"/>
                    <a:pt x="2643" y="677"/>
                  </a:cubicBezTo>
                  <a:lnTo>
                    <a:pt x="7430" y="3511"/>
                  </a:lnTo>
                  <a:cubicBezTo>
                    <a:pt x="7480" y="3537"/>
                    <a:pt x="7530" y="3549"/>
                    <a:pt x="7577" y="3549"/>
                  </a:cubicBezTo>
                  <a:cubicBezTo>
                    <a:pt x="7849" y="3549"/>
                    <a:pt x="8025" y="3158"/>
                    <a:pt x="7751" y="2975"/>
                  </a:cubicBezTo>
                  <a:lnTo>
                    <a:pt x="2953" y="142"/>
                  </a:lnTo>
                  <a:cubicBezTo>
                    <a:pt x="2794" y="48"/>
                    <a:pt x="2612" y="1"/>
                    <a:pt x="2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3815;p88"/>
            <p:cNvSpPr/>
            <p:nvPr/>
          </p:nvSpPr>
          <p:spPr>
            <a:xfrm>
              <a:off x="4557000" y="1466350"/>
              <a:ext cx="92900" cy="101625"/>
            </a:xfrm>
            <a:custGeom>
              <a:avLst/>
              <a:gdLst/>
              <a:ahLst/>
              <a:cxnLst/>
              <a:rect l="l" t="t" r="r" b="b"/>
              <a:pathLst>
                <a:path w="3716" h="4065" extrusionOk="0">
                  <a:moveTo>
                    <a:pt x="2450" y="630"/>
                  </a:moveTo>
                  <a:cubicBezTo>
                    <a:pt x="2528" y="630"/>
                    <a:pt x="2598" y="647"/>
                    <a:pt x="2656" y="683"/>
                  </a:cubicBezTo>
                  <a:cubicBezTo>
                    <a:pt x="2978" y="873"/>
                    <a:pt x="3013" y="1635"/>
                    <a:pt x="2549" y="2433"/>
                  </a:cubicBezTo>
                  <a:cubicBezTo>
                    <a:pt x="2346" y="2790"/>
                    <a:pt x="2061" y="3088"/>
                    <a:pt x="1704" y="3302"/>
                  </a:cubicBezTo>
                  <a:cubicBezTo>
                    <a:pt x="1549" y="3391"/>
                    <a:pt x="1398" y="3433"/>
                    <a:pt x="1273" y="3433"/>
                  </a:cubicBezTo>
                  <a:cubicBezTo>
                    <a:pt x="1195" y="3433"/>
                    <a:pt x="1127" y="3417"/>
                    <a:pt x="1073" y="3385"/>
                  </a:cubicBezTo>
                  <a:cubicBezTo>
                    <a:pt x="739" y="3195"/>
                    <a:pt x="703" y="2433"/>
                    <a:pt x="1180" y="1635"/>
                  </a:cubicBezTo>
                  <a:cubicBezTo>
                    <a:pt x="1370" y="1278"/>
                    <a:pt x="1656" y="980"/>
                    <a:pt x="2013" y="766"/>
                  </a:cubicBezTo>
                  <a:cubicBezTo>
                    <a:pt x="2169" y="677"/>
                    <a:pt x="2320" y="630"/>
                    <a:pt x="2450" y="630"/>
                  </a:cubicBezTo>
                  <a:close/>
                  <a:moveTo>
                    <a:pt x="2453" y="0"/>
                  </a:moveTo>
                  <a:cubicBezTo>
                    <a:pt x="2218" y="0"/>
                    <a:pt x="1963" y="72"/>
                    <a:pt x="1704" y="218"/>
                  </a:cubicBezTo>
                  <a:cubicBezTo>
                    <a:pt x="1251" y="480"/>
                    <a:pt x="882" y="861"/>
                    <a:pt x="632" y="1314"/>
                  </a:cubicBezTo>
                  <a:cubicBezTo>
                    <a:pt x="1" y="2373"/>
                    <a:pt x="60" y="3528"/>
                    <a:pt x="751" y="3933"/>
                  </a:cubicBezTo>
                  <a:cubicBezTo>
                    <a:pt x="906" y="4016"/>
                    <a:pt x="1084" y="4064"/>
                    <a:pt x="1275" y="4064"/>
                  </a:cubicBezTo>
                  <a:cubicBezTo>
                    <a:pt x="1537" y="4064"/>
                    <a:pt x="1787" y="3981"/>
                    <a:pt x="2013" y="3850"/>
                  </a:cubicBezTo>
                  <a:cubicBezTo>
                    <a:pt x="2466" y="3588"/>
                    <a:pt x="2835" y="3207"/>
                    <a:pt x="3085" y="2754"/>
                  </a:cubicBezTo>
                  <a:cubicBezTo>
                    <a:pt x="3716" y="1695"/>
                    <a:pt x="3656" y="540"/>
                    <a:pt x="2966" y="135"/>
                  </a:cubicBezTo>
                  <a:cubicBezTo>
                    <a:pt x="2813" y="46"/>
                    <a:pt x="2639" y="0"/>
                    <a:pt x="24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3816;p88"/>
            <p:cNvSpPr/>
            <p:nvPr/>
          </p:nvSpPr>
          <p:spPr>
            <a:xfrm>
              <a:off x="4570400" y="1477100"/>
              <a:ext cx="172075" cy="148025"/>
            </a:xfrm>
            <a:custGeom>
              <a:avLst/>
              <a:gdLst/>
              <a:ahLst/>
              <a:cxnLst/>
              <a:rect l="l" t="t" r="r" b="b"/>
              <a:pathLst>
                <a:path w="6883" h="5921" extrusionOk="0">
                  <a:moveTo>
                    <a:pt x="2047" y="1"/>
                  </a:moveTo>
                  <a:cubicBezTo>
                    <a:pt x="1553" y="1"/>
                    <a:pt x="946" y="431"/>
                    <a:pt x="525" y="1134"/>
                  </a:cubicBezTo>
                  <a:cubicBezTo>
                    <a:pt x="1" y="2039"/>
                    <a:pt x="1" y="3015"/>
                    <a:pt x="525" y="3325"/>
                  </a:cubicBezTo>
                  <a:lnTo>
                    <a:pt x="4989" y="5920"/>
                  </a:lnTo>
                  <a:lnTo>
                    <a:pt x="6883" y="2705"/>
                  </a:lnTo>
                  <a:lnTo>
                    <a:pt x="5882" y="2122"/>
                  </a:lnTo>
                  <a:lnTo>
                    <a:pt x="2418" y="98"/>
                  </a:lnTo>
                  <a:cubicBezTo>
                    <a:pt x="2306" y="32"/>
                    <a:pt x="2181" y="1"/>
                    <a:pt x="20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3817;p88"/>
            <p:cNvSpPr/>
            <p:nvPr/>
          </p:nvSpPr>
          <p:spPr>
            <a:xfrm>
              <a:off x="4560875" y="1469450"/>
              <a:ext cx="193875" cy="163700"/>
            </a:xfrm>
            <a:custGeom>
              <a:avLst/>
              <a:gdLst/>
              <a:ahLst/>
              <a:cxnLst/>
              <a:rect l="l" t="t" r="r" b="b"/>
              <a:pathLst>
                <a:path w="7755" h="6548" extrusionOk="0">
                  <a:moveTo>
                    <a:pt x="2425" y="0"/>
                  </a:moveTo>
                  <a:cubicBezTo>
                    <a:pt x="1817" y="0"/>
                    <a:pt x="1113" y="476"/>
                    <a:pt x="632" y="1285"/>
                  </a:cubicBezTo>
                  <a:cubicBezTo>
                    <a:pt x="1" y="2345"/>
                    <a:pt x="60" y="3500"/>
                    <a:pt x="751" y="3904"/>
                  </a:cubicBezTo>
                  <a:lnTo>
                    <a:pt x="5216" y="6500"/>
                  </a:lnTo>
                  <a:cubicBezTo>
                    <a:pt x="5263" y="6536"/>
                    <a:pt x="5311" y="6548"/>
                    <a:pt x="5370" y="6548"/>
                  </a:cubicBezTo>
                  <a:lnTo>
                    <a:pt x="5370" y="6536"/>
                  </a:lnTo>
                  <a:cubicBezTo>
                    <a:pt x="5375" y="6536"/>
                    <a:pt x="5379" y="6536"/>
                    <a:pt x="5384" y="6536"/>
                  </a:cubicBezTo>
                  <a:cubicBezTo>
                    <a:pt x="5695" y="6536"/>
                    <a:pt x="5807" y="6117"/>
                    <a:pt x="5537" y="5952"/>
                  </a:cubicBezTo>
                  <a:lnTo>
                    <a:pt x="1072" y="3357"/>
                  </a:lnTo>
                  <a:cubicBezTo>
                    <a:pt x="739" y="3166"/>
                    <a:pt x="715" y="2380"/>
                    <a:pt x="1179" y="1606"/>
                  </a:cubicBezTo>
                  <a:cubicBezTo>
                    <a:pt x="1550" y="973"/>
                    <a:pt x="2072" y="626"/>
                    <a:pt x="2432" y="626"/>
                  </a:cubicBezTo>
                  <a:cubicBezTo>
                    <a:pt x="2512" y="626"/>
                    <a:pt x="2584" y="643"/>
                    <a:pt x="2644" y="678"/>
                  </a:cubicBezTo>
                  <a:lnTo>
                    <a:pt x="7109" y="3285"/>
                  </a:lnTo>
                  <a:cubicBezTo>
                    <a:pt x="7171" y="3328"/>
                    <a:pt x="7233" y="3346"/>
                    <a:pt x="7290" y="3346"/>
                  </a:cubicBezTo>
                  <a:cubicBezTo>
                    <a:pt x="7573" y="3346"/>
                    <a:pt x="7755" y="2908"/>
                    <a:pt x="7418" y="2749"/>
                  </a:cubicBezTo>
                  <a:lnTo>
                    <a:pt x="2953" y="142"/>
                  </a:lnTo>
                  <a:cubicBezTo>
                    <a:pt x="2793" y="46"/>
                    <a:pt x="2613" y="0"/>
                    <a:pt x="24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3818;p88"/>
            <p:cNvSpPr/>
            <p:nvPr/>
          </p:nvSpPr>
          <p:spPr>
            <a:xfrm>
              <a:off x="4674300" y="1535150"/>
              <a:ext cx="92875" cy="101875"/>
            </a:xfrm>
            <a:custGeom>
              <a:avLst/>
              <a:gdLst/>
              <a:ahLst/>
              <a:cxnLst/>
              <a:rect l="l" t="t" r="r" b="b"/>
              <a:pathLst>
                <a:path w="3715" h="4075" extrusionOk="0">
                  <a:moveTo>
                    <a:pt x="2441" y="633"/>
                  </a:moveTo>
                  <a:cubicBezTo>
                    <a:pt x="2512" y="633"/>
                    <a:pt x="2584" y="645"/>
                    <a:pt x="2643" y="681"/>
                  </a:cubicBezTo>
                  <a:cubicBezTo>
                    <a:pt x="2965" y="872"/>
                    <a:pt x="3000" y="1645"/>
                    <a:pt x="2536" y="2443"/>
                  </a:cubicBezTo>
                  <a:cubicBezTo>
                    <a:pt x="2346" y="2788"/>
                    <a:pt x="2048" y="3098"/>
                    <a:pt x="1703" y="3300"/>
                  </a:cubicBezTo>
                  <a:cubicBezTo>
                    <a:pt x="1547" y="3390"/>
                    <a:pt x="1395" y="3437"/>
                    <a:pt x="1266" y="3437"/>
                  </a:cubicBezTo>
                  <a:cubicBezTo>
                    <a:pt x="1188" y="3437"/>
                    <a:pt x="1118" y="3420"/>
                    <a:pt x="1060" y="3384"/>
                  </a:cubicBezTo>
                  <a:cubicBezTo>
                    <a:pt x="738" y="3193"/>
                    <a:pt x="702" y="2431"/>
                    <a:pt x="1167" y="1634"/>
                  </a:cubicBezTo>
                  <a:cubicBezTo>
                    <a:pt x="1369" y="1276"/>
                    <a:pt x="1655" y="979"/>
                    <a:pt x="2000" y="764"/>
                  </a:cubicBezTo>
                  <a:cubicBezTo>
                    <a:pt x="2131" y="693"/>
                    <a:pt x="2286" y="645"/>
                    <a:pt x="2441" y="633"/>
                  </a:cubicBezTo>
                  <a:close/>
                  <a:moveTo>
                    <a:pt x="2444" y="1"/>
                  </a:moveTo>
                  <a:cubicBezTo>
                    <a:pt x="2210" y="1"/>
                    <a:pt x="1958" y="73"/>
                    <a:pt x="1703" y="217"/>
                  </a:cubicBezTo>
                  <a:cubicBezTo>
                    <a:pt x="1262" y="479"/>
                    <a:pt x="893" y="860"/>
                    <a:pt x="631" y="1312"/>
                  </a:cubicBezTo>
                  <a:cubicBezTo>
                    <a:pt x="0" y="2372"/>
                    <a:pt x="60" y="3527"/>
                    <a:pt x="750" y="3931"/>
                  </a:cubicBezTo>
                  <a:cubicBezTo>
                    <a:pt x="905" y="4027"/>
                    <a:pt x="1095" y="4074"/>
                    <a:pt x="1274" y="4074"/>
                  </a:cubicBezTo>
                  <a:cubicBezTo>
                    <a:pt x="1536" y="4062"/>
                    <a:pt x="1786" y="3991"/>
                    <a:pt x="2012" y="3860"/>
                  </a:cubicBezTo>
                  <a:cubicBezTo>
                    <a:pt x="2465" y="3586"/>
                    <a:pt x="2834" y="3205"/>
                    <a:pt x="3096" y="2753"/>
                  </a:cubicBezTo>
                  <a:cubicBezTo>
                    <a:pt x="3715" y="1693"/>
                    <a:pt x="3667" y="550"/>
                    <a:pt x="2977" y="145"/>
                  </a:cubicBezTo>
                  <a:cubicBezTo>
                    <a:pt x="2816" y="49"/>
                    <a:pt x="2636" y="1"/>
                    <a:pt x="24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3819;p88"/>
            <p:cNvSpPr/>
            <p:nvPr/>
          </p:nvSpPr>
          <p:spPr>
            <a:xfrm>
              <a:off x="4686200" y="1545125"/>
              <a:ext cx="172350" cy="148150"/>
            </a:xfrm>
            <a:custGeom>
              <a:avLst/>
              <a:gdLst/>
              <a:ahLst/>
              <a:cxnLst/>
              <a:rect l="l" t="t" r="r" b="b"/>
              <a:pathLst>
                <a:path w="6894" h="5926" extrusionOk="0">
                  <a:moveTo>
                    <a:pt x="2068" y="0"/>
                  </a:moveTo>
                  <a:cubicBezTo>
                    <a:pt x="1569" y="0"/>
                    <a:pt x="951" y="431"/>
                    <a:pt x="536" y="1139"/>
                  </a:cubicBezTo>
                  <a:cubicBezTo>
                    <a:pt x="0" y="2032"/>
                    <a:pt x="0" y="3009"/>
                    <a:pt x="536" y="3318"/>
                  </a:cubicBezTo>
                  <a:lnTo>
                    <a:pt x="5001" y="5926"/>
                  </a:lnTo>
                  <a:lnTo>
                    <a:pt x="6894" y="2699"/>
                  </a:lnTo>
                  <a:lnTo>
                    <a:pt x="5894" y="2116"/>
                  </a:lnTo>
                  <a:lnTo>
                    <a:pt x="2429" y="92"/>
                  </a:lnTo>
                  <a:cubicBezTo>
                    <a:pt x="2321" y="30"/>
                    <a:pt x="2198" y="0"/>
                    <a:pt x="2068" y="0"/>
                  </a:cubicBezTo>
                  <a:close/>
                </a:path>
              </a:pathLst>
            </a:custGeom>
            <a:solidFill>
              <a:srgbClr val="FAF1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3820;p88"/>
            <p:cNvSpPr/>
            <p:nvPr/>
          </p:nvSpPr>
          <p:spPr>
            <a:xfrm>
              <a:off x="4676975" y="1537325"/>
              <a:ext cx="193800" cy="163700"/>
            </a:xfrm>
            <a:custGeom>
              <a:avLst/>
              <a:gdLst/>
              <a:ahLst/>
              <a:cxnLst/>
              <a:rect l="l" t="t" r="r" b="b"/>
              <a:pathLst>
                <a:path w="7752" h="6548" extrusionOk="0">
                  <a:moveTo>
                    <a:pt x="2425" y="0"/>
                  </a:moveTo>
                  <a:cubicBezTo>
                    <a:pt x="1817" y="0"/>
                    <a:pt x="1113" y="478"/>
                    <a:pt x="631" y="1297"/>
                  </a:cubicBezTo>
                  <a:cubicBezTo>
                    <a:pt x="0" y="2356"/>
                    <a:pt x="60" y="3499"/>
                    <a:pt x="750" y="3904"/>
                  </a:cubicBezTo>
                  <a:lnTo>
                    <a:pt x="5203" y="6511"/>
                  </a:lnTo>
                  <a:cubicBezTo>
                    <a:pt x="5251" y="6535"/>
                    <a:pt x="5310" y="6547"/>
                    <a:pt x="5370" y="6547"/>
                  </a:cubicBezTo>
                  <a:cubicBezTo>
                    <a:pt x="5374" y="6547"/>
                    <a:pt x="5379" y="6547"/>
                    <a:pt x="5383" y="6547"/>
                  </a:cubicBezTo>
                  <a:cubicBezTo>
                    <a:pt x="5695" y="6547"/>
                    <a:pt x="5807" y="6128"/>
                    <a:pt x="5525" y="5964"/>
                  </a:cubicBezTo>
                  <a:lnTo>
                    <a:pt x="1072" y="3356"/>
                  </a:lnTo>
                  <a:cubicBezTo>
                    <a:pt x="738" y="3178"/>
                    <a:pt x="715" y="2392"/>
                    <a:pt x="1179" y="1606"/>
                  </a:cubicBezTo>
                  <a:cubicBezTo>
                    <a:pt x="1548" y="975"/>
                    <a:pt x="2067" y="637"/>
                    <a:pt x="2427" y="637"/>
                  </a:cubicBezTo>
                  <a:cubicBezTo>
                    <a:pt x="2509" y="637"/>
                    <a:pt x="2582" y="654"/>
                    <a:pt x="2643" y="689"/>
                  </a:cubicBezTo>
                  <a:lnTo>
                    <a:pt x="7108" y="3285"/>
                  </a:lnTo>
                  <a:cubicBezTo>
                    <a:pt x="7173" y="3331"/>
                    <a:pt x="7237" y="3350"/>
                    <a:pt x="7296" y="3350"/>
                  </a:cubicBezTo>
                  <a:cubicBezTo>
                    <a:pt x="7575" y="3350"/>
                    <a:pt x="7752" y="2916"/>
                    <a:pt x="7418" y="2749"/>
                  </a:cubicBezTo>
                  <a:lnTo>
                    <a:pt x="2953" y="142"/>
                  </a:lnTo>
                  <a:cubicBezTo>
                    <a:pt x="2793" y="46"/>
                    <a:pt x="2613" y="0"/>
                    <a:pt x="24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3821;p88"/>
            <p:cNvSpPr/>
            <p:nvPr/>
          </p:nvSpPr>
          <p:spPr>
            <a:xfrm>
              <a:off x="4790375" y="1603275"/>
              <a:ext cx="92900" cy="101600"/>
            </a:xfrm>
            <a:custGeom>
              <a:avLst/>
              <a:gdLst/>
              <a:ahLst/>
              <a:cxnLst/>
              <a:rect l="l" t="t" r="r" b="b"/>
              <a:pathLst>
                <a:path w="3716" h="4064" extrusionOk="0">
                  <a:moveTo>
                    <a:pt x="2479" y="632"/>
                  </a:moveTo>
                  <a:cubicBezTo>
                    <a:pt x="2538" y="632"/>
                    <a:pt x="2595" y="653"/>
                    <a:pt x="2644" y="683"/>
                  </a:cubicBezTo>
                  <a:cubicBezTo>
                    <a:pt x="2977" y="873"/>
                    <a:pt x="3001" y="1635"/>
                    <a:pt x="2536" y="2433"/>
                  </a:cubicBezTo>
                  <a:cubicBezTo>
                    <a:pt x="2346" y="2790"/>
                    <a:pt x="2048" y="3088"/>
                    <a:pt x="1703" y="3302"/>
                  </a:cubicBezTo>
                  <a:cubicBezTo>
                    <a:pt x="1548" y="3390"/>
                    <a:pt x="1398" y="3433"/>
                    <a:pt x="1269" y="3433"/>
                  </a:cubicBezTo>
                  <a:cubicBezTo>
                    <a:pt x="1190" y="3433"/>
                    <a:pt x="1119" y="3417"/>
                    <a:pt x="1060" y="3385"/>
                  </a:cubicBezTo>
                  <a:cubicBezTo>
                    <a:pt x="739" y="3195"/>
                    <a:pt x="703" y="2421"/>
                    <a:pt x="1167" y="1635"/>
                  </a:cubicBezTo>
                  <a:cubicBezTo>
                    <a:pt x="1370" y="1278"/>
                    <a:pt x="1655" y="980"/>
                    <a:pt x="2001" y="766"/>
                  </a:cubicBezTo>
                  <a:cubicBezTo>
                    <a:pt x="2132" y="683"/>
                    <a:pt x="2286" y="635"/>
                    <a:pt x="2441" y="635"/>
                  </a:cubicBezTo>
                  <a:cubicBezTo>
                    <a:pt x="2454" y="633"/>
                    <a:pt x="2467" y="632"/>
                    <a:pt x="2479" y="632"/>
                  </a:cubicBezTo>
                  <a:close/>
                  <a:moveTo>
                    <a:pt x="2444" y="0"/>
                  </a:moveTo>
                  <a:cubicBezTo>
                    <a:pt x="2208" y="0"/>
                    <a:pt x="1955" y="72"/>
                    <a:pt x="1703" y="218"/>
                  </a:cubicBezTo>
                  <a:cubicBezTo>
                    <a:pt x="1251" y="480"/>
                    <a:pt x="882" y="861"/>
                    <a:pt x="620" y="1314"/>
                  </a:cubicBezTo>
                  <a:cubicBezTo>
                    <a:pt x="0" y="2373"/>
                    <a:pt x="60" y="3528"/>
                    <a:pt x="739" y="3921"/>
                  </a:cubicBezTo>
                  <a:cubicBezTo>
                    <a:pt x="905" y="4016"/>
                    <a:pt x="1084" y="4064"/>
                    <a:pt x="1263" y="4064"/>
                  </a:cubicBezTo>
                  <a:cubicBezTo>
                    <a:pt x="1524" y="4064"/>
                    <a:pt x="1786" y="3981"/>
                    <a:pt x="2013" y="3850"/>
                  </a:cubicBezTo>
                  <a:cubicBezTo>
                    <a:pt x="2453" y="3588"/>
                    <a:pt x="2822" y="3207"/>
                    <a:pt x="3084" y="2754"/>
                  </a:cubicBezTo>
                  <a:cubicBezTo>
                    <a:pt x="3715" y="1695"/>
                    <a:pt x="3656" y="540"/>
                    <a:pt x="2965" y="135"/>
                  </a:cubicBezTo>
                  <a:cubicBezTo>
                    <a:pt x="2807" y="45"/>
                    <a:pt x="2631" y="0"/>
                    <a:pt x="2444" y="0"/>
                  </a:cubicBezTo>
                  <a:close/>
                </a:path>
              </a:pathLst>
            </a:custGeom>
            <a:solidFill>
              <a:srgbClr val="17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3822;p88"/>
            <p:cNvSpPr/>
            <p:nvPr/>
          </p:nvSpPr>
          <p:spPr>
            <a:xfrm>
              <a:off x="4799600" y="1611125"/>
              <a:ext cx="74450" cy="86000"/>
            </a:xfrm>
            <a:custGeom>
              <a:avLst/>
              <a:gdLst/>
              <a:ahLst/>
              <a:cxnLst/>
              <a:rect l="l" t="t" r="r" b="b"/>
              <a:pathLst>
                <a:path w="2978" h="3440" extrusionOk="0">
                  <a:moveTo>
                    <a:pt x="2079" y="0"/>
                  </a:moveTo>
                  <a:cubicBezTo>
                    <a:pt x="1577" y="0"/>
                    <a:pt x="952" y="446"/>
                    <a:pt x="536" y="1154"/>
                  </a:cubicBezTo>
                  <a:cubicBezTo>
                    <a:pt x="1" y="2047"/>
                    <a:pt x="1" y="3036"/>
                    <a:pt x="536" y="3345"/>
                  </a:cubicBezTo>
                  <a:cubicBezTo>
                    <a:pt x="645" y="3409"/>
                    <a:pt x="767" y="3440"/>
                    <a:pt x="897" y="3440"/>
                  </a:cubicBezTo>
                  <a:cubicBezTo>
                    <a:pt x="1396" y="3440"/>
                    <a:pt x="2016" y="2991"/>
                    <a:pt x="2441" y="2274"/>
                  </a:cubicBezTo>
                  <a:cubicBezTo>
                    <a:pt x="2977" y="1381"/>
                    <a:pt x="2965" y="404"/>
                    <a:pt x="2441" y="95"/>
                  </a:cubicBezTo>
                  <a:cubicBezTo>
                    <a:pt x="2333" y="31"/>
                    <a:pt x="2210" y="0"/>
                    <a:pt x="2079" y="0"/>
                  </a:cubicBezTo>
                  <a:close/>
                </a:path>
              </a:pathLst>
            </a:custGeom>
            <a:solidFill>
              <a:srgbClr val="17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3823;p88"/>
            <p:cNvSpPr/>
            <p:nvPr/>
          </p:nvSpPr>
          <p:spPr>
            <a:xfrm>
              <a:off x="4815375" y="1627450"/>
              <a:ext cx="46450" cy="55275"/>
            </a:xfrm>
            <a:custGeom>
              <a:avLst/>
              <a:gdLst/>
              <a:ahLst/>
              <a:cxnLst/>
              <a:rect l="l" t="t" r="r" b="b"/>
              <a:pathLst>
                <a:path w="1858" h="2211" extrusionOk="0">
                  <a:moveTo>
                    <a:pt x="1358" y="1"/>
                  </a:moveTo>
                  <a:cubicBezTo>
                    <a:pt x="1049" y="1"/>
                    <a:pt x="642" y="309"/>
                    <a:pt x="370" y="775"/>
                  </a:cubicBezTo>
                  <a:cubicBezTo>
                    <a:pt x="24" y="1347"/>
                    <a:pt x="1" y="1978"/>
                    <a:pt x="310" y="2156"/>
                  </a:cubicBezTo>
                  <a:cubicBezTo>
                    <a:pt x="369" y="2193"/>
                    <a:pt x="436" y="2210"/>
                    <a:pt x="509" y="2210"/>
                  </a:cubicBezTo>
                  <a:cubicBezTo>
                    <a:pt x="814" y="2210"/>
                    <a:pt x="1210" y="1902"/>
                    <a:pt x="1489" y="1430"/>
                  </a:cubicBezTo>
                  <a:cubicBezTo>
                    <a:pt x="1834" y="859"/>
                    <a:pt x="1858" y="228"/>
                    <a:pt x="1548" y="49"/>
                  </a:cubicBezTo>
                  <a:cubicBezTo>
                    <a:pt x="1492" y="16"/>
                    <a:pt x="1427" y="1"/>
                    <a:pt x="1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3824;p88"/>
            <p:cNvSpPr/>
            <p:nvPr/>
          </p:nvSpPr>
          <p:spPr>
            <a:xfrm>
              <a:off x="4790075" y="1600200"/>
              <a:ext cx="114625" cy="131475"/>
            </a:xfrm>
            <a:custGeom>
              <a:avLst/>
              <a:gdLst/>
              <a:ahLst/>
              <a:cxnLst/>
              <a:rect l="l" t="t" r="r" b="b"/>
              <a:pathLst>
                <a:path w="4585" h="5259" extrusionOk="0">
                  <a:moveTo>
                    <a:pt x="2700" y="0"/>
                  </a:moveTo>
                  <a:cubicBezTo>
                    <a:pt x="2043" y="0"/>
                    <a:pt x="1245" y="567"/>
                    <a:pt x="691" y="1496"/>
                  </a:cubicBezTo>
                  <a:cubicBezTo>
                    <a:pt x="1" y="2675"/>
                    <a:pt x="1" y="3961"/>
                    <a:pt x="691" y="4366"/>
                  </a:cubicBezTo>
                  <a:lnTo>
                    <a:pt x="2084" y="5259"/>
                  </a:lnTo>
                  <a:lnTo>
                    <a:pt x="4584" y="1032"/>
                  </a:lnTo>
                  <a:lnTo>
                    <a:pt x="3275" y="258"/>
                  </a:lnTo>
                  <a:lnTo>
                    <a:pt x="3191" y="127"/>
                  </a:lnTo>
                  <a:cubicBezTo>
                    <a:pt x="3043" y="41"/>
                    <a:pt x="2876" y="0"/>
                    <a:pt x="2700" y="0"/>
                  </a:cubicBezTo>
                  <a:close/>
                </a:path>
              </a:pathLst>
            </a:custGeom>
            <a:solidFill>
              <a:srgbClr val="F3D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3825;p88"/>
            <p:cNvSpPr/>
            <p:nvPr/>
          </p:nvSpPr>
          <p:spPr>
            <a:xfrm>
              <a:off x="4780550" y="1592150"/>
              <a:ext cx="135950" cy="147550"/>
            </a:xfrm>
            <a:custGeom>
              <a:avLst/>
              <a:gdLst/>
              <a:ahLst/>
              <a:cxnLst/>
              <a:rect l="l" t="t" r="r" b="b"/>
              <a:pathLst>
                <a:path w="5438" h="5902" extrusionOk="0">
                  <a:moveTo>
                    <a:pt x="3078" y="0"/>
                  </a:moveTo>
                  <a:cubicBezTo>
                    <a:pt x="2791" y="0"/>
                    <a:pt x="2483" y="88"/>
                    <a:pt x="2167" y="258"/>
                  </a:cubicBezTo>
                  <a:cubicBezTo>
                    <a:pt x="1596" y="592"/>
                    <a:pt x="1120" y="1080"/>
                    <a:pt x="798" y="1651"/>
                  </a:cubicBezTo>
                  <a:cubicBezTo>
                    <a:pt x="1" y="3009"/>
                    <a:pt x="60" y="4461"/>
                    <a:pt x="905" y="4949"/>
                  </a:cubicBezTo>
                  <a:lnTo>
                    <a:pt x="2298" y="5842"/>
                  </a:lnTo>
                  <a:cubicBezTo>
                    <a:pt x="2346" y="5878"/>
                    <a:pt x="2406" y="5902"/>
                    <a:pt x="2465" y="5902"/>
                  </a:cubicBezTo>
                  <a:lnTo>
                    <a:pt x="2477" y="5902"/>
                  </a:lnTo>
                  <a:cubicBezTo>
                    <a:pt x="2787" y="5902"/>
                    <a:pt x="2906" y="5485"/>
                    <a:pt x="2644" y="5319"/>
                  </a:cubicBezTo>
                  <a:lnTo>
                    <a:pt x="1239" y="4414"/>
                  </a:lnTo>
                  <a:cubicBezTo>
                    <a:pt x="715" y="4104"/>
                    <a:pt x="763" y="2961"/>
                    <a:pt x="1346" y="1973"/>
                  </a:cubicBezTo>
                  <a:cubicBezTo>
                    <a:pt x="1608" y="1485"/>
                    <a:pt x="2001" y="1092"/>
                    <a:pt x="2477" y="806"/>
                  </a:cubicBezTo>
                  <a:cubicBezTo>
                    <a:pt x="2613" y="726"/>
                    <a:pt x="2841" y="630"/>
                    <a:pt x="3074" y="630"/>
                  </a:cubicBezTo>
                  <a:cubicBezTo>
                    <a:pt x="3187" y="630"/>
                    <a:pt x="3301" y="652"/>
                    <a:pt x="3406" y="711"/>
                  </a:cubicBezTo>
                  <a:lnTo>
                    <a:pt x="4799" y="1616"/>
                  </a:lnTo>
                  <a:cubicBezTo>
                    <a:pt x="4860" y="1657"/>
                    <a:pt x="4922" y="1675"/>
                    <a:pt x="4979" y="1675"/>
                  </a:cubicBezTo>
                  <a:cubicBezTo>
                    <a:pt x="5254" y="1675"/>
                    <a:pt x="5438" y="1267"/>
                    <a:pt x="5132" y="1080"/>
                  </a:cubicBezTo>
                  <a:lnTo>
                    <a:pt x="3727" y="175"/>
                  </a:lnTo>
                  <a:cubicBezTo>
                    <a:pt x="3530" y="58"/>
                    <a:pt x="3311" y="0"/>
                    <a:pt x="30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3826;p88"/>
            <p:cNvSpPr/>
            <p:nvPr/>
          </p:nvSpPr>
          <p:spPr>
            <a:xfrm>
              <a:off x="4823700" y="1615925"/>
              <a:ext cx="104800" cy="128850"/>
            </a:xfrm>
            <a:custGeom>
              <a:avLst/>
              <a:gdLst/>
              <a:ahLst/>
              <a:cxnLst/>
              <a:rect l="l" t="t" r="r" b="b"/>
              <a:pathLst>
                <a:path w="4192" h="5154" extrusionOk="0">
                  <a:moveTo>
                    <a:pt x="2913" y="627"/>
                  </a:moveTo>
                  <a:cubicBezTo>
                    <a:pt x="3006" y="627"/>
                    <a:pt x="3099" y="659"/>
                    <a:pt x="3192" y="700"/>
                  </a:cubicBezTo>
                  <a:cubicBezTo>
                    <a:pt x="3501" y="891"/>
                    <a:pt x="3561" y="1331"/>
                    <a:pt x="3561" y="1582"/>
                  </a:cubicBezTo>
                  <a:cubicBezTo>
                    <a:pt x="3489" y="2701"/>
                    <a:pt x="2894" y="3725"/>
                    <a:pt x="1942" y="4332"/>
                  </a:cubicBezTo>
                  <a:cubicBezTo>
                    <a:pt x="1795" y="4413"/>
                    <a:pt x="1559" y="4517"/>
                    <a:pt x="1321" y="4517"/>
                  </a:cubicBezTo>
                  <a:cubicBezTo>
                    <a:pt x="1212" y="4517"/>
                    <a:pt x="1102" y="4495"/>
                    <a:pt x="1001" y="4439"/>
                  </a:cubicBezTo>
                  <a:cubicBezTo>
                    <a:pt x="680" y="4249"/>
                    <a:pt x="632" y="3808"/>
                    <a:pt x="632" y="3558"/>
                  </a:cubicBezTo>
                  <a:cubicBezTo>
                    <a:pt x="692" y="2439"/>
                    <a:pt x="1299" y="1415"/>
                    <a:pt x="2239" y="808"/>
                  </a:cubicBezTo>
                  <a:cubicBezTo>
                    <a:pt x="2430" y="700"/>
                    <a:pt x="2644" y="629"/>
                    <a:pt x="2870" y="629"/>
                  </a:cubicBezTo>
                  <a:cubicBezTo>
                    <a:pt x="2884" y="627"/>
                    <a:pt x="2899" y="627"/>
                    <a:pt x="2913" y="627"/>
                  </a:cubicBezTo>
                  <a:close/>
                  <a:moveTo>
                    <a:pt x="2876" y="1"/>
                  </a:moveTo>
                  <a:cubicBezTo>
                    <a:pt x="2581" y="1"/>
                    <a:pt x="2263" y="91"/>
                    <a:pt x="1942" y="272"/>
                  </a:cubicBezTo>
                  <a:cubicBezTo>
                    <a:pt x="787" y="986"/>
                    <a:pt x="60" y="2213"/>
                    <a:pt x="1" y="3570"/>
                  </a:cubicBezTo>
                  <a:cubicBezTo>
                    <a:pt x="1" y="4225"/>
                    <a:pt x="239" y="4725"/>
                    <a:pt x="680" y="4987"/>
                  </a:cubicBezTo>
                  <a:cubicBezTo>
                    <a:pt x="870" y="5094"/>
                    <a:pt x="1096" y="5153"/>
                    <a:pt x="1323" y="5153"/>
                  </a:cubicBezTo>
                  <a:cubicBezTo>
                    <a:pt x="1644" y="5141"/>
                    <a:pt x="1965" y="5046"/>
                    <a:pt x="2251" y="4891"/>
                  </a:cubicBezTo>
                  <a:cubicBezTo>
                    <a:pt x="3394" y="4177"/>
                    <a:pt x="4121" y="2939"/>
                    <a:pt x="4192" y="1593"/>
                  </a:cubicBezTo>
                  <a:cubicBezTo>
                    <a:pt x="4180" y="927"/>
                    <a:pt x="3942" y="427"/>
                    <a:pt x="3513" y="165"/>
                  </a:cubicBezTo>
                  <a:cubicBezTo>
                    <a:pt x="3321" y="55"/>
                    <a:pt x="3105" y="1"/>
                    <a:pt x="2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3827;p88"/>
            <p:cNvSpPr/>
            <p:nvPr/>
          </p:nvSpPr>
          <p:spPr>
            <a:xfrm>
              <a:off x="4827275" y="1623650"/>
              <a:ext cx="97675" cy="113175"/>
            </a:xfrm>
            <a:custGeom>
              <a:avLst/>
              <a:gdLst/>
              <a:ahLst/>
              <a:cxnLst/>
              <a:rect l="l" t="t" r="r" b="b"/>
              <a:pathLst>
                <a:path w="3907" h="4527" extrusionOk="0">
                  <a:moveTo>
                    <a:pt x="2727" y="1"/>
                  </a:moveTo>
                  <a:cubicBezTo>
                    <a:pt x="2063" y="1"/>
                    <a:pt x="1247" y="591"/>
                    <a:pt x="691" y="1523"/>
                  </a:cubicBezTo>
                  <a:cubicBezTo>
                    <a:pt x="1" y="2701"/>
                    <a:pt x="1" y="3987"/>
                    <a:pt x="691" y="4404"/>
                  </a:cubicBezTo>
                  <a:cubicBezTo>
                    <a:pt x="836" y="4487"/>
                    <a:pt x="997" y="4526"/>
                    <a:pt x="1170" y="4526"/>
                  </a:cubicBezTo>
                  <a:cubicBezTo>
                    <a:pt x="1836" y="4526"/>
                    <a:pt x="2657" y="3936"/>
                    <a:pt x="3216" y="2999"/>
                  </a:cubicBezTo>
                  <a:cubicBezTo>
                    <a:pt x="3906" y="1820"/>
                    <a:pt x="3906" y="534"/>
                    <a:pt x="3216" y="130"/>
                  </a:cubicBezTo>
                  <a:cubicBezTo>
                    <a:pt x="3068" y="42"/>
                    <a:pt x="2903" y="1"/>
                    <a:pt x="27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3828;p88"/>
            <p:cNvSpPr/>
            <p:nvPr/>
          </p:nvSpPr>
          <p:spPr>
            <a:xfrm>
              <a:off x="4952900" y="1642950"/>
              <a:ext cx="147650" cy="124150"/>
            </a:xfrm>
            <a:custGeom>
              <a:avLst/>
              <a:gdLst/>
              <a:ahLst/>
              <a:cxnLst/>
              <a:rect l="l" t="t" r="r" b="b"/>
              <a:pathLst>
                <a:path w="5906" h="4966" extrusionOk="0">
                  <a:moveTo>
                    <a:pt x="0" y="0"/>
                  </a:moveTo>
                  <a:lnTo>
                    <a:pt x="0" y="1405"/>
                  </a:lnTo>
                  <a:lnTo>
                    <a:pt x="5894" y="4965"/>
                  </a:lnTo>
                  <a:lnTo>
                    <a:pt x="5906" y="35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3829;p88"/>
            <p:cNvSpPr/>
            <p:nvPr/>
          </p:nvSpPr>
          <p:spPr>
            <a:xfrm>
              <a:off x="4945150" y="1634925"/>
              <a:ext cx="163450" cy="140200"/>
            </a:xfrm>
            <a:custGeom>
              <a:avLst/>
              <a:gdLst/>
              <a:ahLst/>
              <a:cxnLst/>
              <a:rect l="l" t="t" r="r" b="b"/>
              <a:pathLst>
                <a:path w="6538" h="5608" extrusionOk="0">
                  <a:moveTo>
                    <a:pt x="632" y="881"/>
                  </a:moveTo>
                  <a:lnTo>
                    <a:pt x="5906" y="4072"/>
                  </a:lnTo>
                  <a:lnTo>
                    <a:pt x="5894" y="4739"/>
                  </a:lnTo>
                  <a:lnTo>
                    <a:pt x="632" y="1548"/>
                  </a:lnTo>
                  <a:lnTo>
                    <a:pt x="632" y="881"/>
                  </a:lnTo>
                  <a:close/>
                  <a:moveTo>
                    <a:pt x="312" y="0"/>
                  </a:moveTo>
                  <a:cubicBezTo>
                    <a:pt x="148" y="0"/>
                    <a:pt x="1" y="134"/>
                    <a:pt x="1" y="321"/>
                  </a:cubicBezTo>
                  <a:lnTo>
                    <a:pt x="1" y="1714"/>
                  </a:lnTo>
                  <a:cubicBezTo>
                    <a:pt x="1" y="1834"/>
                    <a:pt x="60" y="1929"/>
                    <a:pt x="144" y="1988"/>
                  </a:cubicBezTo>
                  <a:lnTo>
                    <a:pt x="6037" y="5560"/>
                  </a:lnTo>
                  <a:cubicBezTo>
                    <a:pt x="6085" y="5596"/>
                    <a:pt x="6144" y="5608"/>
                    <a:pt x="6204" y="5608"/>
                  </a:cubicBezTo>
                  <a:cubicBezTo>
                    <a:pt x="6251" y="5608"/>
                    <a:pt x="6311" y="5596"/>
                    <a:pt x="6347" y="5572"/>
                  </a:cubicBezTo>
                  <a:cubicBezTo>
                    <a:pt x="6454" y="5513"/>
                    <a:pt x="6513" y="5405"/>
                    <a:pt x="6513" y="5298"/>
                  </a:cubicBezTo>
                  <a:lnTo>
                    <a:pt x="6537" y="3893"/>
                  </a:lnTo>
                  <a:cubicBezTo>
                    <a:pt x="6537" y="3786"/>
                    <a:pt x="6478" y="3679"/>
                    <a:pt x="6382" y="3619"/>
                  </a:cubicBezTo>
                  <a:lnTo>
                    <a:pt x="477" y="48"/>
                  </a:lnTo>
                  <a:cubicBezTo>
                    <a:pt x="423" y="15"/>
                    <a:pt x="367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3830;p88"/>
            <p:cNvSpPr/>
            <p:nvPr/>
          </p:nvSpPr>
          <p:spPr>
            <a:xfrm>
              <a:off x="4952900" y="1626575"/>
              <a:ext cx="176225" cy="105700"/>
            </a:xfrm>
            <a:custGeom>
              <a:avLst/>
              <a:gdLst/>
              <a:ahLst/>
              <a:cxnLst/>
              <a:rect l="l" t="t" r="r" b="b"/>
              <a:pathLst>
                <a:path w="7049" h="4228" extrusionOk="0">
                  <a:moveTo>
                    <a:pt x="1131" y="1"/>
                  </a:moveTo>
                  <a:lnTo>
                    <a:pt x="0" y="655"/>
                  </a:lnTo>
                  <a:lnTo>
                    <a:pt x="5906" y="4227"/>
                  </a:lnTo>
                  <a:lnTo>
                    <a:pt x="7049" y="3549"/>
                  </a:lnTo>
                  <a:lnTo>
                    <a:pt x="1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3831;p88"/>
            <p:cNvSpPr/>
            <p:nvPr/>
          </p:nvSpPr>
          <p:spPr>
            <a:xfrm>
              <a:off x="4943675" y="1618325"/>
              <a:ext cx="194375" cy="121675"/>
            </a:xfrm>
            <a:custGeom>
              <a:avLst/>
              <a:gdLst/>
              <a:ahLst/>
              <a:cxnLst/>
              <a:rect l="l" t="t" r="r" b="b"/>
              <a:pathLst>
                <a:path w="7775" h="4867" extrusionOk="0">
                  <a:moveTo>
                    <a:pt x="1500" y="688"/>
                  </a:moveTo>
                  <a:lnTo>
                    <a:pt x="6799" y="3879"/>
                  </a:lnTo>
                  <a:lnTo>
                    <a:pt x="6287" y="4188"/>
                  </a:lnTo>
                  <a:lnTo>
                    <a:pt x="988" y="985"/>
                  </a:lnTo>
                  <a:lnTo>
                    <a:pt x="1500" y="688"/>
                  </a:lnTo>
                  <a:close/>
                  <a:moveTo>
                    <a:pt x="1494" y="0"/>
                  </a:moveTo>
                  <a:cubicBezTo>
                    <a:pt x="1438" y="0"/>
                    <a:pt x="1381" y="15"/>
                    <a:pt x="1334" y="45"/>
                  </a:cubicBezTo>
                  <a:lnTo>
                    <a:pt x="203" y="712"/>
                  </a:lnTo>
                  <a:cubicBezTo>
                    <a:pt x="0" y="831"/>
                    <a:pt x="0" y="1128"/>
                    <a:pt x="203" y="1247"/>
                  </a:cubicBezTo>
                  <a:lnTo>
                    <a:pt x="6120" y="4819"/>
                  </a:lnTo>
                  <a:cubicBezTo>
                    <a:pt x="6168" y="4855"/>
                    <a:pt x="6227" y="4867"/>
                    <a:pt x="6275" y="4867"/>
                  </a:cubicBezTo>
                  <a:cubicBezTo>
                    <a:pt x="6334" y="4867"/>
                    <a:pt x="6394" y="4855"/>
                    <a:pt x="6441" y="4819"/>
                  </a:cubicBezTo>
                  <a:lnTo>
                    <a:pt x="7573" y="4153"/>
                  </a:lnTo>
                  <a:cubicBezTo>
                    <a:pt x="7775" y="4022"/>
                    <a:pt x="7775" y="3736"/>
                    <a:pt x="7573" y="3605"/>
                  </a:cubicBezTo>
                  <a:lnTo>
                    <a:pt x="1655" y="45"/>
                  </a:lnTo>
                  <a:cubicBezTo>
                    <a:pt x="1608" y="15"/>
                    <a:pt x="1551" y="0"/>
                    <a:pt x="1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3832;p88"/>
            <p:cNvSpPr/>
            <p:nvPr/>
          </p:nvSpPr>
          <p:spPr>
            <a:xfrm>
              <a:off x="5100225" y="1715275"/>
              <a:ext cx="28900" cy="51825"/>
            </a:xfrm>
            <a:custGeom>
              <a:avLst/>
              <a:gdLst/>
              <a:ahLst/>
              <a:cxnLst/>
              <a:rect l="l" t="t" r="r" b="b"/>
              <a:pathLst>
                <a:path w="1156" h="2073" extrusionOk="0">
                  <a:moveTo>
                    <a:pt x="1156" y="1"/>
                  </a:moveTo>
                  <a:lnTo>
                    <a:pt x="13" y="679"/>
                  </a:lnTo>
                  <a:lnTo>
                    <a:pt x="1" y="2072"/>
                  </a:lnTo>
                  <a:lnTo>
                    <a:pt x="1156" y="1394"/>
                  </a:lnTo>
                  <a:lnTo>
                    <a:pt x="1156" y="1"/>
                  </a:lnTo>
                  <a:close/>
                </a:path>
              </a:pathLst>
            </a:custGeom>
            <a:solidFill>
              <a:srgbClr val="F3D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3833;p88"/>
            <p:cNvSpPr/>
            <p:nvPr/>
          </p:nvSpPr>
          <p:spPr>
            <a:xfrm>
              <a:off x="5092500" y="1707525"/>
              <a:ext cx="44375" cy="67600"/>
            </a:xfrm>
            <a:custGeom>
              <a:avLst/>
              <a:gdLst/>
              <a:ahLst/>
              <a:cxnLst/>
              <a:rect l="l" t="t" r="r" b="b"/>
              <a:pathLst>
                <a:path w="1775" h="2704" extrusionOk="0">
                  <a:moveTo>
                    <a:pt x="1143" y="870"/>
                  </a:moveTo>
                  <a:lnTo>
                    <a:pt x="1143" y="1525"/>
                  </a:lnTo>
                  <a:lnTo>
                    <a:pt x="631" y="1835"/>
                  </a:lnTo>
                  <a:lnTo>
                    <a:pt x="631" y="1835"/>
                  </a:lnTo>
                  <a:lnTo>
                    <a:pt x="643" y="1168"/>
                  </a:lnTo>
                  <a:lnTo>
                    <a:pt x="1143" y="870"/>
                  </a:lnTo>
                  <a:close/>
                  <a:moveTo>
                    <a:pt x="1469" y="1"/>
                  </a:moveTo>
                  <a:cubicBezTo>
                    <a:pt x="1416" y="1"/>
                    <a:pt x="1361" y="16"/>
                    <a:pt x="1310" y="49"/>
                  </a:cubicBezTo>
                  <a:lnTo>
                    <a:pt x="167" y="715"/>
                  </a:lnTo>
                  <a:cubicBezTo>
                    <a:pt x="72" y="775"/>
                    <a:pt x="24" y="870"/>
                    <a:pt x="12" y="977"/>
                  </a:cubicBezTo>
                  <a:lnTo>
                    <a:pt x="0" y="2382"/>
                  </a:lnTo>
                  <a:cubicBezTo>
                    <a:pt x="0" y="2490"/>
                    <a:pt x="48" y="2597"/>
                    <a:pt x="143" y="2656"/>
                  </a:cubicBezTo>
                  <a:cubicBezTo>
                    <a:pt x="191" y="2692"/>
                    <a:pt x="250" y="2704"/>
                    <a:pt x="310" y="2704"/>
                  </a:cubicBezTo>
                  <a:cubicBezTo>
                    <a:pt x="357" y="2704"/>
                    <a:pt x="417" y="2692"/>
                    <a:pt x="465" y="2656"/>
                  </a:cubicBezTo>
                  <a:lnTo>
                    <a:pt x="1620" y="1978"/>
                  </a:lnTo>
                  <a:cubicBezTo>
                    <a:pt x="1727" y="1918"/>
                    <a:pt x="1774" y="1823"/>
                    <a:pt x="1774" y="1704"/>
                  </a:cubicBezTo>
                  <a:lnTo>
                    <a:pt x="1774" y="311"/>
                  </a:lnTo>
                  <a:cubicBezTo>
                    <a:pt x="1774" y="132"/>
                    <a:pt x="1628" y="1"/>
                    <a:pt x="14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3834;p88"/>
            <p:cNvSpPr/>
            <p:nvPr/>
          </p:nvSpPr>
          <p:spPr>
            <a:xfrm>
              <a:off x="4921650" y="1661700"/>
              <a:ext cx="33350" cy="53600"/>
            </a:xfrm>
            <a:custGeom>
              <a:avLst/>
              <a:gdLst/>
              <a:ahLst/>
              <a:cxnLst/>
              <a:rect l="l" t="t" r="r" b="b"/>
              <a:pathLst>
                <a:path w="1334" h="2144" extrusionOk="0">
                  <a:moveTo>
                    <a:pt x="0" y="1"/>
                  </a:moveTo>
                  <a:lnTo>
                    <a:pt x="0" y="1394"/>
                  </a:lnTo>
                  <a:lnTo>
                    <a:pt x="1310" y="2144"/>
                  </a:lnTo>
                  <a:lnTo>
                    <a:pt x="1334" y="7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3835;p88"/>
            <p:cNvSpPr/>
            <p:nvPr/>
          </p:nvSpPr>
          <p:spPr>
            <a:xfrm>
              <a:off x="4913900" y="1653825"/>
              <a:ext cx="49150" cy="69225"/>
            </a:xfrm>
            <a:custGeom>
              <a:avLst/>
              <a:gdLst/>
              <a:ahLst/>
              <a:cxnLst/>
              <a:rect l="l" t="t" r="r" b="b"/>
              <a:pathLst>
                <a:path w="1966" h="2769" extrusionOk="0">
                  <a:moveTo>
                    <a:pt x="620" y="851"/>
                  </a:moveTo>
                  <a:lnTo>
                    <a:pt x="1322" y="1244"/>
                  </a:lnTo>
                  <a:lnTo>
                    <a:pt x="1310" y="1923"/>
                  </a:lnTo>
                  <a:lnTo>
                    <a:pt x="620" y="1530"/>
                  </a:lnTo>
                  <a:lnTo>
                    <a:pt x="620" y="851"/>
                  </a:lnTo>
                  <a:close/>
                  <a:moveTo>
                    <a:pt x="310" y="1"/>
                  </a:moveTo>
                  <a:cubicBezTo>
                    <a:pt x="146" y="1"/>
                    <a:pt x="1" y="134"/>
                    <a:pt x="1" y="316"/>
                  </a:cubicBezTo>
                  <a:lnTo>
                    <a:pt x="1" y="1709"/>
                  </a:lnTo>
                  <a:cubicBezTo>
                    <a:pt x="1" y="1828"/>
                    <a:pt x="60" y="1935"/>
                    <a:pt x="155" y="1982"/>
                  </a:cubicBezTo>
                  <a:lnTo>
                    <a:pt x="1477" y="2733"/>
                  </a:lnTo>
                  <a:cubicBezTo>
                    <a:pt x="1513" y="2756"/>
                    <a:pt x="1572" y="2768"/>
                    <a:pt x="1620" y="2768"/>
                  </a:cubicBezTo>
                  <a:cubicBezTo>
                    <a:pt x="1798" y="2768"/>
                    <a:pt x="1929" y="2637"/>
                    <a:pt x="1941" y="2459"/>
                  </a:cubicBezTo>
                  <a:lnTo>
                    <a:pt x="1965" y="1066"/>
                  </a:lnTo>
                  <a:cubicBezTo>
                    <a:pt x="1965" y="947"/>
                    <a:pt x="1906" y="839"/>
                    <a:pt x="1810" y="780"/>
                  </a:cubicBezTo>
                  <a:lnTo>
                    <a:pt x="465" y="42"/>
                  </a:lnTo>
                  <a:cubicBezTo>
                    <a:pt x="414" y="14"/>
                    <a:pt x="361" y="1"/>
                    <a:pt x="310" y="1"/>
                  </a:cubicBezTo>
                  <a:close/>
                </a:path>
              </a:pathLst>
            </a:custGeom>
            <a:solidFill>
              <a:srgbClr val="17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3836;p88"/>
            <p:cNvSpPr/>
            <p:nvPr/>
          </p:nvSpPr>
          <p:spPr>
            <a:xfrm>
              <a:off x="4921650" y="1645025"/>
              <a:ext cx="61625" cy="35150"/>
            </a:xfrm>
            <a:custGeom>
              <a:avLst/>
              <a:gdLst/>
              <a:ahLst/>
              <a:cxnLst/>
              <a:rect l="l" t="t" r="r" b="b"/>
              <a:pathLst>
                <a:path w="2465" h="1406" extrusionOk="0">
                  <a:moveTo>
                    <a:pt x="1119" y="1"/>
                  </a:moveTo>
                  <a:lnTo>
                    <a:pt x="0" y="668"/>
                  </a:lnTo>
                  <a:lnTo>
                    <a:pt x="1334" y="1406"/>
                  </a:lnTo>
                  <a:lnTo>
                    <a:pt x="2465" y="739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3837;p88"/>
            <p:cNvSpPr/>
            <p:nvPr/>
          </p:nvSpPr>
          <p:spPr>
            <a:xfrm>
              <a:off x="4912425" y="1637375"/>
              <a:ext cx="78900" cy="50850"/>
            </a:xfrm>
            <a:custGeom>
              <a:avLst/>
              <a:gdLst/>
              <a:ahLst/>
              <a:cxnLst/>
              <a:rect l="l" t="t" r="r" b="b"/>
              <a:pathLst>
                <a:path w="3156" h="2034" extrusionOk="0">
                  <a:moveTo>
                    <a:pt x="1500" y="676"/>
                  </a:moveTo>
                  <a:lnTo>
                    <a:pt x="2191" y="1057"/>
                  </a:lnTo>
                  <a:lnTo>
                    <a:pt x="1691" y="1355"/>
                  </a:lnTo>
                  <a:lnTo>
                    <a:pt x="1000" y="962"/>
                  </a:lnTo>
                  <a:lnTo>
                    <a:pt x="1500" y="676"/>
                  </a:lnTo>
                  <a:close/>
                  <a:moveTo>
                    <a:pt x="1488" y="0"/>
                  </a:moveTo>
                  <a:cubicBezTo>
                    <a:pt x="1435" y="0"/>
                    <a:pt x="1381" y="15"/>
                    <a:pt x="1334" y="45"/>
                  </a:cubicBezTo>
                  <a:lnTo>
                    <a:pt x="214" y="700"/>
                  </a:lnTo>
                  <a:cubicBezTo>
                    <a:pt x="0" y="819"/>
                    <a:pt x="0" y="1128"/>
                    <a:pt x="214" y="1247"/>
                  </a:cubicBezTo>
                  <a:lnTo>
                    <a:pt x="1548" y="1986"/>
                  </a:lnTo>
                  <a:cubicBezTo>
                    <a:pt x="1595" y="2009"/>
                    <a:pt x="1643" y="2033"/>
                    <a:pt x="1703" y="2033"/>
                  </a:cubicBezTo>
                  <a:cubicBezTo>
                    <a:pt x="1750" y="2033"/>
                    <a:pt x="1810" y="2021"/>
                    <a:pt x="1869" y="1997"/>
                  </a:cubicBezTo>
                  <a:lnTo>
                    <a:pt x="3000" y="1319"/>
                  </a:lnTo>
                  <a:cubicBezTo>
                    <a:pt x="3096" y="1259"/>
                    <a:pt x="3155" y="1152"/>
                    <a:pt x="3155" y="1045"/>
                  </a:cubicBezTo>
                  <a:cubicBezTo>
                    <a:pt x="3155" y="926"/>
                    <a:pt x="3084" y="831"/>
                    <a:pt x="2988" y="771"/>
                  </a:cubicBezTo>
                  <a:lnTo>
                    <a:pt x="1643" y="45"/>
                  </a:lnTo>
                  <a:cubicBezTo>
                    <a:pt x="1595" y="15"/>
                    <a:pt x="1542" y="0"/>
                    <a:pt x="14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3838;p88"/>
            <p:cNvSpPr/>
            <p:nvPr/>
          </p:nvSpPr>
          <p:spPr>
            <a:xfrm>
              <a:off x="4954375" y="1663475"/>
              <a:ext cx="28900" cy="51825"/>
            </a:xfrm>
            <a:custGeom>
              <a:avLst/>
              <a:gdLst/>
              <a:ahLst/>
              <a:cxnLst/>
              <a:rect l="l" t="t" r="r" b="b"/>
              <a:pathLst>
                <a:path w="1156" h="2073" extrusionOk="0">
                  <a:moveTo>
                    <a:pt x="1156" y="1"/>
                  </a:moveTo>
                  <a:lnTo>
                    <a:pt x="25" y="668"/>
                  </a:lnTo>
                  <a:lnTo>
                    <a:pt x="1" y="2073"/>
                  </a:lnTo>
                  <a:lnTo>
                    <a:pt x="1156" y="1394"/>
                  </a:lnTo>
                  <a:lnTo>
                    <a:pt x="11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3839;p88"/>
            <p:cNvSpPr/>
            <p:nvPr/>
          </p:nvSpPr>
          <p:spPr>
            <a:xfrm>
              <a:off x="4946650" y="1655525"/>
              <a:ext cx="44675" cy="67525"/>
            </a:xfrm>
            <a:custGeom>
              <a:avLst/>
              <a:gdLst/>
              <a:ahLst/>
              <a:cxnLst/>
              <a:rect l="l" t="t" r="r" b="b"/>
              <a:pathLst>
                <a:path w="1787" h="2701" extrusionOk="0">
                  <a:moveTo>
                    <a:pt x="1155" y="867"/>
                  </a:moveTo>
                  <a:lnTo>
                    <a:pt x="1155" y="1533"/>
                  </a:lnTo>
                  <a:lnTo>
                    <a:pt x="631" y="1831"/>
                  </a:lnTo>
                  <a:lnTo>
                    <a:pt x="643" y="1176"/>
                  </a:lnTo>
                  <a:lnTo>
                    <a:pt x="1155" y="867"/>
                  </a:lnTo>
                  <a:close/>
                  <a:moveTo>
                    <a:pt x="1465" y="1"/>
                  </a:moveTo>
                  <a:cubicBezTo>
                    <a:pt x="1411" y="1"/>
                    <a:pt x="1358" y="15"/>
                    <a:pt x="1310" y="45"/>
                  </a:cubicBezTo>
                  <a:lnTo>
                    <a:pt x="167" y="712"/>
                  </a:lnTo>
                  <a:cubicBezTo>
                    <a:pt x="72" y="771"/>
                    <a:pt x="12" y="879"/>
                    <a:pt x="12" y="986"/>
                  </a:cubicBezTo>
                  <a:lnTo>
                    <a:pt x="0" y="2391"/>
                  </a:lnTo>
                  <a:cubicBezTo>
                    <a:pt x="0" y="2498"/>
                    <a:pt x="60" y="2605"/>
                    <a:pt x="155" y="2665"/>
                  </a:cubicBezTo>
                  <a:cubicBezTo>
                    <a:pt x="203" y="2688"/>
                    <a:pt x="250" y="2700"/>
                    <a:pt x="310" y="2700"/>
                  </a:cubicBezTo>
                  <a:cubicBezTo>
                    <a:pt x="369" y="2700"/>
                    <a:pt x="429" y="2688"/>
                    <a:pt x="476" y="2665"/>
                  </a:cubicBezTo>
                  <a:lnTo>
                    <a:pt x="1631" y="1986"/>
                  </a:lnTo>
                  <a:cubicBezTo>
                    <a:pt x="1727" y="1926"/>
                    <a:pt x="1786" y="1819"/>
                    <a:pt x="1774" y="1712"/>
                  </a:cubicBezTo>
                  <a:lnTo>
                    <a:pt x="1774" y="319"/>
                  </a:lnTo>
                  <a:cubicBezTo>
                    <a:pt x="1774" y="212"/>
                    <a:pt x="1715" y="105"/>
                    <a:pt x="1619" y="45"/>
                  </a:cubicBezTo>
                  <a:cubicBezTo>
                    <a:pt x="1572" y="15"/>
                    <a:pt x="1518" y="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3840;p88"/>
            <p:cNvSpPr/>
            <p:nvPr/>
          </p:nvSpPr>
          <p:spPr>
            <a:xfrm>
              <a:off x="4857350" y="1668250"/>
              <a:ext cx="64600" cy="83075"/>
            </a:xfrm>
            <a:custGeom>
              <a:avLst/>
              <a:gdLst/>
              <a:ahLst/>
              <a:cxnLst/>
              <a:rect l="l" t="t" r="r" b="b"/>
              <a:pathLst>
                <a:path w="2584" h="3323" extrusionOk="0">
                  <a:moveTo>
                    <a:pt x="0" y="0"/>
                  </a:moveTo>
                  <a:lnTo>
                    <a:pt x="0" y="1870"/>
                  </a:lnTo>
                  <a:lnTo>
                    <a:pt x="2560" y="3322"/>
                  </a:lnTo>
                  <a:lnTo>
                    <a:pt x="2584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3841;p88"/>
            <p:cNvSpPr/>
            <p:nvPr/>
          </p:nvSpPr>
          <p:spPr>
            <a:xfrm>
              <a:off x="4849600" y="1660300"/>
              <a:ext cx="80100" cy="98750"/>
            </a:xfrm>
            <a:custGeom>
              <a:avLst/>
              <a:gdLst/>
              <a:ahLst/>
              <a:cxnLst/>
              <a:rect l="l" t="t" r="r" b="b"/>
              <a:pathLst>
                <a:path w="3204" h="3950" extrusionOk="0">
                  <a:moveTo>
                    <a:pt x="632" y="854"/>
                  </a:moveTo>
                  <a:lnTo>
                    <a:pt x="2573" y="1950"/>
                  </a:lnTo>
                  <a:lnTo>
                    <a:pt x="2561" y="3093"/>
                  </a:lnTo>
                  <a:lnTo>
                    <a:pt x="620" y="2009"/>
                  </a:lnTo>
                  <a:lnTo>
                    <a:pt x="632" y="854"/>
                  </a:lnTo>
                  <a:close/>
                  <a:moveTo>
                    <a:pt x="300" y="0"/>
                  </a:moveTo>
                  <a:cubicBezTo>
                    <a:pt x="245" y="0"/>
                    <a:pt x="191" y="15"/>
                    <a:pt x="144" y="45"/>
                  </a:cubicBezTo>
                  <a:cubicBezTo>
                    <a:pt x="48" y="104"/>
                    <a:pt x="1" y="211"/>
                    <a:pt x="1" y="318"/>
                  </a:cubicBezTo>
                  <a:lnTo>
                    <a:pt x="1" y="2188"/>
                  </a:lnTo>
                  <a:cubicBezTo>
                    <a:pt x="1" y="2307"/>
                    <a:pt x="60" y="2414"/>
                    <a:pt x="156" y="2462"/>
                  </a:cubicBezTo>
                  <a:lnTo>
                    <a:pt x="2727" y="3914"/>
                  </a:lnTo>
                  <a:cubicBezTo>
                    <a:pt x="2763" y="3938"/>
                    <a:pt x="2823" y="3950"/>
                    <a:pt x="2870" y="3950"/>
                  </a:cubicBezTo>
                  <a:cubicBezTo>
                    <a:pt x="2930" y="3950"/>
                    <a:pt x="2977" y="3938"/>
                    <a:pt x="3025" y="3914"/>
                  </a:cubicBezTo>
                  <a:cubicBezTo>
                    <a:pt x="3120" y="3855"/>
                    <a:pt x="3180" y="3747"/>
                    <a:pt x="3180" y="3640"/>
                  </a:cubicBezTo>
                  <a:lnTo>
                    <a:pt x="3204" y="1771"/>
                  </a:lnTo>
                  <a:cubicBezTo>
                    <a:pt x="3204" y="1652"/>
                    <a:pt x="3144" y="1545"/>
                    <a:pt x="3049" y="1485"/>
                  </a:cubicBezTo>
                  <a:lnTo>
                    <a:pt x="465" y="45"/>
                  </a:lnTo>
                  <a:cubicBezTo>
                    <a:pt x="412" y="15"/>
                    <a:pt x="355" y="0"/>
                    <a:pt x="3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3842;p88"/>
            <p:cNvSpPr/>
            <p:nvPr/>
          </p:nvSpPr>
          <p:spPr>
            <a:xfrm>
              <a:off x="4857350" y="1644425"/>
              <a:ext cx="103900" cy="59875"/>
            </a:xfrm>
            <a:custGeom>
              <a:avLst/>
              <a:gdLst/>
              <a:ahLst/>
              <a:cxnLst/>
              <a:rect l="l" t="t" r="r" b="b"/>
              <a:pathLst>
                <a:path w="4156" h="2395" extrusionOk="0">
                  <a:moveTo>
                    <a:pt x="1560" y="1"/>
                  </a:moveTo>
                  <a:lnTo>
                    <a:pt x="0" y="953"/>
                  </a:lnTo>
                  <a:lnTo>
                    <a:pt x="2584" y="2394"/>
                  </a:lnTo>
                  <a:lnTo>
                    <a:pt x="4156" y="1442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3843;p88"/>
            <p:cNvSpPr/>
            <p:nvPr/>
          </p:nvSpPr>
          <p:spPr>
            <a:xfrm>
              <a:off x="4848425" y="1636775"/>
              <a:ext cx="122050" cy="75550"/>
            </a:xfrm>
            <a:custGeom>
              <a:avLst/>
              <a:gdLst/>
              <a:ahLst/>
              <a:cxnLst/>
              <a:rect l="l" t="t" r="r" b="b"/>
              <a:pathLst>
                <a:path w="4882" h="3022" extrusionOk="0">
                  <a:moveTo>
                    <a:pt x="1929" y="676"/>
                  </a:moveTo>
                  <a:lnTo>
                    <a:pt x="3882" y="1760"/>
                  </a:lnTo>
                  <a:lnTo>
                    <a:pt x="2929" y="2343"/>
                  </a:lnTo>
                  <a:lnTo>
                    <a:pt x="988" y="1248"/>
                  </a:lnTo>
                  <a:lnTo>
                    <a:pt x="1929" y="676"/>
                  </a:lnTo>
                  <a:close/>
                  <a:moveTo>
                    <a:pt x="1917" y="0"/>
                  </a:moveTo>
                  <a:cubicBezTo>
                    <a:pt x="1863" y="0"/>
                    <a:pt x="1810" y="15"/>
                    <a:pt x="1762" y="45"/>
                  </a:cubicBezTo>
                  <a:lnTo>
                    <a:pt x="203" y="986"/>
                  </a:lnTo>
                  <a:cubicBezTo>
                    <a:pt x="0" y="1117"/>
                    <a:pt x="0" y="1414"/>
                    <a:pt x="214" y="1533"/>
                  </a:cubicBezTo>
                  <a:lnTo>
                    <a:pt x="2798" y="2974"/>
                  </a:lnTo>
                  <a:cubicBezTo>
                    <a:pt x="2834" y="2998"/>
                    <a:pt x="2893" y="3022"/>
                    <a:pt x="2941" y="3022"/>
                  </a:cubicBezTo>
                  <a:cubicBezTo>
                    <a:pt x="3001" y="3022"/>
                    <a:pt x="3060" y="3010"/>
                    <a:pt x="3108" y="2974"/>
                  </a:cubicBezTo>
                  <a:lnTo>
                    <a:pt x="4679" y="2021"/>
                  </a:lnTo>
                  <a:cubicBezTo>
                    <a:pt x="4882" y="1891"/>
                    <a:pt x="4882" y="1593"/>
                    <a:pt x="4667" y="1474"/>
                  </a:cubicBezTo>
                  <a:lnTo>
                    <a:pt x="2072" y="45"/>
                  </a:lnTo>
                  <a:cubicBezTo>
                    <a:pt x="2024" y="15"/>
                    <a:pt x="1971" y="0"/>
                    <a:pt x="19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3844;p88"/>
            <p:cNvSpPr/>
            <p:nvPr/>
          </p:nvSpPr>
          <p:spPr>
            <a:xfrm>
              <a:off x="4921350" y="1680450"/>
              <a:ext cx="39900" cy="70875"/>
            </a:xfrm>
            <a:custGeom>
              <a:avLst/>
              <a:gdLst/>
              <a:ahLst/>
              <a:cxnLst/>
              <a:rect l="l" t="t" r="r" b="b"/>
              <a:pathLst>
                <a:path w="1596" h="2835" extrusionOk="0">
                  <a:moveTo>
                    <a:pt x="1596" y="1"/>
                  </a:moveTo>
                  <a:lnTo>
                    <a:pt x="24" y="953"/>
                  </a:lnTo>
                  <a:lnTo>
                    <a:pt x="0" y="2834"/>
                  </a:lnTo>
                  <a:lnTo>
                    <a:pt x="1596" y="1858"/>
                  </a:lnTo>
                  <a:lnTo>
                    <a:pt x="1596" y="1"/>
                  </a:lnTo>
                  <a:close/>
                </a:path>
              </a:pathLst>
            </a:custGeom>
            <a:solidFill>
              <a:srgbClr val="F3D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3845;p88"/>
            <p:cNvSpPr/>
            <p:nvPr/>
          </p:nvSpPr>
          <p:spPr>
            <a:xfrm>
              <a:off x="4913300" y="1672550"/>
              <a:ext cx="55700" cy="86500"/>
            </a:xfrm>
            <a:custGeom>
              <a:avLst/>
              <a:gdLst/>
              <a:ahLst/>
              <a:cxnLst/>
              <a:rect l="l" t="t" r="r" b="b"/>
              <a:pathLst>
                <a:path w="2228" h="3460" extrusionOk="0">
                  <a:moveTo>
                    <a:pt x="1596" y="876"/>
                  </a:moveTo>
                  <a:lnTo>
                    <a:pt x="1596" y="1995"/>
                  </a:lnTo>
                  <a:lnTo>
                    <a:pt x="644" y="2579"/>
                  </a:lnTo>
                  <a:lnTo>
                    <a:pt x="656" y="1448"/>
                  </a:lnTo>
                  <a:lnTo>
                    <a:pt x="1596" y="876"/>
                  </a:lnTo>
                  <a:close/>
                  <a:moveTo>
                    <a:pt x="1908" y="0"/>
                  </a:moveTo>
                  <a:cubicBezTo>
                    <a:pt x="1854" y="0"/>
                    <a:pt x="1801" y="14"/>
                    <a:pt x="1751" y="43"/>
                  </a:cubicBezTo>
                  <a:lnTo>
                    <a:pt x="179" y="1007"/>
                  </a:lnTo>
                  <a:cubicBezTo>
                    <a:pt x="84" y="1055"/>
                    <a:pt x="25" y="1162"/>
                    <a:pt x="25" y="1269"/>
                  </a:cubicBezTo>
                  <a:lnTo>
                    <a:pt x="13" y="3138"/>
                  </a:lnTo>
                  <a:cubicBezTo>
                    <a:pt x="1" y="3317"/>
                    <a:pt x="144" y="3460"/>
                    <a:pt x="322" y="3460"/>
                  </a:cubicBezTo>
                  <a:cubicBezTo>
                    <a:pt x="382" y="3460"/>
                    <a:pt x="441" y="3448"/>
                    <a:pt x="489" y="3412"/>
                  </a:cubicBezTo>
                  <a:lnTo>
                    <a:pt x="2072" y="2448"/>
                  </a:lnTo>
                  <a:cubicBezTo>
                    <a:pt x="2168" y="2388"/>
                    <a:pt x="2227" y="2281"/>
                    <a:pt x="2227" y="2174"/>
                  </a:cubicBezTo>
                  <a:lnTo>
                    <a:pt x="2227" y="317"/>
                  </a:lnTo>
                  <a:cubicBezTo>
                    <a:pt x="2227" y="128"/>
                    <a:pt x="2071" y="0"/>
                    <a:pt x="19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3846;p88"/>
            <p:cNvSpPr/>
            <p:nvPr/>
          </p:nvSpPr>
          <p:spPr>
            <a:xfrm>
              <a:off x="4854675" y="1701300"/>
              <a:ext cx="33350" cy="53600"/>
            </a:xfrm>
            <a:custGeom>
              <a:avLst/>
              <a:gdLst/>
              <a:ahLst/>
              <a:cxnLst/>
              <a:rect l="l" t="t" r="r" b="b"/>
              <a:pathLst>
                <a:path w="1334" h="2144" extrusionOk="0">
                  <a:moveTo>
                    <a:pt x="0" y="0"/>
                  </a:moveTo>
                  <a:lnTo>
                    <a:pt x="0" y="1393"/>
                  </a:lnTo>
                  <a:lnTo>
                    <a:pt x="1322" y="2143"/>
                  </a:lnTo>
                  <a:lnTo>
                    <a:pt x="1334" y="7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3847;p88"/>
            <p:cNvSpPr/>
            <p:nvPr/>
          </p:nvSpPr>
          <p:spPr>
            <a:xfrm>
              <a:off x="4846925" y="1693325"/>
              <a:ext cx="49150" cy="69600"/>
            </a:xfrm>
            <a:custGeom>
              <a:avLst/>
              <a:gdLst/>
              <a:ahLst/>
              <a:cxnLst/>
              <a:rect l="l" t="t" r="r" b="b"/>
              <a:pathLst>
                <a:path w="1966" h="2784" extrusionOk="0">
                  <a:moveTo>
                    <a:pt x="632" y="855"/>
                  </a:moveTo>
                  <a:lnTo>
                    <a:pt x="1334" y="1248"/>
                  </a:lnTo>
                  <a:lnTo>
                    <a:pt x="1322" y="1926"/>
                  </a:lnTo>
                  <a:lnTo>
                    <a:pt x="632" y="1534"/>
                  </a:lnTo>
                  <a:lnTo>
                    <a:pt x="632" y="855"/>
                  </a:lnTo>
                  <a:close/>
                  <a:moveTo>
                    <a:pt x="310" y="1"/>
                  </a:moveTo>
                  <a:cubicBezTo>
                    <a:pt x="257" y="1"/>
                    <a:pt x="203" y="15"/>
                    <a:pt x="155" y="45"/>
                  </a:cubicBezTo>
                  <a:cubicBezTo>
                    <a:pt x="60" y="105"/>
                    <a:pt x="1" y="200"/>
                    <a:pt x="1" y="319"/>
                  </a:cubicBezTo>
                  <a:lnTo>
                    <a:pt x="1" y="1712"/>
                  </a:lnTo>
                  <a:cubicBezTo>
                    <a:pt x="1" y="1831"/>
                    <a:pt x="60" y="1938"/>
                    <a:pt x="167" y="1986"/>
                  </a:cubicBezTo>
                  <a:lnTo>
                    <a:pt x="1477" y="2736"/>
                  </a:lnTo>
                  <a:cubicBezTo>
                    <a:pt x="1525" y="2760"/>
                    <a:pt x="1572" y="2772"/>
                    <a:pt x="1632" y="2772"/>
                  </a:cubicBezTo>
                  <a:lnTo>
                    <a:pt x="1632" y="2784"/>
                  </a:lnTo>
                  <a:cubicBezTo>
                    <a:pt x="1798" y="2784"/>
                    <a:pt x="1941" y="2641"/>
                    <a:pt x="1941" y="2462"/>
                  </a:cubicBezTo>
                  <a:lnTo>
                    <a:pt x="1965" y="1069"/>
                  </a:lnTo>
                  <a:cubicBezTo>
                    <a:pt x="1965" y="950"/>
                    <a:pt x="1906" y="843"/>
                    <a:pt x="1798" y="783"/>
                  </a:cubicBezTo>
                  <a:lnTo>
                    <a:pt x="465" y="45"/>
                  </a:lnTo>
                  <a:cubicBezTo>
                    <a:pt x="417" y="15"/>
                    <a:pt x="364" y="1"/>
                    <a:pt x="310" y="1"/>
                  </a:cubicBezTo>
                  <a:close/>
                </a:path>
              </a:pathLst>
            </a:custGeom>
            <a:solidFill>
              <a:srgbClr val="17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3848;p88"/>
            <p:cNvSpPr/>
            <p:nvPr/>
          </p:nvSpPr>
          <p:spPr>
            <a:xfrm>
              <a:off x="4854675" y="1684625"/>
              <a:ext cx="61925" cy="35150"/>
            </a:xfrm>
            <a:custGeom>
              <a:avLst/>
              <a:gdLst/>
              <a:ahLst/>
              <a:cxnLst/>
              <a:rect l="l" t="t" r="r" b="b"/>
              <a:pathLst>
                <a:path w="2477" h="1406" extrusionOk="0">
                  <a:moveTo>
                    <a:pt x="1131" y="0"/>
                  </a:moveTo>
                  <a:lnTo>
                    <a:pt x="0" y="667"/>
                  </a:lnTo>
                  <a:lnTo>
                    <a:pt x="1334" y="1405"/>
                  </a:lnTo>
                  <a:lnTo>
                    <a:pt x="2477" y="739"/>
                  </a:lnTo>
                  <a:lnTo>
                    <a:pt x="11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3849;p88"/>
            <p:cNvSpPr/>
            <p:nvPr/>
          </p:nvSpPr>
          <p:spPr>
            <a:xfrm>
              <a:off x="4845750" y="1676875"/>
              <a:ext cx="80075" cy="50925"/>
            </a:xfrm>
            <a:custGeom>
              <a:avLst/>
              <a:gdLst/>
              <a:ahLst/>
              <a:cxnLst/>
              <a:rect l="l" t="t" r="r" b="b"/>
              <a:pathLst>
                <a:path w="3203" h="2037" extrusionOk="0">
                  <a:moveTo>
                    <a:pt x="1488" y="668"/>
                  </a:moveTo>
                  <a:lnTo>
                    <a:pt x="2191" y="1060"/>
                  </a:lnTo>
                  <a:lnTo>
                    <a:pt x="1691" y="1358"/>
                  </a:lnTo>
                  <a:lnTo>
                    <a:pt x="988" y="965"/>
                  </a:lnTo>
                  <a:lnTo>
                    <a:pt x="1488" y="668"/>
                  </a:lnTo>
                  <a:close/>
                  <a:moveTo>
                    <a:pt x="1488" y="1"/>
                  </a:moveTo>
                  <a:cubicBezTo>
                    <a:pt x="1435" y="1"/>
                    <a:pt x="1381" y="13"/>
                    <a:pt x="1334" y="36"/>
                  </a:cubicBezTo>
                  <a:lnTo>
                    <a:pt x="202" y="703"/>
                  </a:lnTo>
                  <a:cubicBezTo>
                    <a:pt x="0" y="822"/>
                    <a:pt x="0" y="1120"/>
                    <a:pt x="202" y="1251"/>
                  </a:cubicBezTo>
                  <a:lnTo>
                    <a:pt x="1548" y="1989"/>
                  </a:lnTo>
                  <a:cubicBezTo>
                    <a:pt x="1595" y="2013"/>
                    <a:pt x="1643" y="2025"/>
                    <a:pt x="1691" y="2037"/>
                  </a:cubicBezTo>
                  <a:cubicBezTo>
                    <a:pt x="1750" y="2037"/>
                    <a:pt x="1810" y="2013"/>
                    <a:pt x="1857" y="1989"/>
                  </a:cubicBezTo>
                  <a:lnTo>
                    <a:pt x="2988" y="1322"/>
                  </a:lnTo>
                  <a:cubicBezTo>
                    <a:pt x="3203" y="1191"/>
                    <a:pt x="3203" y="894"/>
                    <a:pt x="2988" y="775"/>
                  </a:cubicBezTo>
                  <a:lnTo>
                    <a:pt x="1643" y="36"/>
                  </a:lnTo>
                  <a:cubicBezTo>
                    <a:pt x="1595" y="13"/>
                    <a:pt x="1542" y="1"/>
                    <a:pt x="1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3850;p88"/>
            <p:cNvSpPr/>
            <p:nvPr/>
          </p:nvSpPr>
          <p:spPr>
            <a:xfrm>
              <a:off x="4887700" y="1703075"/>
              <a:ext cx="28900" cy="51825"/>
            </a:xfrm>
            <a:custGeom>
              <a:avLst/>
              <a:gdLst/>
              <a:ahLst/>
              <a:cxnLst/>
              <a:rect l="l" t="t" r="r" b="b"/>
              <a:pathLst>
                <a:path w="1156" h="2073" extrusionOk="0">
                  <a:moveTo>
                    <a:pt x="1156" y="1"/>
                  </a:moveTo>
                  <a:lnTo>
                    <a:pt x="13" y="667"/>
                  </a:lnTo>
                  <a:lnTo>
                    <a:pt x="1" y="2072"/>
                  </a:lnTo>
                  <a:lnTo>
                    <a:pt x="1156" y="1394"/>
                  </a:lnTo>
                  <a:lnTo>
                    <a:pt x="11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3851;p88"/>
            <p:cNvSpPr/>
            <p:nvPr/>
          </p:nvSpPr>
          <p:spPr>
            <a:xfrm>
              <a:off x="4879975" y="1695175"/>
              <a:ext cx="44675" cy="67450"/>
            </a:xfrm>
            <a:custGeom>
              <a:avLst/>
              <a:gdLst/>
              <a:ahLst/>
              <a:cxnLst/>
              <a:rect l="l" t="t" r="r" b="b"/>
              <a:pathLst>
                <a:path w="1787" h="2698" extrusionOk="0">
                  <a:moveTo>
                    <a:pt x="1155" y="864"/>
                  </a:moveTo>
                  <a:lnTo>
                    <a:pt x="1155" y="1531"/>
                  </a:lnTo>
                  <a:lnTo>
                    <a:pt x="631" y="1841"/>
                  </a:lnTo>
                  <a:lnTo>
                    <a:pt x="643" y="1162"/>
                  </a:lnTo>
                  <a:lnTo>
                    <a:pt x="1155" y="864"/>
                  </a:lnTo>
                  <a:close/>
                  <a:moveTo>
                    <a:pt x="1465" y="0"/>
                  </a:moveTo>
                  <a:cubicBezTo>
                    <a:pt x="1413" y="0"/>
                    <a:pt x="1360" y="14"/>
                    <a:pt x="1310" y="43"/>
                  </a:cubicBezTo>
                  <a:lnTo>
                    <a:pt x="167" y="709"/>
                  </a:lnTo>
                  <a:cubicBezTo>
                    <a:pt x="72" y="769"/>
                    <a:pt x="12" y="864"/>
                    <a:pt x="24" y="983"/>
                  </a:cubicBezTo>
                  <a:lnTo>
                    <a:pt x="0" y="2376"/>
                  </a:lnTo>
                  <a:cubicBezTo>
                    <a:pt x="0" y="2495"/>
                    <a:pt x="48" y="2603"/>
                    <a:pt x="143" y="2662"/>
                  </a:cubicBezTo>
                  <a:cubicBezTo>
                    <a:pt x="191" y="2686"/>
                    <a:pt x="250" y="2698"/>
                    <a:pt x="310" y="2698"/>
                  </a:cubicBezTo>
                  <a:cubicBezTo>
                    <a:pt x="357" y="2698"/>
                    <a:pt x="417" y="2686"/>
                    <a:pt x="465" y="2662"/>
                  </a:cubicBezTo>
                  <a:lnTo>
                    <a:pt x="1619" y="1971"/>
                  </a:lnTo>
                  <a:cubicBezTo>
                    <a:pt x="1715" y="1924"/>
                    <a:pt x="1774" y="1817"/>
                    <a:pt x="1786" y="1710"/>
                  </a:cubicBezTo>
                  <a:lnTo>
                    <a:pt x="1786" y="317"/>
                  </a:lnTo>
                  <a:cubicBezTo>
                    <a:pt x="1777" y="128"/>
                    <a:pt x="1626" y="0"/>
                    <a:pt x="14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3852;p88"/>
            <p:cNvSpPr/>
            <p:nvPr/>
          </p:nvSpPr>
          <p:spPr>
            <a:xfrm>
              <a:off x="4827275" y="1717950"/>
              <a:ext cx="147675" cy="124150"/>
            </a:xfrm>
            <a:custGeom>
              <a:avLst/>
              <a:gdLst/>
              <a:ahLst/>
              <a:cxnLst/>
              <a:rect l="l" t="t" r="r" b="b"/>
              <a:pathLst>
                <a:path w="5907" h="4966" extrusionOk="0">
                  <a:moveTo>
                    <a:pt x="1" y="1"/>
                  </a:moveTo>
                  <a:lnTo>
                    <a:pt x="1" y="1394"/>
                  </a:lnTo>
                  <a:lnTo>
                    <a:pt x="5894" y="4966"/>
                  </a:lnTo>
                  <a:lnTo>
                    <a:pt x="5906" y="35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3853;p88"/>
            <p:cNvSpPr/>
            <p:nvPr/>
          </p:nvSpPr>
          <p:spPr>
            <a:xfrm>
              <a:off x="4819550" y="1709700"/>
              <a:ext cx="163425" cy="140150"/>
            </a:xfrm>
            <a:custGeom>
              <a:avLst/>
              <a:gdLst/>
              <a:ahLst/>
              <a:cxnLst/>
              <a:rect l="l" t="t" r="r" b="b"/>
              <a:pathLst>
                <a:path w="6537" h="5606" extrusionOk="0">
                  <a:moveTo>
                    <a:pt x="619" y="890"/>
                  </a:moveTo>
                  <a:lnTo>
                    <a:pt x="5906" y="4069"/>
                  </a:lnTo>
                  <a:lnTo>
                    <a:pt x="5894" y="4748"/>
                  </a:lnTo>
                  <a:lnTo>
                    <a:pt x="619" y="1557"/>
                  </a:lnTo>
                  <a:lnTo>
                    <a:pt x="619" y="890"/>
                  </a:lnTo>
                  <a:close/>
                  <a:moveTo>
                    <a:pt x="316" y="0"/>
                  </a:moveTo>
                  <a:cubicBezTo>
                    <a:pt x="259" y="0"/>
                    <a:pt x="203" y="15"/>
                    <a:pt x="155" y="45"/>
                  </a:cubicBezTo>
                  <a:cubicBezTo>
                    <a:pt x="60" y="105"/>
                    <a:pt x="0" y="212"/>
                    <a:pt x="0" y="319"/>
                  </a:cubicBezTo>
                  <a:lnTo>
                    <a:pt x="0" y="1724"/>
                  </a:lnTo>
                  <a:cubicBezTo>
                    <a:pt x="0" y="1831"/>
                    <a:pt x="48" y="1938"/>
                    <a:pt x="143" y="1986"/>
                  </a:cubicBezTo>
                  <a:lnTo>
                    <a:pt x="6037" y="5558"/>
                  </a:lnTo>
                  <a:cubicBezTo>
                    <a:pt x="6084" y="5593"/>
                    <a:pt x="6144" y="5605"/>
                    <a:pt x="6203" y="5605"/>
                  </a:cubicBezTo>
                  <a:cubicBezTo>
                    <a:pt x="6251" y="5605"/>
                    <a:pt x="6299" y="5593"/>
                    <a:pt x="6346" y="5558"/>
                  </a:cubicBezTo>
                  <a:cubicBezTo>
                    <a:pt x="6453" y="5510"/>
                    <a:pt x="6513" y="5403"/>
                    <a:pt x="6513" y="5296"/>
                  </a:cubicBezTo>
                  <a:lnTo>
                    <a:pt x="6537" y="3891"/>
                  </a:lnTo>
                  <a:cubicBezTo>
                    <a:pt x="6537" y="3784"/>
                    <a:pt x="6477" y="3676"/>
                    <a:pt x="6382" y="3617"/>
                  </a:cubicBezTo>
                  <a:lnTo>
                    <a:pt x="477" y="45"/>
                  </a:lnTo>
                  <a:cubicBezTo>
                    <a:pt x="429" y="15"/>
                    <a:pt x="372" y="0"/>
                    <a:pt x="3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3854;p88"/>
            <p:cNvSpPr/>
            <p:nvPr/>
          </p:nvSpPr>
          <p:spPr>
            <a:xfrm>
              <a:off x="4827275" y="1701300"/>
              <a:ext cx="176250" cy="105675"/>
            </a:xfrm>
            <a:custGeom>
              <a:avLst/>
              <a:gdLst/>
              <a:ahLst/>
              <a:cxnLst/>
              <a:rect l="l" t="t" r="r" b="b"/>
              <a:pathLst>
                <a:path w="7050" h="4227" extrusionOk="0">
                  <a:moveTo>
                    <a:pt x="1132" y="0"/>
                  </a:moveTo>
                  <a:lnTo>
                    <a:pt x="1" y="667"/>
                  </a:lnTo>
                  <a:lnTo>
                    <a:pt x="5906" y="4227"/>
                  </a:lnTo>
                  <a:lnTo>
                    <a:pt x="7049" y="3560"/>
                  </a:lnTo>
                  <a:lnTo>
                    <a:pt x="1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3855;p88"/>
            <p:cNvSpPr/>
            <p:nvPr/>
          </p:nvSpPr>
          <p:spPr>
            <a:xfrm>
              <a:off x="4818050" y="1693325"/>
              <a:ext cx="193200" cy="121700"/>
            </a:xfrm>
            <a:custGeom>
              <a:avLst/>
              <a:gdLst/>
              <a:ahLst/>
              <a:cxnLst/>
              <a:rect l="l" t="t" r="r" b="b"/>
              <a:pathLst>
                <a:path w="7728" h="4868" extrusionOk="0">
                  <a:moveTo>
                    <a:pt x="1501" y="688"/>
                  </a:moveTo>
                  <a:lnTo>
                    <a:pt x="6799" y="3879"/>
                  </a:lnTo>
                  <a:lnTo>
                    <a:pt x="6275" y="4177"/>
                  </a:lnTo>
                  <a:lnTo>
                    <a:pt x="989" y="986"/>
                  </a:lnTo>
                  <a:lnTo>
                    <a:pt x="1501" y="688"/>
                  </a:lnTo>
                  <a:close/>
                  <a:moveTo>
                    <a:pt x="1495" y="1"/>
                  </a:moveTo>
                  <a:cubicBezTo>
                    <a:pt x="1438" y="1"/>
                    <a:pt x="1382" y="15"/>
                    <a:pt x="1334" y="45"/>
                  </a:cubicBezTo>
                  <a:lnTo>
                    <a:pt x="203" y="712"/>
                  </a:lnTo>
                  <a:cubicBezTo>
                    <a:pt x="1" y="831"/>
                    <a:pt x="1" y="1129"/>
                    <a:pt x="203" y="1248"/>
                  </a:cubicBezTo>
                  <a:lnTo>
                    <a:pt x="6109" y="4820"/>
                  </a:lnTo>
                  <a:cubicBezTo>
                    <a:pt x="6168" y="4843"/>
                    <a:pt x="6216" y="4867"/>
                    <a:pt x="6275" y="4867"/>
                  </a:cubicBezTo>
                  <a:cubicBezTo>
                    <a:pt x="6335" y="4867"/>
                    <a:pt x="6394" y="4843"/>
                    <a:pt x="6430" y="4820"/>
                  </a:cubicBezTo>
                  <a:lnTo>
                    <a:pt x="7573" y="4141"/>
                  </a:lnTo>
                  <a:cubicBezTo>
                    <a:pt x="7668" y="4081"/>
                    <a:pt x="7728" y="3986"/>
                    <a:pt x="7728" y="3879"/>
                  </a:cubicBezTo>
                  <a:cubicBezTo>
                    <a:pt x="7728" y="3760"/>
                    <a:pt x="7668" y="3665"/>
                    <a:pt x="7573" y="3605"/>
                  </a:cubicBezTo>
                  <a:lnTo>
                    <a:pt x="1656" y="45"/>
                  </a:lnTo>
                  <a:cubicBezTo>
                    <a:pt x="1608" y="15"/>
                    <a:pt x="1552" y="1"/>
                    <a:pt x="14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3856;p88"/>
            <p:cNvSpPr/>
            <p:nvPr/>
          </p:nvSpPr>
          <p:spPr>
            <a:xfrm>
              <a:off x="4974625" y="1790300"/>
              <a:ext cx="28900" cy="51800"/>
            </a:xfrm>
            <a:custGeom>
              <a:avLst/>
              <a:gdLst/>
              <a:ahLst/>
              <a:cxnLst/>
              <a:rect l="l" t="t" r="r" b="b"/>
              <a:pathLst>
                <a:path w="1156" h="2072" extrusionOk="0">
                  <a:moveTo>
                    <a:pt x="1155" y="0"/>
                  </a:moveTo>
                  <a:lnTo>
                    <a:pt x="12" y="667"/>
                  </a:lnTo>
                  <a:lnTo>
                    <a:pt x="0" y="2072"/>
                  </a:lnTo>
                  <a:lnTo>
                    <a:pt x="1155" y="1393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rgbClr val="F3D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3857;p88"/>
            <p:cNvSpPr/>
            <p:nvPr/>
          </p:nvSpPr>
          <p:spPr>
            <a:xfrm>
              <a:off x="4966575" y="1782325"/>
              <a:ext cx="44675" cy="67525"/>
            </a:xfrm>
            <a:custGeom>
              <a:avLst/>
              <a:gdLst/>
              <a:ahLst/>
              <a:cxnLst/>
              <a:rect l="l" t="t" r="r" b="b"/>
              <a:pathLst>
                <a:path w="1787" h="2701" extrusionOk="0">
                  <a:moveTo>
                    <a:pt x="1156" y="879"/>
                  </a:moveTo>
                  <a:lnTo>
                    <a:pt x="1156" y="1545"/>
                  </a:lnTo>
                  <a:lnTo>
                    <a:pt x="644" y="1843"/>
                  </a:lnTo>
                  <a:lnTo>
                    <a:pt x="644" y="1176"/>
                  </a:lnTo>
                  <a:lnTo>
                    <a:pt x="1156" y="879"/>
                  </a:lnTo>
                  <a:close/>
                  <a:moveTo>
                    <a:pt x="1465" y="1"/>
                  </a:moveTo>
                  <a:cubicBezTo>
                    <a:pt x="1412" y="1"/>
                    <a:pt x="1358" y="15"/>
                    <a:pt x="1311" y="45"/>
                  </a:cubicBezTo>
                  <a:lnTo>
                    <a:pt x="168" y="712"/>
                  </a:lnTo>
                  <a:cubicBezTo>
                    <a:pt x="72" y="771"/>
                    <a:pt x="25" y="879"/>
                    <a:pt x="25" y="986"/>
                  </a:cubicBezTo>
                  <a:lnTo>
                    <a:pt x="1" y="2379"/>
                  </a:lnTo>
                  <a:cubicBezTo>
                    <a:pt x="1" y="2498"/>
                    <a:pt x="60" y="2605"/>
                    <a:pt x="156" y="2665"/>
                  </a:cubicBezTo>
                  <a:cubicBezTo>
                    <a:pt x="203" y="2688"/>
                    <a:pt x="263" y="2700"/>
                    <a:pt x="322" y="2700"/>
                  </a:cubicBezTo>
                  <a:cubicBezTo>
                    <a:pt x="370" y="2700"/>
                    <a:pt x="430" y="2688"/>
                    <a:pt x="477" y="2665"/>
                  </a:cubicBezTo>
                  <a:lnTo>
                    <a:pt x="1632" y="1986"/>
                  </a:lnTo>
                  <a:cubicBezTo>
                    <a:pt x="1727" y="1926"/>
                    <a:pt x="1787" y="1819"/>
                    <a:pt x="1787" y="1712"/>
                  </a:cubicBezTo>
                  <a:lnTo>
                    <a:pt x="1787" y="319"/>
                  </a:lnTo>
                  <a:cubicBezTo>
                    <a:pt x="1787" y="212"/>
                    <a:pt x="1727" y="105"/>
                    <a:pt x="1620" y="45"/>
                  </a:cubicBezTo>
                  <a:cubicBezTo>
                    <a:pt x="1573" y="15"/>
                    <a:pt x="1519" y="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3858;p88"/>
            <p:cNvSpPr/>
            <p:nvPr/>
          </p:nvSpPr>
          <p:spPr>
            <a:xfrm>
              <a:off x="6501900" y="2492750"/>
              <a:ext cx="33050" cy="36350"/>
            </a:xfrm>
            <a:custGeom>
              <a:avLst/>
              <a:gdLst/>
              <a:ahLst/>
              <a:cxnLst/>
              <a:rect l="l" t="t" r="r" b="b"/>
              <a:pathLst>
                <a:path w="1322" h="1454" extrusionOk="0">
                  <a:moveTo>
                    <a:pt x="1322" y="1"/>
                  </a:moveTo>
                  <a:lnTo>
                    <a:pt x="0" y="775"/>
                  </a:lnTo>
                  <a:lnTo>
                    <a:pt x="36" y="1453"/>
                  </a:lnTo>
                  <a:lnTo>
                    <a:pt x="1108" y="810"/>
                  </a:lnTo>
                  <a:cubicBezTo>
                    <a:pt x="1239" y="739"/>
                    <a:pt x="1322" y="596"/>
                    <a:pt x="1322" y="441"/>
                  </a:cubicBezTo>
                  <a:lnTo>
                    <a:pt x="13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3859;p88"/>
            <p:cNvSpPr/>
            <p:nvPr/>
          </p:nvSpPr>
          <p:spPr>
            <a:xfrm>
              <a:off x="6493850" y="2485100"/>
              <a:ext cx="48850" cy="51725"/>
            </a:xfrm>
            <a:custGeom>
              <a:avLst/>
              <a:gdLst/>
              <a:ahLst/>
              <a:cxnLst/>
              <a:rect l="l" t="t" r="r" b="b"/>
              <a:pathLst>
                <a:path w="1954" h="2069" extrusionOk="0">
                  <a:moveTo>
                    <a:pt x="1644" y="0"/>
                  </a:moveTo>
                  <a:cubicBezTo>
                    <a:pt x="1590" y="0"/>
                    <a:pt x="1537" y="15"/>
                    <a:pt x="1489" y="45"/>
                  </a:cubicBezTo>
                  <a:lnTo>
                    <a:pt x="156" y="807"/>
                  </a:lnTo>
                  <a:cubicBezTo>
                    <a:pt x="60" y="866"/>
                    <a:pt x="1" y="973"/>
                    <a:pt x="1" y="1093"/>
                  </a:cubicBezTo>
                  <a:lnTo>
                    <a:pt x="37" y="1771"/>
                  </a:lnTo>
                  <a:cubicBezTo>
                    <a:pt x="49" y="1938"/>
                    <a:pt x="191" y="2069"/>
                    <a:pt x="358" y="2069"/>
                  </a:cubicBezTo>
                  <a:cubicBezTo>
                    <a:pt x="406" y="2069"/>
                    <a:pt x="465" y="2057"/>
                    <a:pt x="513" y="2033"/>
                  </a:cubicBezTo>
                  <a:lnTo>
                    <a:pt x="1596" y="1390"/>
                  </a:lnTo>
                  <a:cubicBezTo>
                    <a:pt x="1823" y="1259"/>
                    <a:pt x="1954" y="1009"/>
                    <a:pt x="1954" y="747"/>
                  </a:cubicBezTo>
                  <a:lnTo>
                    <a:pt x="1954" y="319"/>
                  </a:lnTo>
                  <a:cubicBezTo>
                    <a:pt x="1954" y="200"/>
                    <a:pt x="1894" y="92"/>
                    <a:pt x="1799" y="45"/>
                  </a:cubicBezTo>
                  <a:cubicBezTo>
                    <a:pt x="1751" y="15"/>
                    <a:pt x="1698" y="0"/>
                    <a:pt x="16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3860;p88"/>
            <p:cNvSpPr/>
            <p:nvPr/>
          </p:nvSpPr>
          <p:spPr>
            <a:xfrm>
              <a:off x="6447125" y="2458225"/>
              <a:ext cx="87825" cy="53600"/>
            </a:xfrm>
            <a:custGeom>
              <a:avLst/>
              <a:gdLst/>
              <a:ahLst/>
              <a:cxnLst/>
              <a:rect l="l" t="t" r="r" b="b"/>
              <a:pathLst>
                <a:path w="3513" h="2144" extrusionOk="0">
                  <a:moveTo>
                    <a:pt x="1031" y="0"/>
                  </a:moveTo>
                  <a:cubicBezTo>
                    <a:pt x="917" y="0"/>
                    <a:pt x="805" y="27"/>
                    <a:pt x="703" y="84"/>
                  </a:cubicBezTo>
                  <a:lnTo>
                    <a:pt x="239" y="358"/>
                  </a:lnTo>
                  <a:cubicBezTo>
                    <a:pt x="1" y="489"/>
                    <a:pt x="1" y="810"/>
                    <a:pt x="227" y="953"/>
                  </a:cubicBezTo>
                  <a:lnTo>
                    <a:pt x="2191" y="2144"/>
                  </a:lnTo>
                  <a:lnTo>
                    <a:pt x="3513" y="1382"/>
                  </a:lnTo>
                  <a:lnTo>
                    <a:pt x="1394" y="96"/>
                  </a:lnTo>
                  <a:cubicBezTo>
                    <a:pt x="1281" y="33"/>
                    <a:pt x="1156" y="0"/>
                    <a:pt x="10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3861;p88"/>
            <p:cNvSpPr/>
            <p:nvPr/>
          </p:nvSpPr>
          <p:spPr>
            <a:xfrm>
              <a:off x="6437600" y="2450550"/>
              <a:ext cx="106600" cy="69325"/>
            </a:xfrm>
            <a:custGeom>
              <a:avLst/>
              <a:gdLst/>
              <a:ahLst/>
              <a:cxnLst/>
              <a:rect l="l" t="t" r="r" b="b"/>
              <a:pathLst>
                <a:path w="4264" h="2773" extrusionOk="0">
                  <a:moveTo>
                    <a:pt x="1417" y="629"/>
                  </a:moveTo>
                  <a:cubicBezTo>
                    <a:pt x="1489" y="629"/>
                    <a:pt x="1548" y="641"/>
                    <a:pt x="1608" y="677"/>
                  </a:cubicBezTo>
                  <a:lnTo>
                    <a:pt x="3275" y="1689"/>
                  </a:lnTo>
                  <a:lnTo>
                    <a:pt x="2572" y="2094"/>
                  </a:lnTo>
                  <a:lnTo>
                    <a:pt x="763" y="939"/>
                  </a:lnTo>
                  <a:lnTo>
                    <a:pt x="1239" y="677"/>
                  </a:lnTo>
                  <a:cubicBezTo>
                    <a:pt x="1298" y="641"/>
                    <a:pt x="1358" y="629"/>
                    <a:pt x="1417" y="629"/>
                  </a:cubicBezTo>
                  <a:close/>
                  <a:moveTo>
                    <a:pt x="1422" y="1"/>
                  </a:moveTo>
                  <a:cubicBezTo>
                    <a:pt x="1254" y="1"/>
                    <a:pt x="1085" y="43"/>
                    <a:pt x="929" y="129"/>
                  </a:cubicBezTo>
                  <a:lnTo>
                    <a:pt x="453" y="391"/>
                  </a:lnTo>
                  <a:cubicBezTo>
                    <a:pt x="13" y="641"/>
                    <a:pt x="1" y="1272"/>
                    <a:pt x="441" y="1534"/>
                  </a:cubicBezTo>
                  <a:lnTo>
                    <a:pt x="2406" y="2725"/>
                  </a:lnTo>
                  <a:cubicBezTo>
                    <a:pt x="2453" y="2760"/>
                    <a:pt x="2513" y="2772"/>
                    <a:pt x="2572" y="2772"/>
                  </a:cubicBezTo>
                  <a:cubicBezTo>
                    <a:pt x="2620" y="2772"/>
                    <a:pt x="2680" y="2748"/>
                    <a:pt x="2727" y="2725"/>
                  </a:cubicBezTo>
                  <a:lnTo>
                    <a:pt x="4049" y="1963"/>
                  </a:lnTo>
                  <a:cubicBezTo>
                    <a:pt x="4263" y="1844"/>
                    <a:pt x="4263" y="1546"/>
                    <a:pt x="4049" y="1427"/>
                  </a:cubicBezTo>
                  <a:lnTo>
                    <a:pt x="1941" y="141"/>
                  </a:lnTo>
                  <a:cubicBezTo>
                    <a:pt x="1781" y="49"/>
                    <a:pt x="1602" y="1"/>
                    <a:pt x="1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3862;p88"/>
            <p:cNvSpPr/>
            <p:nvPr/>
          </p:nvSpPr>
          <p:spPr>
            <a:xfrm>
              <a:off x="6445950" y="2474900"/>
              <a:ext cx="56875" cy="54200"/>
            </a:xfrm>
            <a:custGeom>
              <a:avLst/>
              <a:gdLst/>
              <a:ahLst/>
              <a:cxnLst/>
              <a:rect l="l" t="t" r="r" b="b"/>
              <a:pathLst>
                <a:path w="2275" h="2168" extrusionOk="0">
                  <a:moveTo>
                    <a:pt x="48" y="0"/>
                  </a:moveTo>
                  <a:lnTo>
                    <a:pt x="0" y="369"/>
                  </a:lnTo>
                  <a:cubicBezTo>
                    <a:pt x="0" y="536"/>
                    <a:pt x="83" y="691"/>
                    <a:pt x="214" y="786"/>
                  </a:cubicBezTo>
                  <a:lnTo>
                    <a:pt x="2274" y="2167"/>
                  </a:lnTo>
                  <a:lnTo>
                    <a:pt x="2238" y="148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3863;p88"/>
            <p:cNvSpPr/>
            <p:nvPr/>
          </p:nvSpPr>
          <p:spPr>
            <a:xfrm>
              <a:off x="6437900" y="2466875"/>
              <a:ext cx="72650" cy="69950"/>
            </a:xfrm>
            <a:custGeom>
              <a:avLst/>
              <a:gdLst/>
              <a:ahLst/>
              <a:cxnLst/>
              <a:rect l="l" t="t" r="r" b="b"/>
              <a:pathLst>
                <a:path w="2906" h="2798" extrusionOk="0">
                  <a:moveTo>
                    <a:pt x="365" y="0"/>
                  </a:moveTo>
                  <a:cubicBezTo>
                    <a:pt x="322" y="0"/>
                    <a:pt x="278" y="9"/>
                    <a:pt x="239" y="24"/>
                  </a:cubicBezTo>
                  <a:cubicBezTo>
                    <a:pt x="132" y="71"/>
                    <a:pt x="60" y="167"/>
                    <a:pt x="48" y="274"/>
                  </a:cubicBezTo>
                  <a:lnTo>
                    <a:pt x="1" y="679"/>
                  </a:lnTo>
                  <a:cubicBezTo>
                    <a:pt x="1" y="952"/>
                    <a:pt x="132" y="1214"/>
                    <a:pt x="358" y="1369"/>
                  </a:cubicBezTo>
                  <a:lnTo>
                    <a:pt x="2418" y="2750"/>
                  </a:lnTo>
                  <a:cubicBezTo>
                    <a:pt x="2465" y="2774"/>
                    <a:pt x="2525" y="2798"/>
                    <a:pt x="2596" y="2798"/>
                  </a:cubicBezTo>
                  <a:cubicBezTo>
                    <a:pt x="2644" y="2798"/>
                    <a:pt x="2691" y="2786"/>
                    <a:pt x="2739" y="2762"/>
                  </a:cubicBezTo>
                  <a:cubicBezTo>
                    <a:pt x="2846" y="2703"/>
                    <a:pt x="2906" y="2595"/>
                    <a:pt x="2906" y="2476"/>
                  </a:cubicBezTo>
                  <a:lnTo>
                    <a:pt x="2870" y="1786"/>
                  </a:lnTo>
                  <a:cubicBezTo>
                    <a:pt x="2870" y="1691"/>
                    <a:pt x="2822" y="1595"/>
                    <a:pt x="2739" y="1548"/>
                  </a:cubicBezTo>
                  <a:lnTo>
                    <a:pt x="536" y="59"/>
                  </a:lnTo>
                  <a:cubicBezTo>
                    <a:pt x="487" y="18"/>
                    <a:pt x="426" y="0"/>
                    <a:pt x="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3864;p88"/>
            <p:cNvSpPr/>
            <p:nvPr/>
          </p:nvSpPr>
          <p:spPr>
            <a:xfrm>
              <a:off x="6478675" y="2481025"/>
              <a:ext cx="66100" cy="46575"/>
            </a:xfrm>
            <a:custGeom>
              <a:avLst/>
              <a:gdLst/>
              <a:ahLst/>
              <a:cxnLst/>
              <a:rect l="l" t="t" r="r" b="b"/>
              <a:pathLst>
                <a:path w="2644" h="1863" extrusionOk="0">
                  <a:moveTo>
                    <a:pt x="1371" y="623"/>
                  </a:moveTo>
                  <a:cubicBezTo>
                    <a:pt x="1581" y="623"/>
                    <a:pt x="1787" y="695"/>
                    <a:pt x="1941" y="839"/>
                  </a:cubicBezTo>
                  <a:cubicBezTo>
                    <a:pt x="1977" y="863"/>
                    <a:pt x="1989" y="898"/>
                    <a:pt x="1989" y="934"/>
                  </a:cubicBezTo>
                  <a:cubicBezTo>
                    <a:pt x="1977" y="1053"/>
                    <a:pt x="1703" y="1232"/>
                    <a:pt x="1322" y="1232"/>
                  </a:cubicBezTo>
                  <a:cubicBezTo>
                    <a:pt x="929" y="1232"/>
                    <a:pt x="656" y="1053"/>
                    <a:pt x="644" y="934"/>
                  </a:cubicBezTo>
                  <a:lnTo>
                    <a:pt x="632" y="922"/>
                  </a:lnTo>
                  <a:cubicBezTo>
                    <a:pt x="644" y="886"/>
                    <a:pt x="656" y="851"/>
                    <a:pt x="679" y="827"/>
                  </a:cubicBezTo>
                  <a:cubicBezTo>
                    <a:pt x="775" y="732"/>
                    <a:pt x="1001" y="636"/>
                    <a:pt x="1322" y="625"/>
                  </a:cubicBezTo>
                  <a:cubicBezTo>
                    <a:pt x="1338" y="624"/>
                    <a:pt x="1355" y="623"/>
                    <a:pt x="1371" y="623"/>
                  </a:cubicBezTo>
                  <a:close/>
                  <a:moveTo>
                    <a:pt x="1320" y="1"/>
                  </a:moveTo>
                  <a:cubicBezTo>
                    <a:pt x="931" y="1"/>
                    <a:pt x="541" y="138"/>
                    <a:pt x="227" y="410"/>
                  </a:cubicBezTo>
                  <a:cubicBezTo>
                    <a:pt x="84" y="553"/>
                    <a:pt x="1" y="767"/>
                    <a:pt x="13" y="982"/>
                  </a:cubicBezTo>
                  <a:cubicBezTo>
                    <a:pt x="48" y="1482"/>
                    <a:pt x="608" y="1863"/>
                    <a:pt x="1310" y="1863"/>
                  </a:cubicBezTo>
                  <a:lnTo>
                    <a:pt x="1322" y="1863"/>
                  </a:lnTo>
                  <a:cubicBezTo>
                    <a:pt x="2025" y="1863"/>
                    <a:pt x="2584" y="1494"/>
                    <a:pt x="2620" y="994"/>
                  </a:cubicBezTo>
                  <a:cubicBezTo>
                    <a:pt x="2644" y="779"/>
                    <a:pt x="2561" y="577"/>
                    <a:pt x="2418" y="422"/>
                  </a:cubicBezTo>
                  <a:cubicBezTo>
                    <a:pt x="2106" y="141"/>
                    <a:pt x="1714" y="1"/>
                    <a:pt x="1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3865;p88"/>
            <p:cNvSpPr/>
            <p:nvPr/>
          </p:nvSpPr>
          <p:spPr>
            <a:xfrm>
              <a:off x="6467375" y="2195700"/>
              <a:ext cx="91100" cy="322375"/>
            </a:xfrm>
            <a:custGeom>
              <a:avLst/>
              <a:gdLst/>
              <a:ahLst/>
              <a:cxnLst/>
              <a:rect l="l" t="t" r="r" b="b"/>
              <a:pathLst>
                <a:path w="3644" h="12895" extrusionOk="0">
                  <a:moveTo>
                    <a:pt x="0" y="0"/>
                  </a:moveTo>
                  <a:lnTo>
                    <a:pt x="774" y="12299"/>
                  </a:lnTo>
                  <a:cubicBezTo>
                    <a:pt x="798" y="12633"/>
                    <a:pt x="1239" y="12895"/>
                    <a:pt x="1774" y="12895"/>
                  </a:cubicBezTo>
                  <a:cubicBezTo>
                    <a:pt x="2298" y="12895"/>
                    <a:pt x="2727" y="12645"/>
                    <a:pt x="2751" y="12311"/>
                  </a:cubicBezTo>
                  <a:lnTo>
                    <a:pt x="3465" y="2012"/>
                  </a:lnTo>
                  <a:lnTo>
                    <a:pt x="3644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3866;p88"/>
            <p:cNvSpPr/>
            <p:nvPr/>
          </p:nvSpPr>
          <p:spPr>
            <a:xfrm>
              <a:off x="6459025" y="2187900"/>
              <a:ext cx="107500" cy="338225"/>
            </a:xfrm>
            <a:custGeom>
              <a:avLst/>
              <a:gdLst/>
              <a:ahLst/>
              <a:cxnLst/>
              <a:rect l="l" t="t" r="r" b="b"/>
              <a:pathLst>
                <a:path w="4300" h="13529" extrusionOk="0">
                  <a:moveTo>
                    <a:pt x="349" y="0"/>
                  </a:moveTo>
                  <a:cubicBezTo>
                    <a:pt x="337" y="0"/>
                    <a:pt x="324" y="1"/>
                    <a:pt x="310" y="3"/>
                  </a:cubicBezTo>
                  <a:cubicBezTo>
                    <a:pt x="132" y="3"/>
                    <a:pt x="1" y="158"/>
                    <a:pt x="13" y="336"/>
                  </a:cubicBezTo>
                  <a:lnTo>
                    <a:pt x="799" y="12635"/>
                  </a:lnTo>
                  <a:cubicBezTo>
                    <a:pt x="834" y="13147"/>
                    <a:pt x="1394" y="13528"/>
                    <a:pt x="2096" y="13528"/>
                  </a:cubicBezTo>
                  <a:lnTo>
                    <a:pt x="2108" y="13528"/>
                  </a:lnTo>
                  <a:cubicBezTo>
                    <a:pt x="2811" y="13528"/>
                    <a:pt x="3358" y="13147"/>
                    <a:pt x="3406" y="12647"/>
                  </a:cubicBezTo>
                  <a:lnTo>
                    <a:pt x="4120" y="2348"/>
                  </a:lnTo>
                  <a:lnTo>
                    <a:pt x="4287" y="348"/>
                  </a:lnTo>
                  <a:cubicBezTo>
                    <a:pt x="4299" y="169"/>
                    <a:pt x="4168" y="27"/>
                    <a:pt x="4001" y="3"/>
                  </a:cubicBezTo>
                  <a:cubicBezTo>
                    <a:pt x="3994" y="2"/>
                    <a:pt x="3986" y="2"/>
                    <a:pt x="3979" y="2"/>
                  </a:cubicBezTo>
                  <a:cubicBezTo>
                    <a:pt x="3810" y="2"/>
                    <a:pt x="3668" y="129"/>
                    <a:pt x="3656" y="300"/>
                  </a:cubicBezTo>
                  <a:lnTo>
                    <a:pt x="2775" y="12600"/>
                  </a:lnTo>
                  <a:cubicBezTo>
                    <a:pt x="2763" y="12719"/>
                    <a:pt x="2501" y="12897"/>
                    <a:pt x="2120" y="12897"/>
                  </a:cubicBezTo>
                  <a:lnTo>
                    <a:pt x="2108" y="12897"/>
                  </a:lnTo>
                  <a:cubicBezTo>
                    <a:pt x="1715" y="12897"/>
                    <a:pt x="1442" y="12707"/>
                    <a:pt x="1430" y="12600"/>
                  </a:cubicBezTo>
                  <a:lnTo>
                    <a:pt x="644" y="300"/>
                  </a:lnTo>
                  <a:cubicBezTo>
                    <a:pt x="644" y="135"/>
                    <a:pt x="511" y="0"/>
                    <a:pt x="3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3867;p88"/>
            <p:cNvSpPr/>
            <p:nvPr/>
          </p:nvSpPr>
          <p:spPr>
            <a:xfrm>
              <a:off x="6457250" y="2125150"/>
              <a:ext cx="111350" cy="123250"/>
            </a:xfrm>
            <a:custGeom>
              <a:avLst/>
              <a:gdLst/>
              <a:ahLst/>
              <a:cxnLst/>
              <a:rect l="l" t="t" r="r" b="b"/>
              <a:pathLst>
                <a:path w="4454" h="4930" extrusionOk="0">
                  <a:moveTo>
                    <a:pt x="2227" y="620"/>
                  </a:moveTo>
                  <a:cubicBezTo>
                    <a:pt x="2620" y="632"/>
                    <a:pt x="3001" y="798"/>
                    <a:pt x="3263" y="1108"/>
                  </a:cubicBezTo>
                  <a:cubicBezTo>
                    <a:pt x="3632" y="1525"/>
                    <a:pt x="3810" y="2084"/>
                    <a:pt x="3751" y="2644"/>
                  </a:cubicBezTo>
                  <a:cubicBezTo>
                    <a:pt x="3668" y="3572"/>
                    <a:pt x="3001" y="4299"/>
                    <a:pt x="2215" y="4299"/>
                  </a:cubicBezTo>
                  <a:lnTo>
                    <a:pt x="2203" y="4299"/>
                  </a:lnTo>
                  <a:cubicBezTo>
                    <a:pt x="1429" y="4287"/>
                    <a:pt x="751" y="3561"/>
                    <a:pt x="679" y="2632"/>
                  </a:cubicBezTo>
                  <a:cubicBezTo>
                    <a:pt x="631" y="2072"/>
                    <a:pt x="822" y="1513"/>
                    <a:pt x="1191" y="1096"/>
                  </a:cubicBezTo>
                  <a:cubicBezTo>
                    <a:pt x="1453" y="798"/>
                    <a:pt x="1822" y="632"/>
                    <a:pt x="2227" y="632"/>
                  </a:cubicBezTo>
                  <a:lnTo>
                    <a:pt x="2227" y="620"/>
                  </a:lnTo>
                  <a:close/>
                  <a:moveTo>
                    <a:pt x="2239" y="1"/>
                  </a:moveTo>
                  <a:cubicBezTo>
                    <a:pt x="1667" y="1"/>
                    <a:pt x="1120" y="251"/>
                    <a:pt x="739" y="667"/>
                  </a:cubicBezTo>
                  <a:cubicBezTo>
                    <a:pt x="239" y="1215"/>
                    <a:pt x="0" y="1941"/>
                    <a:pt x="60" y="2679"/>
                  </a:cubicBezTo>
                  <a:cubicBezTo>
                    <a:pt x="155" y="3930"/>
                    <a:pt x="1096" y="4930"/>
                    <a:pt x="2215" y="4930"/>
                  </a:cubicBezTo>
                  <a:lnTo>
                    <a:pt x="2227" y="4930"/>
                  </a:lnTo>
                  <a:cubicBezTo>
                    <a:pt x="3334" y="4930"/>
                    <a:pt x="4275" y="3953"/>
                    <a:pt x="4382" y="2703"/>
                  </a:cubicBezTo>
                  <a:cubicBezTo>
                    <a:pt x="4453" y="1965"/>
                    <a:pt x="4227" y="1239"/>
                    <a:pt x="3739" y="679"/>
                  </a:cubicBezTo>
                  <a:cubicBezTo>
                    <a:pt x="3358" y="251"/>
                    <a:pt x="2810" y="1"/>
                    <a:pt x="2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3868;p88"/>
            <p:cNvSpPr/>
            <p:nvPr/>
          </p:nvSpPr>
          <p:spPr>
            <a:xfrm>
              <a:off x="6464400" y="2132900"/>
              <a:ext cx="97350" cy="107475"/>
            </a:xfrm>
            <a:custGeom>
              <a:avLst/>
              <a:gdLst/>
              <a:ahLst/>
              <a:cxnLst/>
              <a:rect l="l" t="t" r="r" b="b"/>
              <a:pathLst>
                <a:path w="3894" h="4299" extrusionOk="0">
                  <a:moveTo>
                    <a:pt x="1953" y="0"/>
                  </a:moveTo>
                  <a:cubicBezTo>
                    <a:pt x="822" y="0"/>
                    <a:pt x="0" y="1095"/>
                    <a:pt x="95" y="2334"/>
                  </a:cubicBezTo>
                  <a:cubicBezTo>
                    <a:pt x="179" y="3453"/>
                    <a:pt x="988" y="4286"/>
                    <a:pt x="1929" y="4298"/>
                  </a:cubicBezTo>
                  <a:cubicBezTo>
                    <a:pt x="2858" y="4298"/>
                    <a:pt x="3691" y="3477"/>
                    <a:pt x="3786" y="2358"/>
                  </a:cubicBezTo>
                  <a:cubicBezTo>
                    <a:pt x="3894" y="1119"/>
                    <a:pt x="3072" y="12"/>
                    <a:pt x="19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3869;p88"/>
            <p:cNvSpPr/>
            <p:nvPr/>
          </p:nvSpPr>
          <p:spPr>
            <a:xfrm>
              <a:off x="6367050" y="1914525"/>
              <a:ext cx="191725" cy="361450"/>
            </a:xfrm>
            <a:custGeom>
              <a:avLst/>
              <a:gdLst/>
              <a:ahLst/>
              <a:cxnLst/>
              <a:rect l="l" t="t" r="r" b="b"/>
              <a:pathLst>
                <a:path w="7669" h="14458" extrusionOk="0">
                  <a:moveTo>
                    <a:pt x="3915" y="1"/>
                  </a:moveTo>
                  <a:cubicBezTo>
                    <a:pt x="3761" y="1"/>
                    <a:pt x="3609" y="44"/>
                    <a:pt x="3477" y="127"/>
                  </a:cubicBezTo>
                  <a:lnTo>
                    <a:pt x="2465" y="746"/>
                  </a:lnTo>
                  <a:cubicBezTo>
                    <a:pt x="2096" y="925"/>
                    <a:pt x="1739" y="1151"/>
                    <a:pt x="1406" y="1401"/>
                  </a:cubicBezTo>
                  <a:cubicBezTo>
                    <a:pt x="1096" y="1603"/>
                    <a:pt x="834" y="1865"/>
                    <a:pt x="620" y="2175"/>
                  </a:cubicBezTo>
                  <a:cubicBezTo>
                    <a:pt x="418" y="2437"/>
                    <a:pt x="263" y="2734"/>
                    <a:pt x="168" y="3056"/>
                  </a:cubicBezTo>
                  <a:lnTo>
                    <a:pt x="168" y="3223"/>
                  </a:lnTo>
                  <a:cubicBezTo>
                    <a:pt x="132" y="3425"/>
                    <a:pt x="96" y="3627"/>
                    <a:pt x="96" y="3830"/>
                  </a:cubicBezTo>
                  <a:lnTo>
                    <a:pt x="1" y="13105"/>
                  </a:lnTo>
                  <a:lnTo>
                    <a:pt x="2239" y="14295"/>
                  </a:lnTo>
                  <a:cubicBezTo>
                    <a:pt x="2445" y="14404"/>
                    <a:pt x="2671" y="14458"/>
                    <a:pt x="2895" y="14458"/>
                  </a:cubicBezTo>
                  <a:cubicBezTo>
                    <a:pt x="3138" y="14458"/>
                    <a:pt x="3380" y="14395"/>
                    <a:pt x="3597" y="14272"/>
                  </a:cubicBezTo>
                  <a:lnTo>
                    <a:pt x="7597" y="11878"/>
                  </a:lnTo>
                  <a:lnTo>
                    <a:pt x="7668" y="2377"/>
                  </a:lnTo>
                  <a:cubicBezTo>
                    <a:pt x="7668" y="2080"/>
                    <a:pt x="7514" y="1818"/>
                    <a:pt x="7264" y="1663"/>
                  </a:cubicBezTo>
                  <a:lnTo>
                    <a:pt x="4370" y="139"/>
                  </a:lnTo>
                  <a:cubicBezTo>
                    <a:pt x="4323" y="115"/>
                    <a:pt x="4287" y="91"/>
                    <a:pt x="4239" y="67"/>
                  </a:cubicBezTo>
                  <a:cubicBezTo>
                    <a:pt x="4135" y="23"/>
                    <a:pt x="4025" y="1"/>
                    <a:pt x="3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3870;p88"/>
            <p:cNvSpPr/>
            <p:nvPr/>
          </p:nvSpPr>
          <p:spPr>
            <a:xfrm>
              <a:off x="6406050" y="2557050"/>
              <a:ext cx="33075" cy="36350"/>
            </a:xfrm>
            <a:custGeom>
              <a:avLst/>
              <a:gdLst/>
              <a:ahLst/>
              <a:cxnLst/>
              <a:rect l="l" t="t" r="r" b="b"/>
              <a:pathLst>
                <a:path w="1323" h="1454" extrusionOk="0">
                  <a:moveTo>
                    <a:pt x="1322" y="0"/>
                  </a:moveTo>
                  <a:lnTo>
                    <a:pt x="1" y="774"/>
                  </a:lnTo>
                  <a:lnTo>
                    <a:pt x="24" y="1453"/>
                  </a:lnTo>
                  <a:lnTo>
                    <a:pt x="1108" y="810"/>
                  </a:lnTo>
                  <a:cubicBezTo>
                    <a:pt x="1239" y="727"/>
                    <a:pt x="1322" y="596"/>
                    <a:pt x="1322" y="441"/>
                  </a:cubicBezTo>
                  <a:lnTo>
                    <a:pt x="13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3871;p88"/>
            <p:cNvSpPr/>
            <p:nvPr/>
          </p:nvSpPr>
          <p:spPr>
            <a:xfrm>
              <a:off x="6398025" y="2549375"/>
              <a:ext cx="48825" cy="51750"/>
            </a:xfrm>
            <a:custGeom>
              <a:avLst/>
              <a:gdLst/>
              <a:ahLst/>
              <a:cxnLst/>
              <a:rect l="l" t="t" r="r" b="b"/>
              <a:pathLst>
                <a:path w="1953" h="2070" extrusionOk="0">
                  <a:moveTo>
                    <a:pt x="1642" y="1"/>
                  </a:moveTo>
                  <a:cubicBezTo>
                    <a:pt x="1587" y="1"/>
                    <a:pt x="1530" y="16"/>
                    <a:pt x="1476" y="46"/>
                  </a:cubicBezTo>
                  <a:lnTo>
                    <a:pt x="155" y="808"/>
                  </a:lnTo>
                  <a:cubicBezTo>
                    <a:pt x="60" y="867"/>
                    <a:pt x="0" y="974"/>
                    <a:pt x="0" y="1093"/>
                  </a:cubicBezTo>
                  <a:lnTo>
                    <a:pt x="36" y="1772"/>
                  </a:lnTo>
                  <a:cubicBezTo>
                    <a:pt x="48" y="1939"/>
                    <a:pt x="179" y="2070"/>
                    <a:pt x="345" y="2070"/>
                  </a:cubicBezTo>
                  <a:cubicBezTo>
                    <a:pt x="405" y="2070"/>
                    <a:pt x="464" y="2058"/>
                    <a:pt x="512" y="2034"/>
                  </a:cubicBezTo>
                  <a:lnTo>
                    <a:pt x="1584" y="1391"/>
                  </a:lnTo>
                  <a:cubicBezTo>
                    <a:pt x="1810" y="1260"/>
                    <a:pt x="1953" y="1010"/>
                    <a:pt x="1953" y="748"/>
                  </a:cubicBezTo>
                  <a:lnTo>
                    <a:pt x="1953" y="319"/>
                  </a:lnTo>
                  <a:cubicBezTo>
                    <a:pt x="1953" y="200"/>
                    <a:pt x="1893" y="93"/>
                    <a:pt x="1798" y="46"/>
                  </a:cubicBezTo>
                  <a:cubicBezTo>
                    <a:pt x="1750" y="16"/>
                    <a:pt x="1697" y="1"/>
                    <a:pt x="1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3872;p88"/>
            <p:cNvSpPr/>
            <p:nvPr/>
          </p:nvSpPr>
          <p:spPr>
            <a:xfrm>
              <a:off x="6351275" y="2522700"/>
              <a:ext cx="87850" cy="53425"/>
            </a:xfrm>
            <a:custGeom>
              <a:avLst/>
              <a:gdLst/>
              <a:ahLst/>
              <a:cxnLst/>
              <a:rect l="l" t="t" r="r" b="b"/>
              <a:pathLst>
                <a:path w="3514" h="2137" extrusionOk="0">
                  <a:moveTo>
                    <a:pt x="1040" y="1"/>
                  </a:moveTo>
                  <a:cubicBezTo>
                    <a:pt x="924" y="1"/>
                    <a:pt x="808" y="31"/>
                    <a:pt x="703" y="89"/>
                  </a:cubicBezTo>
                  <a:lnTo>
                    <a:pt x="227" y="351"/>
                  </a:lnTo>
                  <a:cubicBezTo>
                    <a:pt x="1" y="482"/>
                    <a:pt x="1" y="803"/>
                    <a:pt x="215" y="946"/>
                  </a:cubicBezTo>
                  <a:lnTo>
                    <a:pt x="2192" y="2136"/>
                  </a:lnTo>
                  <a:lnTo>
                    <a:pt x="3513" y="1374"/>
                  </a:lnTo>
                  <a:lnTo>
                    <a:pt x="1394" y="101"/>
                  </a:lnTo>
                  <a:cubicBezTo>
                    <a:pt x="1284" y="33"/>
                    <a:pt x="1162" y="1"/>
                    <a:pt x="10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3873;p88"/>
            <p:cNvSpPr/>
            <p:nvPr/>
          </p:nvSpPr>
          <p:spPr>
            <a:xfrm>
              <a:off x="6341750" y="2514750"/>
              <a:ext cx="106600" cy="69400"/>
            </a:xfrm>
            <a:custGeom>
              <a:avLst/>
              <a:gdLst/>
              <a:ahLst/>
              <a:cxnLst/>
              <a:rect l="l" t="t" r="r" b="b"/>
              <a:pathLst>
                <a:path w="4264" h="2776" extrusionOk="0">
                  <a:moveTo>
                    <a:pt x="1418" y="633"/>
                  </a:moveTo>
                  <a:cubicBezTo>
                    <a:pt x="1489" y="633"/>
                    <a:pt x="1549" y="645"/>
                    <a:pt x="1608" y="680"/>
                  </a:cubicBezTo>
                  <a:lnTo>
                    <a:pt x="3275" y="1692"/>
                  </a:lnTo>
                  <a:lnTo>
                    <a:pt x="2573" y="2097"/>
                  </a:lnTo>
                  <a:lnTo>
                    <a:pt x="763" y="942"/>
                  </a:lnTo>
                  <a:lnTo>
                    <a:pt x="1239" y="680"/>
                  </a:lnTo>
                  <a:cubicBezTo>
                    <a:pt x="1299" y="645"/>
                    <a:pt x="1358" y="633"/>
                    <a:pt x="1418" y="633"/>
                  </a:cubicBezTo>
                  <a:close/>
                  <a:moveTo>
                    <a:pt x="1427" y="0"/>
                  </a:moveTo>
                  <a:cubicBezTo>
                    <a:pt x="1254" y="0"/>
                    <a:pt x="1082" y="45"/>
                    <a:pt x="930" y="133"/>
                  </a:cubicBezTo>
                  <a:lnTo>
                    <a:pt x="453" y="395"/>
                  </a:lnTo>
                  <a:cubicBezTo>
                    <a:pt x="13" y="645"/>
                    <a:pt x="1" y="1276"/>
                    <a:pt x="441" y="1538"/>
                  </a:cubicBezTo>
                  <a:lnTo>
                    <a:pt x="2406" y="2728"/>
                  </a:lnTo>
                  <a:cubicBezTo>
                    <a:pt x="2454" y="2764"/>
                    <a:pt x="2513" y="2776"/>
                    <a:pt x="2573" y="2776"/>
                  </a:cubicBezTo>
                  <a:cubicBezTo>
                    <a:pt x="2620" y="2776"/>
                    <a:pt x="2680" y="2764"/>
                    <a:pt x="2739" y="2728"/>
                  </a:cubicBezTo>
                  <a:lnTo>
                    <a:pt x="4061" y="1966"/>
                  </a:lnTo>
                  <a:cubicBezTo>
                    <a:pt x="4263" y="1847"/>
                    <a:pt x="4263" y="1550"/>
                    <a:pt x="4061" y="1431"/>
                  </a:cubicBezTo>
                  <a:lnTo>
                    <a:pt x="1942" y="145"/>
                  </a:lnTo>
                  <a:cubicBezTo>
                    <a:pt x="1784" y="48"/>
                    <a:pt x="1605" y="0"/>
                    <a:pt x="14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3874;p88"/>
            <p:cNvSpPr/>
            <p:nvPr/>
          </p:nvSpPr>
          <p:spPr>
            <a:xfrm>
              <a:off x="6350100" y="2539200"/>
              <a:ext cx="56575" cy="54200"/>
            </a:xfrm>
            <a:custGeom>
              <a:avLst/>
              <a:gdLst/>
              <a:ahLst/>
              <a:cxnLst/>
              <a:rect l="l" t="t" r="r" b="b"/>
              <a:pathLst>
                <a:path w="2263" h="2168" extrusionOk="0">
                  <a:moveTo>
                    <a:pt x="48" y="0"/>
                  </a:moveTo>
                  <a:lnTo>
                    <a:pt x="0" y="369"/>
                  </a:lnTo>
                  <a:cubicBezTo>
                    <a:pt x="0" y="536"/>
                    <a:pt x="84" y="691"/>
                    <a:pt x="215" y="786"/>
                  </a:cubicBezTo>
                  <a:lnTo>
                    <a:pt x="2262" y="2167"/>
                  </a:lnTo>
                  <a:lnTo>
                    <a:pt x="2262" y="2167"/>
                  </a:lnTo>
                  <a:lnTo>
                    <a:pt x="2239" y="148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3875;p88"/>
            <p:cNvSpPr/>
            <p:nvPr/>
          </p:nvSpPr>
          <p:spPr>
            <a:xfrm>
              <a:off x="6342050" y="2531275"/>
              <a:ext cx="72650" cy="69850"/>
            </a:xfrm>
            <a:custGeom>
              <a:avLst/>
              <a:gdLst/>
              <a:ahLst/>
              <a:cxnLst/>
              <a:rect l="l" t="t" r="r" b="b"/>
              <a:pathLst>
                <a:path w="2906" h="2794" extrusionOk="0">
                  <a:moveTo>
                    <a:pt x="367" y="1"/>
                  </a:moveTo>
                  <a:cubicBezTo>
                    <a:pt x="215" y="1"/>
                    <a:pt x="74" y="108"/>
                    <a:pt x="48" y="269"/>
                  </a:cubicBezTo>
                  <a:lnTo>
                    <a:pt x="1" y="686"/>
                  </a:lnTo>
                  <a:cubicBezTo>
                    <a:pt x="1" y="960"/>
                    <a:pt x="132" y="1210"/>
                    <a:pt x="358" y="1365"/>
                  </a:cubicBezTo>
                  <a:lnTo>
                    <a:pt x="2418" y="2746"/>
                  </a:lnTo>
                  <a:cubicBezTo>
                    <a:pt x="2465" y="2782"/>
                    <a:pt x="2525" y="2794"/>
                    <a:pt x="2584" y="2794"/>
                  </a:cubicBezTo>
                  <a:cubicBezTo>
                    <a:pt x="2644" y="2794"/>
                    <a:pt x="2692" y="2782"/>
                    <a:pt x="2739" y="2758"/>
                  </a:cubicBezTo>
                  <a:cubicBezTo>
                    <a:pt x="2846" y="2698"/>
                    <a:pt x="2906" y="2591"/>
                    <a:pt x="2906" y="2472"/>
                  </a:cubicBezTo>
                  <a:lnTo>
                    <a:pt x="2870" y="1793"/>
                  </a:lnTo>
                  <a:cubicBezTo>
                    <a:pt x="2870" y="1686"/>
                    <a:pt x="2823" y="1591"/>
                    <a:pt x="2739" y="1543"/>
                  </a:cubicBezTo>
                  <a:lnTo>
                    <a:pt x="548" y="55"/>
                  </a:lnTo>
                  <a:cubicBezTo>
                    <a:pt x="491" y="18"/>
                    <a:pt x="428" y="1"/>
                    <a:pt x="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3876;p88"/>
            <p:cNvSpPr/>
            <p:nvPr/>
          </p:nvSpPr>
          <p:spPr>
            <a:xfrm>
              <a:off x="6368550" y="2192125"/>
              <a:ext cx="97350" cy="385200"/>
            </a:xfrm>
            <a:custGeom>
              <a:avLst/>
              <a:gdLst/>
              <a:ahLst/>
              <a:cxnLst/>
              <a:rect l="l" t="t" r="r" b="b"/>
              <a:pathLst>
                <a:path w="3894" h="15408" extrusionOk="0">
                  <a:moveTo>
                    <a:pt x="1935" y="0"/>
                  </a:moveTo>
                  <a:cubicBezTo>
                    <a:pt x="813" y="0"/>
                    <a:pt x="1" y="1102"/>
                    <a:pt x="96" y="2334"/>
                  </a:cubicBezTo>
                  <a:cubicBezTo>
                    <a:pt x="96" y="2394"/>
                    <a:pt x="108" y="2453"/>
                    <a:pt x="119" y="2513"/>
                  </a:cubicBezTo>
                  <a:lnTo>
                    <a:pt x="905" y="14812"/>
                  </a:lnTo>
                  <a:cubicBezTo>
                    <a:pt x="929" y="15145"/>
                    <a:pt x="1370" y="15407"/>
                    <a:pt x="1893" y="15407"/>
                  </a:cubicBezTo>
                  <a:cubicBezTo>
                    <a:pt x="2417" y="15407"/>
                    <a:pt x="2846" y="15157"/>
                    <a:pt x="2882" y="14824"/>
                  </a:cubicBezTo>
                  <a:lnTo>
                    <a:pt x="3584" y="4525"/>
                  </a:lnTo>
                  <a:lnTo>
                    <a:pt x="3751" y="2536"/>
                  </a:lnTo>
                  <a:cubicBezTo>
                    <a:pt x="3763" y="2477"/>
                    <a:pt x="3775" y="2417"/>
                    <a:pt x="3787" y="2358"/>
                  </a:cubicBezTo>
                  <a:cubicBezTo>
                    <a:pt x="3894" y="1120"/>
                    <a:pt x="3072" y="0"/>
                    <a:pt x="1953" y="0"/>
                  </a:cubicBezTo>
                  <a:cubicBezTo>
                    <a:pt x="1947" y="0"/>
                    <a:pt x="1941" y="0"/>
                    <a:pt x="19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3877;p88"/>
            <p:cNvSpPr/>
            <p:nvPr/>
          </p:nvSpPr>
          <p:spPr>
            <a:xfrm>
              <a:off x="6359925" y="2182900"/>
              <a:ext cx="114325" cy="403650"/>
            </a:xfrm>
            <a:custGeom>
              <a:avLst/>
              <a:gdLst/>
              <a:ahLst/>
              <a:cxnLst/>
              <a:rect l="l" t="t" r="r" b="b"/>
              <a:pathLst>
                <a:path w="4573" h="16146" extrusionOk="0">
                  <a:moveTo>
                    <a:pt x="2248" y="738"/>
                  </a:moveTo>
                  <a:cubicBezTo>
                    <a:pt x="2261" y="738"/>
                    <a:pt x="2273" y="738"/>
                    <a:pt x="2286" y="739"/>
                  </a:cubicBezTo>
                  <a:cubicBezTo>
                    <a:pt x="2667" y="739"/>
                    <a:pt x="3036" y="905"/>
                    <a:pt x="3286" y="1191"/>
                  </a:cubicBezTo>
                  <a:cubicBezTo>
                    <a:pt x="3643" y="1608"/>
                    <a:pt x="3810" y="2155"/>
                    <a:pt x="3762" y="2691"/>
                  </a:cubicBezTo>
                  <a:cubicBezTo>
                    <a:pt x="3751" y="2715"/>
                    <a:pt x="3751" y="2751"/>
                    <a:pt x="3739" y="2775"/>
                  </a:cubicBezTo>
                  <a:lnTo>
                    <a:pt x="2846" y="15157"/>
                  </a:lnTo>
                  <a:cubicBezTo>
                    <a:pt x="2834" y="15228"/>
                    <a:pt x="2631" y="15407"/>
                    <a:pt x="2238" y="15407"/>
                  </a:cubicBezTo>
                  <a:cubicBezTo>
                    <a:pt x="1857" y="15407"/>
                    <a:pt x="1607" y="15228"/>
                    <a:pt x="1607" y="15157"/>
                  </a:cubicBezTo>
                  <a:lnTo>
                    <a:pt x="857" y="3251"/>
                  </a:lnTo>
                  <a:lnTo>
                    <a:pt x="881" y="3239"/>
                  </a:lnTo>
                  <a:lnTo>
                    <a:pt x="798" y="2667"/>
                  </a:lnTo>
                  <a:cubicBezTo>
                    <a:pt x="750" y="2132"/>
                    <a:pt x="929" y="1584"/>
                    <a:pt x="1286" y="1179"/>
                  </a:cubicBezTo>
                  <a:cubicBezTo>
                    <a:pt x="1528" y="903"/>
                    <a:pt x="1880" y="738"/>
                    <a:pt x="2248" y="738"/>
                  </a:cubicBezTo>
                  <a:close/>
                  <a:moveTo>
                    <a:pt x="2298" y="0"/>
                  </a:moveTo>
                  <a:cubicBezTo>
                    <a:pt x="1715" y="0"/>
                    <a:pt x="1155" y="250"/>
                    <a:pt x="750" y="679"/>
                  </a:cubicBezTo>
                  <a:cubicBezTo>
                    <a:pt x="250" y="1239"/>
                    <a:pt x="0" y="1977"/>
                    <a:pt x="72" y="2727"/>
                  </a:cubicBezTo>
                  <a:cubicBezTo>
                    <a:pt x="72" y="2786"/>
                    <a:pt x="72" y="2834"/>
                    <a:pt x="83" y="2894"/>
                  </a:cubicBezTo>
                  <a:lnTo>
                    <a:pt x="869" y="15205"/>
                  </a:lnTo>
                  <a:cubicBezTo>
                    <a:pt x="905" y="15740"/>
                    <a:pt x="1488" y="16145"/>
                    <a:pt x="2227" y="16145"/>
                  </a:cubicBezTo>
                  <a:lnTo>
                    <a:pt x="2238" y="16145"/>
                  </a:lnTo>
                  <a:cubicBezTo>
                    <a:pt x="2965" y="16145"/>
                    <a:pt x="3548" y="15752"/>
                    <a:pt x="3584" y="15217"/>
                  </a:cubicBezTo>
                  <a:lnTo>
                    <a:pt x="4298" y="4930"/>
                  </a:lnTo>
                  <a:lnTo>
                    <a:pt x="4477" y="2917"/>
                  </a:lnTo>
                  <a:cubicBezTo>
                    <a:pt x="4489" y="2870"/>
                    <a:pt x="4489" y="2810"/>
                    <a:pt x="4501" y="2763"/>
                  </a:cubicBezTo>
                  <a:cubicBezTo>
                    <a:pt x="4572" y="2013"/>
                    <a:pt x="4334" y="1262"/>
                    <a:pt x="3834" y="691"/>
                  </a:cubicBezTo>
                  <a:cubicBezTo>
                    <a:pt x="3441" y="250"/>
                    <a:pt x="2881" y="0"/>
                    <a:pt x="2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3878;p88"/>
            <p:cNvSpPr/>
            <p:nvPr/>
          </p:nvSpPr>
          <p:spPr>
            <a:xfrm>
              <a:off x="6362900" y="1914225"/>
              <a:ext cx="149450" cy="362025"/>
            </a:xfrm>
            <a:custGeom>
              <a:avLst/>
              <a:gdLst/>
              <a:ahLst/>
              <a:cxnLst/>
              <a:rect l="l" t="t" r="r" b="b"/>
              <a:pathLst>
                <a:path w="5978" h="14481" extrusionOk="0">
                  <a:moveTo>
                    <a:pt x="4085" y="1"/>
                  </a:moveTo>
                  <a:cubicBezTo>
                    <a:pt x="3935" y="1"/>
                    <a:pt x="3787" y="44"/>
                    <a:pt x="3655" y="127"/>
                  </a:cubicBezTo>
                  <a:lnTo>
                    <a:pt x="2631" y="746"/>
                  </a:lnTo>
                  <a:cubicBezTo>
                    <a:pt x="2262" y="937"/>
                    <a:pt x="1905" y="1151"/>
                    <a:pt x="1572" y="1413"/>
                  </a:cubicBezTo>
                  <a:cubicBezTo>
                    <a:pt x="1262" y="1615"/>
                    <a:pt x="1000" y="1877"/>
                    <a:pt x="786" y="2187"/>
                  </a:cubicBezTo>
                  <a:cubicBezTo>
                    <a:pt x="584" y="2449"/>
                    <a:pt x="429" y="2746"/>
                    <a:pt x="334" y="3068"/>
                  </a:cubicBezTo>
                  <a:lnTo>
                    <a:pt x="334" y="3235"/>
                  </a:lnTo>
                  <a:cubicBezTo>
                    <a:pt x="298" y="3437"/>
                    <a:pt x="262" y="3639"/>
                    <a:pt x="262" y="3842"/>
                  </a:cubicBezTo>
                  <a:lnTo>
                    <a:pt x="0" y="13212"/>
                  </a:lnTo>
                  <a:lnTo>
                    <a:pt x="2405" y="14319"/>
                  </a:lnTo>
                  <a:cubicBezTo>
                    <a:pt x="2609" y="14427"/>
                    <a:pt x="2831" y="14480"/>
                    <a:pt x="3053" y="14480"/>
                  </a:cubicBezTo>
                  <a:cubicBezTo>
                    <a:pt x="3299" y="14480"/>
                    <a:pt x="3544" y="14415"/>
                    <a:pt x="3763" y="14284"/>
                  </a:cubicBezTo>
                  <a:lnTo>
                    <a:pt x="4953" y="13569"/>
                  </a:lnTo>
                  <a:cubicBezTo>
                    <a:pt x="5048" y="13474"/>
                    <a:pt x="5132" y="13379"/>
                    <a:pt x="5227" y="13271"/>
                  </a:cubicBezTo>
                  <a:cubicBezTo>
                    <a:pt x="5691" y="12617"/>
                    <a:pt x="5941" y="11831"/>
                    <a:pt x="5953" y="11033"/>
                  </a:cubicBezTo>
                  <a:cubicBezTo>
                    <a:pt x="5977" y="10331"/>
                    <a:pt x="5656" y="2961"/>
                    <a:pt x="5418" y="615"/>
                  </a:cubicBezTo>
                  <a:lnTo>
                    <a:pt x="4536" y="151"/>
                  </a:lnTo>
                  <a:cubicBezTo>
                    <a:pt x="4501" y="115"/>
                    <a:pt x="4453" y="91"/>
                    <a:pt x="4405" y="67"/>
                  </a:cubicBezTo>
                  <a:cubicBezTo>
                    <a:pt x="4301" y="23"/>
                    <a:pt x="4193" y="1"/>
                    <a:pt x="40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3879;p88"/>
            <p:cNvSpPr/>
            <p:nvPr/>
          </p:nvSpPr>
          <p:spPr>
            <a:xfrm>
              <a:off x="6302475" y="1948650"/>
              <a:ext cx="223850" cy="138975"/>
            </a:xfrm>
            <a:custGeom>
              <a:avLst/>
              <a:gdLst/>
              <a:ahLst/>
              <a:cxnLst/>
              <a:rect l="l" t="t" r="r" b="b"/>
              <a:pathLst>
                <a:path w="8954" h="5559" extrusionOk="0">
                  <a:moveTo>
                    <a:pt x="1203" y="0"/>
                  </a:moveTo>
                  <a:lnTo>
                    <a:pt x="179" y="405"/>
                  </a:lnTo>
                  <a:lnTo>
                    <a:pt x="0" y="988"/>
                  </a:lnTo>
                  <a:lnTo>
                    <a:pt x="917" y="1560"/>
                  </a:lnTo>
                  <a:lnTo>
                    <a:pt x="1060" y="988"/>
                  </a:lnTo>
                  <a:lnTo>
                    <a:pt x="2358" y="2048"/>
                  </a:lnTo>
                  <a:lnTo>
                    <a:pt x="2596" y="2250"/>
                  </a:lnTo>
                  <a:lnTo>
                    <a:pt x="2596" y="2239"/>
                  </a:lnTo>
                  <a:lnTo>
                    <a:pt x="6287" y="5215"/>
                  </a:lnTo>
                  <a:cubicBezTo>
                    <a:pt x="6489" y="5334"/>
                    <a:pt x="6715" y="5417"/>
                    <a:pt x="6953" y="5477"/>
                  </a:cubicBezTo>
                  <a:cubicBezTo>
                    <a:pt x="7175" y="5532"/>
                    <a:pt x="7392" y="5559"/>
                    <a:pt x="7596" y="5559"/>
                  </a:cubicBezTo>
                  <a:cubicBezTo>
                    <a:pt x="8224" y="5559"/>
                    <a:pt x="8724" y="5310"/>
                    <a:pt x="8823" y="4906"/>
                  </a:cubicBezTo>
                  <a:cubicBezTo>
                    <a:pt x="8954" y="4405"/>
                    <a:pt x="8418" y="3846"/>
                    <a:pt x="7620" y="3608"/>
                  </a:cubicBezTo>
                  <a:lnTo>
                    <a:pt x="7596" y="3608"/>
                  </a:lnTo>
                  <a:lnTo>
                    <a:pt x="7584" y="3596"/>
                  </a:lnTo>
                  <a:cubicBezTo>
                    <a:pt x="7537" y="3572"/>
                    <a:pt x="7489" y="3560"/>
                    <a:pt x="7442" y="3548"/>
                  </a:cubicBezTo>
                  <a:cubicBezTo>
                    <a:pt x="7417" y="3541"/>
                    <a:pt x="7409" y="3538"/>
                    <a:pt x="7412" y="3538"/>
                  </a:cubicBezTo>
                  <a:cubicBezTo>
                    <a:pt x="7419" y="3538"/>
                    <a:pt x="7490" y="3555"/>
                    <a:pt x="7549" y="3572"/>
                  </a:cubicBezTo>
                  <a:cubicBezTo>
                    <a:pt x="6616" y="3112"/>
                    <a:pt x="3282" y="1000"/>
                    <a:pt x="3216" y="1000"/>
                  </a:cubicBezTo>
                  <a:cubicBezTo>
                    <a:pt x="3215" y="1000"/>
                    <a:pt x="3215" y="1000"/>
                    <a:pt x="3215" y="1000"/>
                  </a:cubicBezTo>
                  <a:lnTo>
                    <a:pt x="2393" y="179"/>
                  </a:lnTo>
                  <a:lnTo>
                    <a:pt x="1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3880;p88"/>
            <p:cNvSpPr/>
            <p:nvPr/>
          </p:nvSpPr>
          <p:spPr>
            <a:xfrm>
              <a:off x="6491175" y="2037950"/>
              <a:ext cx="2125" cy="900"/>
            </a:xfrm>
            <a:custGeom>
              <a:avLst/>
              <a:gdLst/>
              <a:ahLst/>
              <a:cxnLst/>
              <a:rect l="l" t="t" r="r" b="b"/>
              <a:pathLst>
                <a:path w="85" h="36" extrusionOk="0">
                  <a:moveTo>
                    <a:pt x="1" y="0"/>
                  </a:moveTo>
                  <a:lnTo>
                    <a:pt x="36" y="24"/>
                  </a:lnTo>
                  <a:lnTo>
                    <a:pt x="72" y="36"/>
                  </a:lnTo>
                  <a:cubicBezTo>
                    <a:pt x="84" y="36"/>
                    <a:pt x="48" y="24"/>
                    <a:pt x="1" y="0"/>
                  </a:cubicBezTo>
                  <a:close/>
                </a:path>
              </a:pathLst>
            </a:custGeom>
            <a:solidFill>
              <a:srgbClr val="653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3881;p88"/>
            <p:cNvSpPr/>
            <p:nvPr/>
          </p:nvSpPr>
          <p:spPr>
            <a:xfrm>
              <a:off x="6293825" y="1941000"/>
              <a:ext cx="241425" cy="154400"/>
            </a:xfrm>
            <a:custGeom>
              <a:avLst/>
              <a:gdLst/>
              <a:ahLst/>
              <a:cxnLst/>
              <a:rect l="l" t="t" r="r" b="b"/>
              <a:pathLst>
                <a:path w="9657" h="6176" extrusionOk="0">
                  <a:moveTo>
                    <a:pt x="1584" y="640"/>
                  </a:moveTo>
                  <a:lnTo>
                    <a:pt x="2585" y="782"/>
                  </a:lnTo>
                  <a:lnTo>
                    <a:pt x="3347" y="1533"/>
                  </a:lnTo>
                  <a:cubicBezTo>
                    <a:pt x="3370" y="1568"/>
                    <a:pt x="3418" y="1592"/>
                    <a:pt x="3466" y="1604"/>
                  </a:cubicBezTo>
                  <a:cubicBezTo>
                    <a:pt x="3597" y="1675"/>
                    <a:pt x="4037" y="1949"/>
                    <a:pt x="4501" y="2223"/>
                  </a:cubicBezTo>
                  <a:cubicBezTo>
                    <a:pt x="5490" y="2842"/>
                    <a:pt x="6811" y="3640"/>
                    <a:pt x="7514" y="4033"/>
                  </a:cubicBezTo>
                  <a:cubicBezTo>
                    <a:pt x="7561" y="4080"/>
                    <a:pt x="7621" y="4128"/>
                    <a:pt x="7692" y="4152"/>
                  </a:cubicBezTo>
                  <a:lnTo>
                    <a:pt x="7811" y="4176"/>
                  </a:lnTo>
                  <a:cubicBezTo>
                    <a:pt x="7835" y="4188"/>
                    <a:pt x="7871" y="4199"/>
                    <a:pt x="7907" y="4211"/>
                  </a:cubicBezTo>
                  <a:cubicBezTo>
                    <a:pt x="8562" y="4426"/>
                    <a:pt x="8943" y="4854"/>
                    <a:pt x="8871" y="5128"/>
                  </a:cubicBezTo>
                  <a:cubicBezTo>
                    <a:pt x="8835" y="5283"/>
                    <a:pt x="8681" y="5402"/>
                    <a:pt x="8442" y="5473"/>
                  </a:cubicBezTo>
                  <a:cubicBezTo>
                    <a:pt x="8270" y="5521"/>
                    <a:pt x="8094" y="5545"/>
                    <a:pt x="7919" y="5545"/>
                  </a:cubicBezTo>
                  <a:cubicBezTo>
                    <a:pt x="7743" y="5545"/>
                    <a:pt x="7567" y="5521"/>
                    <a:pt x="7395" y="5473"/>
                  </a:cubicBezTo>
                  <a:cubicBezTo>
                    <a:pt x="7180" y="5426"/>
                    <a:pt x="6990" y="5354"/>
                    <a:pt x="6799" y="5247"/>
                  </a:cubicBezTo>
                  <a:lnTo>
                    <a:pt x="6787" y="5247"/>
                  </a:lnTo>
                  <a:lnTo>
                    <a:pt x="3156" y="2295"/>
                  </a:lnTo>
                  <a:cubicBezTo>
                    <a:pt x="3132" y="2283"/>
                    <a:pt x="3108" y="2271"/>
                    <a:pt x="3085" y="2259"/>
                  </a:cubicBezTo>
                  <a:lnTo>
                    <a:pt x="1608" y="1044"/>
                  </a:lnTo>
                  <a:cubicBezTo>
                    <a:pt x="1550" y="998"/>
                    <a:pt x="1481" y="976"/>
                    <a:pt x="1414" y="976"/>
                  </a:cubicBezTo>
                  <a:cubicBezTo>
                    <a:pt x="1275" y="976"/>
                    <a:pt x="1140" y="1067"/>
                    <a:pt x="1108" y="1211"/>
                  </a:cubicBezTo>
                  <a:lnTo>
                    <a:pt x="1072" y="1366"/>
                  </a:lnTo>
                  <a:lnTo>
                    <a:pt x="727" y="1152"/>
                  </a:lnTo>
                  <a:lnTo>
                    <a:pt x="787" y="949"/>
                  </a:lnTo>
                  <a:lnTo>
                    <a:pt x="1584" y="640"/>
                  </a:lnTo>
                  <a:close/>
                  <a:moveTo>
                    <a:pt x="1528" y="1"/>
                  </a:moveTo>
                  <a:cubicBezTo>
                    <a:pt x="1497" y="1"/>
                    <a:pt x="1469" y="6"/>
                    <a:pt x="1442" y="20"/>
                  </a:cubicBezTo>
                  <a:lnTo>
                    <a:pt x="418" y="413"/>
                  </a:lnTo>
                  <a:cubicBezTo>
                    <a:pt x="334" y="449"/>
                    <a:pt x="263" y="520"/>
                    <a:pt x="227" y="616"/>
                  </a:cubicBezTo>
                  <a:lnTo>
                    <a:pt x="49" y="1199"/>
                  </a:lnTo>
                  <a:cubicBezTo>
                    <a:pt x="1" y="1342"/>
                    <a:pt x="60" y="1485"/>
                    <a:pt x="180" y="1568"/>
                  </a:cubicBezTo>
                  <a:lnTo>
                    <a:pt x="1108" y="2140"/>
                  </a:lnTo>
                  <a:cubicBezTo>
                    <a:pt x="1159" y="2169"/>
                    <a:pt x="1218" y="2184"/>
                    <a:pt x="1278" y="2184"/>
                  </a:cubicBezTo>
                  <a:cubicBezTo>
                    <a:pt x="1317" y="2184"/>
                    <a:pt x="1356" y="2178"/>
                    <a:pt x="1394" y="2164"/>
                  </a:cubicBezTo>
                  <a:cubicBezTo>
                    <a:pt x="1489" y="2116"/>
                    <a:pt x="1549" y="2044"/>
                    <a:pt x="1573" y="1937"/>
                  </a:cubicBezTo>
                  <a:lnTo>
                    <a:pt x="1596" y="1866"/>
                  </a:lnTo>
                  <a:lnTo>
                    <a:pt x="2751" y="2806"/>
                  </a:lnTo>
                  <a:cubicBezTo>
                    <a:pt x="2775" y="2818"/>
                    <a:pt x="2787" y="2830"/>
                    <a:pt x="2823" y="2842"/>
                  </a:cubicBezTo>
                  <a:lnTo>
                    <a:pt x="6442" y="5771"/>
                  </a:lnTo>
                  <a:cubicBezTo>
                    <a:pt x="6466" y="5795"/>
                    <a:pt x="6502" y="5819"/>
                    <a:pt x="6537" y="5831"/>
                  </a:cubicBezTo>
                  <a:cubicBezTo>
                    <a:pt x="6764" y="5950"/>
                    <a:pt x="7002" y="6033"/>
                    <a:pt x="7240" y="6093"/>
                  </a:cubicBezTo>
                  <a:cubicBezTo>
                    <a:pt x="7478" y="6152"/>
                    <a:pt x="7704" y="6176"/>
                    <a:pt x="7942" y="6176"/>
                  </a:cubicBezTo>
                  <a:cubicBezTo>
                    <a:pt x="8181" y="6176"/>
                    <a:pt x="8407" y="6140"/>
                    <a:pt x="8633" y="6081"/>
                  </a:cubicBezTo>
                  <a:cubicBezTo>
                    <a:pt x="9097" y="5938"/>
                    <a:pt x="9407" y="5652"/>
                    <a:pt x="9490" y="5283"/>
                  </a:cubicBezTo>
                  <a:cubicBezTo>
                    <a:pt x="9657" y="4616"/>
                    <a:pt x="9050" y="3902"/>
                    <a:pt x="8061" y="3592"/>
                  </a:cubicBezTo>
                  <a:lnTo>
                    <a:pt x="8038" y="3592"/>
                  </a:lnTo>
                  <a:cubicBezTo>
                    <a:pt x="7454" y="3307"/>
                    <a:pt x="5871" y="2330"/>
                    <a:pt x="4835" y="1687"/>
                  </a:cubicBezTo>
                  <a:cubicBezTo>
                    <a:pt x="4251" y="1330"/>
                    <a:pt x="3942" y="1152"/>
                    <a:pt x="3763" y="1056"/>
                  </a:cubicBezTo>
                  <a:lnTo>
                    <a:pt x="2966" y="270"/>
                  </a:lnTo>
                  <a:cubicBezTo>
                    <a:pt x="2918" y="223"/>
                    <a:pt x="2858" y="187"/>
                    <a:pt x="2787" y="175"/>
                  </a:cubicBezTo>
                  <a:lnTo>
                    <a:pt x="1596" y="9"/>
                  </a:lnTo>
                  <a:cubicBezTo>
                    <a:pt x="1572" y="4"/>
                    <a:pt x="1549" y="1"/>
                    <a:pt x="15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3882;p88"/>
            <p:cNvSpPr/>
            <p:nvPr/>
          </p:nvSpPr>
          <p:spPr>
            <a:xfrm>
              <a:off x="6482550" y="2030175"/>
              <a:ext cx="18175" cy="16425"/>
            </a:xfrm>
            <a:custGeom>
              <a:avLst/>
              <a:gdLst/>
              <a:ahLst/>
              <a:cxnLst/>
              <a:rect l="l" t="t" r="r" b="b"/>
              <a:pathLst>
                <a:path w="727" h="657" extrusionOk="0">
                  <a:moveTo>
                    <a:pt x="342" y="0"/>
                  </a:moveTo>
                  <a:cubicBezTo>
                    <a:pt x="219" y="0"/>
                    <a:pt x="108" y="79"/>
                    <a:pt x="60" y="204"/>
                  </a:cubicBezTo>
                  <a:cubicBezTo>
                    <a:pt x="0" y="347"/>
                    <a:pt x="72" y="525"/>
                    <a:pt x="215" y="597"/>
                  </a:cubicBezTo>
                  <a:cubicBezTo>
                    <a:pt x="227" y="609"/>
                    <a:pt x="286" y="632"/>
                    <a:pt x="310" y="632"/>
                  </a:cubicBezTo>
                  <a:lnTo>
                    <a:pt x="322" y="632"/>
                  </a:lnTo>
                  <a:cubicBezTo>
                    <a:pt x="346" y="644"/>
                    <a:pt x="381" y="644"/>
                    <a:pt x="417" y="644"/>
                  </a:cubicBezTo>
                  <a:lnTo>
                    <a:pt x="417" y="656"/>
                  </a:lnTo>
                  <a:cubicBezTo>
                    <a:pt x="572" y="644"/>
                    <a:pt x="703" y="525"/>
                    <a:pt x="727" y="371"/>
                  </a:cubicBezTo>
                  <a:cubicBezTo>
                    <a:pt x="715" y="204"/>
                    <a:pt x="596" y="49"/>
                    <a:pt x="429" y="13"/>
                  </a:cubicBezTo>
                  <a:cubicBezTo>
                    <a:pt x="400" y="4"/>
                    <a:pt x="370" y="0"/>
                    <a:pt x="342" y="0"/>
                  </a:cubicBezTo>
                  <a:close/>
                </a:path>
              </a:pathLst>
            </a:custGeom>
            <a:solidFill>
              <a:srgbClr val="17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3883;p88"/>
            <p:cNvSpPr/>
            <p:nvPr/>
          </p:nvSpPr>
          <p:spPr>
            <a:xfrm>
              <a:off x="6462600" y="1872150"/>
              <a:ext cx="91125" cy="216125"/>
            </a:xfrm>
            <a:custGeom>
              <a:avLst/>
              <a:gdLst/>
              <a:ahLst/>
              <a:cxnLst/>
              <a:rect l="l" t="t" r="r" b="b"/>
              <a:pathLst>
                <a:path w="3645" h="8645" extrusionOk="0">
                  <a:moveTo>
                    <a:pt x="2084" y="0"/>
                  </a:moveTo>
                  <a:cubicBezTo>
                    <a:pt x="1227" y="0"/>
                    <a:pt x="525" y="1179"/>
                    <a:pt x="525" y="2632"/>
                  </a:cubicBezTo>
                  <a:cubicBezTo>
                    <a:pt x="525" y="2834"/>
                    <a:pt x="537" y="3048"/>
                    <a:pt x="572" y="3251"/>
                  </a:cubicBezTo>
                  <a:cubicBezTo>
                    <a:pt x="382" y="4096"/>
                    <a:pt x="263" y="4965"/>
                    <a:pt x="156" y="5834"/>
                  </a:cubicBezTo>
                  <a:cubicBezTo>
                    <a:pt x="132" y="5977"/>
                    <a:pt x="120" y="6144"/>
                    <a:pt x="96" y="6299"/>
                  </a:cubicBezTo>
                  <a:lnTo>
                    <a:pt x="25" y="6894"/>
                  </a:lnTo>
                  <a:cubicBezTo>
                    <a:pt x="13" y="7049"/>
                    <a:pt x="1" y="7204"/>
                    <a:pt x="1" y="7358"/>
                  </a:cubicBezTo>
                  <a:cubicBezTo>
                    <a:pt x="1" y="7704"/>
                    <a:pt x="120" y="8049"/>
                    <a:pt x="346" y="8323"/>
                  </a:cubicBezTo>
                  <a:cubicBezTo>
                    <a:pt x="596" y="8597"/>
                    <a:pt x="953" y="8644"/>
                    <a:pt x="1322" y="8644"/>
                  </a:cubicBezTo>
                  <a:cubicBezTo>
                    <a:pt x="1596" y="8644"/>
                    <a:pt x="1894" y="8632"/>
                    <a:pt x="2108" y="8454"/>
                  </a:cubicBezTo>
                  <a:cubicBezTo>
                    <a:pt x="2203" y="8370"/>
                    <a:pt x="2275" y="8263"/>
                    <a:pt x="2334" y="8144"/>
                  </a:cubicBezTo>
                  <a:cubicBezTo>
                    <a:pt x="2573" y="7656"/>
                    <a:pt x="2739" y="7144"/>
                    <a:pt x="2834" y="6620"/>
                  </a:cubicBezTo>
                  <a:cubicBezTo>
                    <a:pt x="3025" y="5811"/>
                    <a:pt x="3204" y="5001"/>
                    <a:pt x="3394" y="4191"/>
                  </a:cubicBezTo>
                  <a:cubicBezTo>
                    <a:pt x="3430" y="4036"/>
                    <a:pt x="3465" y="3894"/>
                    <a:pt x="3489" y="3739"/>
                  </a:cubicBezTo>
                  <a:cubicBezTo>
                    <a:pt x="3596" y="3382"/>
                    <a:pt x="3644" y="3001"/>
                    <a:pt x="3644" y="2632"/>
                  </a:cubicBezTo>
                  <a:cubicBezTo>
                    <a:pt x="3644" y="1179"/>
                    <a:pt x="2954" y="0"/>
                    <a:pt x="2084" y="0"/>
                  </a:cubicBezTo>
                  <a:close/>
                </a:path>
              </a:pathLst>
            </a:custGeom>
            <a:solidFill>
              <a:srgbClr val="BC2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3884;p88"/>
            <p:cNvSpPr/>
            <p:nvPr/>
          </p:nvSpPr>
          <p:spPr>
            <a:xfrm>
              <a:off x="6454575" y="1864400"/>
              <a:ext cx="107175" cy="232000"/>
            </a:xfrm>
            <a:custGeom>
              <a:avLst/>
              <a:gdLst/>
              <a:ahLst/>
              <a:cxnLst/>
              <a:rect l="l" t="t" r="r" b="b"/>
              <a:pathLst>
                <a:path w="4287" h="9280" extrusionOk="0">
                  <a:moveTo>
                    <a:pt x="2405" y="632"/>
                  </a:moveTo>
                  <a:cubicBezTo>
                    <a:pt x="3084" y="632"/>
                    <a:pt x="3656" y="1691"/>
                    <a:pt x="3667" y="2942"/>
                  </a:cubicBezTo>
                  <a:cubicBezTo>
                    <a:pt x="3656" y="3299"/>
                    <a:pt x="3608" y="3656"/>
                    <a:pt x="3513" y="3989"/>
                  </a:cubicBezTo>
                  <a:cubicBezTo>
                    <a:pt x="3489" y="4144"/>
                    <a:pt x="3453" y="4275"/>
                    <a:pt x="3417" y="4430"/>
                  </a:cubicBezTo>
                  <a:cubicBezTo>
                    <a:pt x="3251" y="5144"/>
                    <a:pt x="3084" y="5847"/>
                    <a:pt x="2917" y="6561"/>
                  </a:cubicBezTo>
                  <a:lnTo>
                    <a:pt x="2858" y="6859"/>
                  </a:lnTo>
                  <a:cubicBezTo>
                    <a:pt x="2763" y="7359"/>
                    <a:pt x="2608" y="7847"/>
                    <a:pt x="2393" y="8299"/>
                  </a:cubicBezTo>
                  <a:cubicBezTo>
                    <a:pt x="2346" y="8383"/>
                    <a:pt x="2298" y="8454"/>
                    <a:pt x="2227" y="8526"/>
                  </a:cubicBezTo>
                  <a:cubicBezTo>
                    <a:pt x="2096" y="8633"/>
                    <a:pt x="1858" y="8645"/>
                    <a:pt x="1643" y="8645"/>
                  </a:cubicBezTo>
                  <a:cubicBezTo>
                    <a:pt x="1322" y="8645"/>
                    <a:pt x="1072" y="8597"/>
                    <a:pt x="905" y="8418"/>
                  </a:cubicBezTo>
                  <a:cubicBezTo>
                    <a:pt x="727" y="8204"/>
                    <a:pt x="631" y="7930"/>
                    <a:pt x="631" y="7656"/>
                  </a:cubicBezTo>
                  <a:cubicBezTo>
                    <a:pt x="643" y="7525"/>
                    <a:pt x="643" y="7383"/>
                    <a:pt x="667" y="7240"/>
                  </a:cubicBezTo>
                  <a:lnTo>
                    <a:pt x="786" y="6180"/>
                  </a:lnTo>
                  <a:cubicBezTo>
                    <a:pt x="905" y="5168"/>
                    <a:pt x="1048" y="4358"/>
                    <a:pt x="1203" y="3620"/>
                  </a:cubicBezTo>
                  <a:cubicBezTo>
                    <a:pt x="1215" y="3584"/>
                    <a:pt x="1215" y="3549"/>
                    <a:pt x="1203" y="3513"/>
                  </a:cubicBezTo>
                  <a:cubicBezTo>
                    <a:pt x="1179" y="3323"/>
                    <a:pt x="1155" y="3132"/>
                    <a:pt x="1155" y="2942"/>
                  </a:cubicBezTo>
                  <a:cubicBezTo>
                    <a:pt x="1155" y="1691"/>
                    <a:pt x="1727" y="632"/>
                    <a:pt x="2405" y="632"/>
                  </a:cubicBezTo>
                  <a:close/>
                  <a:moveTo>
                    <a:pt x="2405" y="1"/>
                  </a:moveTo>
                  <a:cubicBezTo>
                    <a:pt x="1358" y="1"/>
                    <a:pt x="524" y="1287"/>
                    <a:pt x="524" y="2942"/>
                  </a:cubicBezTo>
                  <a:cubicBezTo>
                    <a:pt x="524" y="3144"/>
                    <a:pt x="548" y="3346"/>
                    <a:pt x="572" y="3549"/>
                  </a:cubicBezTo>
                  <a:cubicBezTo>
                    <a:pt x="417" y="4287"/>
                    <a:pt x="286" y="5097"/>
                    <a:pt x="155" y="6109"/>
                  </a:cubicBezTo>
                  <a:lnTo>
                    <a:pt x="36" y="7168"/>
                  </a:lnTo>
                  <a:cubicBezTo>
                    <a:pt x="12" y="7335"/>
                    <a:pt x="0" y="7502"/>
                    <a:pt x="0" y="7668"/>
                  </a:cubicBezTo>
                  <a:cubicBezTo>
                    <a:pt x="0" y="8097"/>
                    <a:pt x="155" y="8514"/>
                    <a:pt x="429" y="8835"/>
                  </a:cubicBezTo>
                  <a:cubicBezTo>
                    <a:pt x="774" y="9216"/>
                    <a:pt x="1227" y="9276"/>
                    <a:pt x="1631" y="9276"/>
                  </a:cubicBezTo>
                  <a:lnTo>
                    <a:pt x="1691" y="9276"/>
                  </a:lnTo>
                  <a:cubicBezTo>
                    <a:pt x="1725" y="9278"/>
                    <a:pt x="1758" y="9279"/>
                    <a:pt x="1792" y="9279"/>
                  </a:cubicBezTo>
                  <a:cubicBezTo>
                    <a:pt x="2091" y="9279"/>
                    <a:pt x="2385" y="9185"/>
                    <a:pt x="2632" y="9014"/>
                  </a:cubicBezTo>
                  <a:cubicBezTo>
                    <a:pt x="2751" y="8895"/>
                    <a:pt x="2858" y="8764"/>
                    <a:pt x="2941" y="8609"/>
                  </a:cubicBezTo>
                  <a:cubicBezTo>
                    <a:pt x="3191" y="8097"/>
                    <a:pt x="3358" y="7561"/>
                    <a:pt x="3465" y="7002"/>
                  </a:cubicBezTo>
                  <a:lnTo>
                    <a:pt x="3525" y="6704"/>
                  </a:lnTo>
                  <a:cubicBezTo>
                    <a:pt x="3691" y="5990"/>
                    <a:pt x="3846" y="5287"/>
                    <a:pt x="4025" y="4573"/>
                  </a:cubicBezTo>
                  <a:cubicBezTo>
                    <a:pt x="4060" y="4418"/>
                    <a:pt x="4096" y="4263"/>
                    <a:pt x="4120" y="4132"/>
                  </a:cubicBezTo>
                  <a:cubicBezTo>
                    <a:pt x="4227" y="3739"/>
                    <a:pt x="4287" y="3346"/>
                    <a:pt x="4287" y="2942"/>
                  </a:cubicBezTo>
                  <a:cubicBezTo>
                    <a:pt x="4287" y="1287"/>
                    <a:pt x="3453" y="1"/>
                    <a:pt x="2405" y="1"/>
                  </a:cubicBezTo>
                  <a:close/>
                </a:path>
              </a:pathLst>
            </a:custGeom>
            <a:solidFill>
              <a:srgbClr val="17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3885;p88"/>
            <p:cNvSpPr/>
            <p:nvPr/>
          </p:nvSpPr>
          <p:spPr>
            <a:xfrm>
              <a:off x="6367050" y="1863200"/>
              <a:ext cx="193500" cy="339375"/>
            </a:xfrm>
            <a:custGeom>
              <a:avLst/>
              <a:gdLst/>
              <a:ahLst/>
              <a:cxnLst/>
              <a:rect l="l" t="t" r="r" b="b"/>
              <a:pathLst>
                <a:path w="7740" h="13575" extrusionOk="0">
                  <a:moveTo>
                    <a:pt x="4283" y="0"/>
                  </a:moveTo>
                  <a:cubicBezTo>
                    <a:pt x="4138" y="0"/>
                    <a:pt x="3992" y="8"/>
                    <a:pt x="3847" y="25"/>
                  </a:cubicBezTo>
                  <a:cubicBezTo>
                    <a:pt x="3108" y="61"/>
                    <a:pt x="2382" y="275"/>
                    <a:pt x="1727" y="620"/>
                  </a:cubicBezTo>
                  <a:cubicBezTo>
                    <a:pt x="965" y="1037"/>
                    <a:pt x="108" y="1811"/>
                    <a:pt x="96" y="2728"/>
                  </a:cubicBezTo>
                  <a:lnTo>
                    <a:pt x="1" y="12014"/>
                  </a:lnTo>
                  <a:lnTo>
                    <a:pt x="2930" y="13574"/>
                  </a:lnTo>
                  <a:lnTo>
                    <a:pt x="7597" y="10776"/>
                  </a:lnTo>
                  <a:lnTo>
                    <a:pt x="7621" y="7073"/>
                  </a:lnTo>
                  <a:cubicBezTo>
                    <a:pt x="7621" y="6157"/>
                    <a:pt x="7740" y="5264"/>
                    <a:pt x="7657" y="4347"/>
                  </a:cubicBezTo>
                  <a:cubicBezTo>
                    <a:pt x="7573" y="3454"/>
                    <a:pt x="7359" y="2585"/>
                    <a:pt x="7026" y="1751"/>
                  </a:cubicBezTo>
                  <a:cubicBezTo>
                    <a:pt x="6906" y="1477"/>
                    <a:pt x="6764" y="1216"/>
                    <a:pt x="6573" y="989"/>
                  </a:cubicBezTo>
                  <a:cubicBezTo>
                    <a:pt x="6275" y="596"/>
                    <a:pt x="5859" y="311"/>
                    <a:pt x="5394" y="168"/>
                  </a:cubicBezTo>
                  <a:cubicBezTo>
                    <a:pt x="5033" y="56"/>
                    <a:pt x="4660" y="0"/>
                    <a:pt x="4283" y="0"/>
                  </a:cubicBezTo>
                  <a:close/>
                </a:path>
              </a:pathLst>
            </a:custGeom>
            <a:solidFill>
              <a:srgbClr val="F3D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3886;p88"/>
            <p:cNvSpPr/>
            <p:nvPr/>
          </p:nvSpPr>
          <p:spPr>
            <a:xfrm>
              <a:off x="6359025" y="1855450"/>
              <a:ext cx="208075" cy="354850"/>
            </a:xfrm>
            <a:custGeom>
              <a:avLst/>
              <a:gdLst/>
              <a:ahLst/>
              <a:cxnLst/>
              <a:rect l="l" t="t" r="r" b="b"/>
              <a:pathLst>
                <a:path w="8323" h="14194" extrusionOk="0">
                  <a:moveTo>
                    <a:pt x="4591" y="625"/>
                  </a:moveTo>
                  <a:cubicBezTo>
                    <a:pt x="4940" y="625"/>
                    <a:pt x="5283" y="672"/>
                    <a:pt x="5620" y="775"/>
                  </a:cubicBezTo>
                  <a:cubicBezTo>
                    <a:pt x="6025" y="906"/>
                    <a:pt x="6382" y="1156"/>
                    <a:pt x="6656" y="1490"/>
                  </a:cubicBezTo>
                  <a:cubicBezTo>
                    <a:pt x="6811" y="1704"/>
                    <a:pt x="6954" y="1930"/>
                    <a:pt x="7049" y="2180"/>
                  </a:cubicBezTo>
                  <a:cubicBezTo>
                    <a:pt x="7370" y="2978"/>
                    <a:pt x="7585" y="3823"/>
                    <a:pt x="7668" y="4693"/>
                  </a:cubicBezTo>
                  <a:cubicBezTo>
                    <a:pt x="7704" y="5276"/>
                    <a:pt x="7704" y="5847"/>
                    <a:pt x="7668" y="6431"/>
                  </a:cubicBezTo>
                  <a:cubicBezTo>
                    <a:pt x="7644" y="6740"/>
                    <a:pt x="7632" y="7062"/>
                    <a:pt x="7632" y="7383"/>
                  </a:cubicBezTo>
                  <a:lnTo>
                    <a:pt x="7608" y="10908"/>
                  </a:lnTo>
                  <a:lnTo>
                    <a:pt x="3239" y="13515"/>
                  </a:lnTo>
                  <a:lnTo>
                    <a:pt x="631" y="12134"/>
                  </a:lnTo>
                  <a:lnTo>
                    <a:pt x="739" y="3050"/>
                  </a:lnTo>
                  <a:cubicBezTo>
                    <a:pt x="739" y="2276"/>
                    <a:pt x="1501" y="1597"/>
                    <a:pt x="2203" y="1204"/>
                  </a:cubicBezTo>
                  <a:cubicBezTo>
                    <a:pt x="2822" y="883"/>
                    <a:pt x="3501" y="692"/>
                    <a:pt x="4191" y="644"/>
                  </a:cubicBezTo>
                  <a:cubicBezTo>
                    <a:pt x="4326" y="631"/>
                    <a:pt x="4459" y="625"/>
                    <a:pt x="4591" y="625"/>
                  </a:cubicBezTo>
                  <a:close/>
                  <a:moveTo>
                    <a:pt x="4603" y="1"/>
                  </a:moveTo>
                  <a:cubicBezTo>
                    <a:pt x="4450" y="1"/>
                    <a:pt x="4297" y="9"/>
                    <a:pt x="4144" y="25"/>
                  </a:cubicBezTo>
                  <a:cubicBezTo>
                    <a:pt x="3358" y="73"/>
                    <a:pt x="2584" y="287"/>
                    <a:pt x="1893" y="656"/>
                  </a:cubicBezTo>
                  <a:cubicBezTo>
                    <a:pt x="1477" y="883"/>
                    <a:pt x="119" y="1728"/>
                    <a:pt x="108" y="3038"/>
                  </a:cubicBezTo>
                  <a:lnTo>
                    <a:pt x="0" y="12324"/>
                  </a:lnTo>
                  <a:cubicBezTo>
                    <a:pt x="0" y="12444"/>
                    <a:pt x="60" y="12551"/>
                    <a:pt x="167" y="12598"/>
                  </a:cubicBezTo>
                  <a:lnTo>
                    <a:pt x="3096" y="14158"/>
                  </a:lnTo>
                  <a:cubicBezTo>
                    <a:pt x="3144" y="14182"/>
                    <a:pt x="3191" y="14194"/>
                    <a:pt x="3251" y="14194"/>
                  </a:cubicBezTo>
                  <a:cubicBezTo>
                    <a:pt x="3298" y="14194"/>
                    <a:pt x="3358" y="14182"/>
                    <a:pt x="3406" y="14146"/>
                  </a:cubicBezTo>
                  <a:lnTo>
                    <a:pt x="8073" y="11360"/>
                  </a:lnTo>
                  <a:cubicBezTo>
                    <a:pt x="8168" y="11312"/>
                    <a:pt x="8228" y="11205"/>
                    <a:pt x="8228" y="11098"/>
                  </a:cubicBezTo>
                  <a:lnTo>
                    <a:pt x="8251" y="7383"/>
                  </a:lnTo>
                  <a:cubicBezTo>
                    <a:pt x="8251" y="7086"/>
                    <a:pt x="8263" y="6776"/>
                    <a:pt x="8287" y="6467"/>
                  </a:cubicBezTo>
                  <a:cubicBezTo>
                    <a:pt x="8323" y="5859"/>
                    <a:pt x="8323" y="5252"/>
                    <a:pt x="8287" y="4645"/>
                  </a:cubicBezTo>
                  <a:cubicBezTo>
                    <a:pt x="8192" y="3716"/>
                    <a:pt x="7978" y="2811"/>
                    <a:pt x="7620" y="1942"/>
                  </a:cubicBezTo>
                  <a:cubicBezTo>
                    <a:pt x="7501" y="1645"/>
                    <a:pt x="7335" y="1359"/>
                    <a:pt x="7132" y="1097"/>
                  </a:cubicBezTo>
                  <a:cubicBezTo>
                    <a:pt x="6799" y="668"/>
                    <a:pt x="6335" y="347"/>
                    <a:pt x="5811" y="180"/>
                  </a:cubicBezTo>
                  <a:cubicBezTo>
                    <a:pt x="5413" y="59"/>
                    <a:pt x="5009" y="1"/>
                    <a:pt x="46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3887;p88"/>
            <p:cNvSpPr/>
            <p:nvPr/>
          </p:nvSpPr>
          <p:spPr>
            <a:xfrm>
              <a:off x="6098575" y="1975125"/>
              <a:ext cx="229225" cy="127100"/>
            </a:xfrm>
            <a:custGeom>
              <a:avLst/>
              <a:gdLst/>
              <a:ahLst/>
              <a:cxnLst/>
              <a:rect l="l" t="t" r="r" b="b"/>
              <a:pathLst>
                <a:path w="9169" h="5084" extrusionOk="0">
                  <a:moveTo>
                    <a:pt x="1132" y="1"/>
                  </a:moveTo>
                  <a:lnTo>
                    <a:pt x="143" y="477"/>
                  </a:lnTo>
                  <a:lnTo>
                    <a:pt x="0" y="1072"/>
                  </a:lnTo>
                  <a:lnTo>
                    <a:pt x="965" y="1572"/>
                  </a:lnTo>
                  <a:lnTo>
                    <a:pt x="1060" y="1001"/>
                  </a:lnTo>
                  <a:lnTo>
                    <a:pt x="2429" y="1953"/>
                  </a:lnTo>
                  <a:lnTo>
                    <a:pt x="2691" y="2144"/>
                  </a:lnTo>
                  <a:lnTo>
                    <a:pt x="2691" y="2132"/>
                  </a:lnTo>
                  <a:lnTo>
                    <a:pt x="6585" y="4835"/>
                  </a:lnTo>
                  <a:cubicBezTo>
                    <a:pt x="6799" y="4930"/>
                    <a:pt x="7025" y="5001"/>
                    <a:pt x="7263" y="5049"/>
                  </a:cubicBezTo>
                  <a:cubicBezTo>
                    <a:pt x="7414" y="5073"/>
                    <a:pt x="7562" y="5084"/>
                    <a:pt x="7704" y="5084"/>
                  </a:cubicBezTo>
                  <a:cubicBezTo>
                    <a:pt x="8427" y="5084"/>
                    <a:pt x="9005" y="4792"/>
                    <a:pt x="9085" y="4335"/>
                  </a:cubicBezTo>
                  <a:cubicBezTo>
                    <a:pt x="9168" y="3823"/>
                    <a:pt x="8597" y="3299"/>
                    <a:pt x="7775" y="3108"/>
                  </a:cubicBezTo>
                  <a:lnTo>
                    <a:pt x="7763" y="3108"/>
                  </a:lnTo>
                  <a:lnTo>
                    <a:pt x="7739" y="3096"/>
                  </a:lnTo>
                  <a:cubicBezTo>
                    <a:pt x="7692" y="3085"/>
                    <a:pt x="7644" y="3073"/>
                    <a:pt x="7597" y="3073"/>
                  </a:cubicBezTo>
                  <a:cubicBezTo>
                    <a:pt x="7576" y="3069"/>
                    <a:pt x="7570" y="3068"/>
                    <a:pt x="7575" y="3068"/>
                  </a:cubicBezTo>
                  <a:cubicBezTo>
                    <a:pt x="7586" y="3068"/>
                    <a:pt x="7657" y="3076"/>
                    <a:pt x="7716" y="3085"/>
                  </a:cubicBezTo>
                  <a:cubicBezTo>
                    <a:pt x="6748" y="2695"/>
                    <a:pt x="3269" y="834"/>
                    <a:pt x="3204" y="834"/>
                  </a:cubicBezTo>
                  <a:cubicBezTo>
                    <a:pt x="3204" y="834"/>
                    <a:pt x="3203" y="834"/>
                    <a:pt x="3203" y="834"/>
                  </a:cubicBezTo>
                  <a:lnTo>
                    <a:pt x="2322" y="96"/>
                  </a:lnTo>
                  <a:lnTo>
                    <a:pt x="11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3888;p88"/>
            <p:cNvSpPr/>
            <p:nvPr/>
          </p:nvSpPr>
          <p:spPr>
            <a:xfrm>
              <a:off x="6291450" y="2052225"/>
              <a:ext cx="2100" cy="625"/>
            </a:xfrm>
            <a:custGeom>
              <a:avLst/>
              <a:gdLst/>
              <a:ahLst/>
              <a:cxnLst/>
              <a:rect l="l" t="t" r="r" b="b"/>
              <a:pathLst>
                <a:path w="84" h="25" extrusionOk="0">
                  <a:moveTo>
                    <a:pt x="1" y="1"/>
                  </a:moveTo>
                  <a:lnTo>
                    <a:pt x="24" y="24"/>
                  </a:lnTo>
                  <a:lnTo>
                    <a:pt x="60" y="24"/>
                  </a:lnTo>
                  <a:cubicBezTo>
                    <a:pt x="84" y="24"/>
                    <a:pt x="48" y="12"/>
                    <a:pt x="1" y="1"/>
                  </a:cubicBezTo>
                  <a:close/>
                </a:path>
              </a:pathLst>
            </a:custGeom>
            <a:solidFill>
              <a:srgbClr val="653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3889;p88"/>
            <p:cNvSpPr/>
            <p:nvPr/>
          </p:nvSpPr>
          <p:spPr>
            <a:xfrm>
              <a:off x="6089950" y="1967400"/>
              <a:ext cx="246475" cy="142600"/>
            </a:xfrm>
            <a:custGeom>
              <a:avLst/>
              <a:gdLst/>
              <a:ahLst/>
              <a:cxnLst/>
              <a:rect l="l" t="t" r="r" b="b"/>
              <a:pathLst>
                <a:path w="9859" h="5704" extrusionOk="0">
                  <a:moveTo>
                    <a:pt x="1524" y="631"/>
                  </a:moveTo>
                  <a:lnTo>
                    <a:pt x="2536" y="715"/>
                  </a:lnTo>
                  <a:lnTo>
                    <a:pt x="3334" y="1393"/>
                  </a:lnTo>
                  <a:cubicBezTo>
                    <a:pt x="3370" y="1417"/>
                    <a:pt x="3417" y="1441"/>
                    <a:pt x="3453" y="1453"/>
                  </a:cubicBezTo>
                  <a:cubicBezTo>
                    <a:pt x="3584" y="1512"/>
                    <a:pt x="4060" y="1762"/>
                    <a:pt x="4560" y="2012"/>
                  </a:cubicBezTo>
                  <a:cubicBezTo>
                    <a:pt x="5596" y="2536"/>
                    <a:pt x="6953" y="3251"/>
                    <a:pt x="7680" y="3584"/>
                  </a:cubicBezTo>
                  <a:cubicBezTo>
                    <a:pt x="7739" y="3632"/>
                    <a:pt x="7799" y="3667"/>
                    <a:pt x="7870" y="3691"/>
                  </a:cubicBezTo>
                  <a:lnTo>
                    <a:pt x="7882" y="3691"/>
                  </a:lnTo>
                  <a:lnTo>
                    <a:pt x="7965" y="3703"/>
                  </a:lnTo>
                  <a:cubicBezTo>
                    <a:pt x="8001" y="3727"/>
                    <a:pt x="8049" y="3727"/>
                    <a:pt x="8084" y="3727"/>
                  </a:cubicBezTo>
                  <a:cubicBezTo>
                    <a:pt x="8763" y="3905"/>
                    <a:pt x="9168" y="4310"/>
                    <a:pt x="9120" y="4584"/>
                  </a:cubicBezTo>
                  <a:cubicBezTo>
                    <a:pt x="9081" y="4839"/>
                    <a:pt x="8637" y="5070"/>
                    <a:pt x="8056" y="5070"/>
                  </a:cubicBezTo>
                  <a:cubicBezTo>
                    <a:pt x="7932" y="5070"/>
                    <a:pt x="7802" y="5060"/>
                    <a:pt x="7668" y="5037"/>
                  </a:cubicBezTo>
                  <a:cubicBezTo>
                    <a:pt x="7453" y="5001"/>
                    <a:pt x="7251" y="4929"/>
                    <a:pt x="7061" y="4846"/>
                  </a:cubicBezTo>
                  <a:lnTo>
                    <a:pt x="7049" y="4846"/>
                  </a:lnTo>
                  <a:lnTo>
                    <a:pt x="3203" y="2179"/>
                  </a:lnTo>
                  <a:cubicBezTo>
                    <a:pt x="3191" y="2167"/>
                    <a:pt x="3167" y="2155"/>
                    <a:pt x="3143" y="2143"/>
                  </a:cubicBezTo>
                  <a:lnTo>
                    <a:pt x="1584" y="1048"/>
                  </a:lnTo>
                  <a:cubicBezTo>
                    <a:pt x="1527" y="1009"/>
                    <a:pt x="1464" y="991"/>
                    <a:pt x="1402" y="991"/>
                  </a:cubicBezTo>
                  <a:cubicBezTo>
                    <a:pt x="1256" y="991"/>
                    <a:pt x="1117" y="1091"/>
                    <a:pt x="1084" y="1250"/>
                  </a:cubicBezTo>
                  <a:lnTo>
                    <a:pt x="1060" y="1405"/>
                  </a:lnTo>
                  <a:lnTo>
                    <a:pt x="703" y="1215"/>
                  </a:lnTo>
                  <a:lnTo>
                    <a:pt x="750" y="1000"/>
                  </a:lnTo>
                  <a:lnTo>
                    <a:pt x="1524" y="631"/>
                  </a:lnTo>
                  <a:close/>
                  <a:moveTo>
                    <a:pt x="1488" y="0"/>
                  </a:moveTo>
                  <a:cubicBezTo>
                    <a:pt x="1429" y="0"/>
                    <a:pt x="1381" y="0"/>
                    <a:pt x="1334" y="24"/>
                  </a:cubicBezTo>
                  <a:lnTo>
                    <a:pt x="357" y="500"/>
                  </a:lnTo>
                  <a:cubicBezTo>
                    <a:pt x="262" y="548"/>
                    <a:pt x="203" y="619"/>
                    <a:pt x="179" y="715"/>
                  </a:cubicBezTo>
                  <a:lnTo>
                    <a:pt x="36" y="1310"/>
                  </a:lnTo>
                  <a:cubicBezTo>
                    <a:pt x="0" y="1453"/>
                    <a:pt x="72" y="1596"/>
                    <a:pt x="191" y="1667"/>
                  </a:cubicBezTo>
                  <a:lnTo>
                    <a:pt x="1155" y="2155"/>
                  </a:lnTo>
                  <a:cubicBezTo>
                    <a:pt x="1204" y="2183"/>
                    <a:pt x="1255" y="2195"/>
                    <a:pt x="1304" y="2195"/>
                  </a:cubicBezTo>
                  <a:cubicBezTo>
                    <a:pt x="1449" y="2195"/>
                    <a:pt x="1581" y="2089"/>
                    <a:pt x="1607" y="1929"/>
                  </a:cubicBezTo>
                  <a:lnTo>
                    <a:pt x="1631" y="1846"/>
                  </a:lnTo>
                  <a:lnTo>
                    <a:pt x="2846" y="2703"/>
                  </a:lnTo>
                  <a:cubicBezTo>
                    <a:pt x="2870" y="2715"/>
                    <a:pt x="2893" y="2727"/>
                    <a:pt x="2905" y="2739"/>
                  </a:cubicBezTo>
                  <a:lnTo>
                    <a:pt x="6739" y="5394"/>
                  </a:lnTo>
                  <a:cubicBezTo>
                    <a:pt x="6775" y="5418"/>
                    <a:pt x="6811" y="5441"/>
                    <a:pt x="6846" y="5441"/>
                  </a:cubicBezTo>
                  <a:cubicBezTo>
                    <a:pt x="7072" y="5549"/>
                    <a:pt x="7311" y="5620"/>
                    <a:pt x="7561" y="5656"/>
                  </a:cubicBezTo>
                  <a:cubicBezTo>
                    <a:pt x="7727" y="5691"/>
                    <a:pt x="7894" y="5703"/>
                    <a:pt x="8073" y="5703"/>
                  </a:cubicBezTo>
                  <a:cubicBezTo>
                    <a:pt x="8942" y="5703"/>
                    <a:pt x="9644" y="5299"/>
                    <a:pt x="9739" y="4679"/>
                  </a:cubicBezTo>
                  <a:cubicBezTo>
                    <a:pt x="9859" y="4013"/>
                    <a:pt x="9204" y="3346"/>
                    <a:pt x="8192" y="3108"/>
                  </a:cubicBezTo>
                  <a:lnTo>
                    <a:pt x="8180" y="3108"/>
                  </a:lnTo>
                  <a:cubicBezTo>
                    <a:pt x="7584" y="2858"/>
                    <a:pt x="5941" y="2012"/>
                    <a:pt x="4846" y="1453"/>
                  </a:cubicBezTo>
                  <a:cubicBezTo>
                    <a:pt x="4227" y="1131"/>
                    <a:pt x="3905" y="965"/>
                    <a:pt x="3727" y="893"/>
                  </a:cubicBezTo>
                  <a:lnTo>
                    <a:pt x="2858" y="155"/>
                  </a:lnTo>
                  <a:cubicBezTo>
                    <a:pt x="2810" y="119"/>
                    <a:pt x="2739" y="84"/>
                    <a:pt x="2679" y="84"/>
                  </a:cubicBezTo>
                  <a:lnTo>
                    <a:pt x="14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3890;p88"/>
            <p:cNvSpPr/>
            <p:nvPr/>
          </p:nvSpPr>
          <p:spPr>
            <a:xfrm>
              <a:off x="6283125" y="2044400"/>
              <a:ext cx="18175" cy="16475"/>
            </a:xfrm>
            <a:custGeom>
              <a:avLst/>
              <a:gdLst/>
              <a:ahLst/>
              <a:cxnLst/>
              <a:rect l="l" t="t" r="r" b="b"/>
              <a:pathLst>
                <a:path w="727" h="659" extrusionOk="0">
                  <a:moveTo>
                    <a:pt x="346" y="0"/>
                  </a:moveTo>
                  <a:cubicBezTo>
                    <a:pt x="208" y="0"/>
                    <a:pt x="80" y="91"/>
                    <a:pt x="48" y="230"/>
                  </a:cubicBezTo>
                  <a:cubicBezTo>
                    <a:pt x="0" y="397"/>
                    <a:pt x="84" y="564"/>
                    <a:pt x="238" y="623"/>
                  </a:cubicBezTo>
                  <a:cubicBezTo>
                    <a:pt x="262" y="635"/>
                    <a:pt x="286" y="635"/>
                    <a:pt x="310" y="647"/>
                  </a:cubicBezTo>
                  <a:lnTo>
                    <a:pt x="381" y="385"/>
                  </a:lnTo>
                  <a:lnTo>
                    <a:pt x="322" y="647"/>
                  </a:lnTo>
                  <a:cubicBezTo>
                    <a:pt x="346" y="647"/>
                    <a:pt x="369" y="659"/>
                    <a:pt x="393" y="659"/>
                  </a:cubicBezTo>
                  <a:lnTo>
                    <a:pt x="429" y="647"/>
                  </a:lnTo>
                  <a:cubicBezTo>
                    <a:pt x="584" y="635"/>
                    <a:pt x="703" y="504"/>
                    <a:pt x="715" y="349"/>
                  </a:cubicBezTo>
                  <a:cubicBezTo>
                    <a:pt x="727" y="194"/>
                    <a:pt x="536" y="40"/>
                    <a:pt x="393" y="4"/>
                  </a:cubicBezTo>
                  <a:cubicBezTo>
                    <a:pt x="377" y="2"/>
                    <a:pt x="361" y="0"/>
                    <a:pt x="346" y="0"/>
                  </a:cubicBezTo>
                  <a:close/>
                </a:path>
              </a:pathLst>
            </a:custGeom>
            <a:solidFill>
              <a:srgbClr val="170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3891;p88"/>
            <p:cNvSpPr/>
            <p:nvPr/>
          </p:nvSpPr>
          <p:spPr>
            <a:xfrm>
              <a:off x="6262275" y="1930400"/>
              <a:ext cx="178325" cy="173350"/>
            </a:xfrm>
            <a:custGeom>
              <a:avLst/>
              <a:gdLst/>
              <a:ahLst/>
              <a:cxnLst/>
              <a:rect l="l" t="t" r="r" b="b"/>
              <a:pathLst>
                <a:path w="7133" h="6934" extrusionOk="0">
                  <a:moveTo>
                    <a:pt x="5786" y="0"/>
                  </a:moveTo>
                  <a:cubicBezTo>
                    <a:pt x="5105" y="0"/>
                    <a:pt x="4254" y="499"/>
                    <a:pt x="3608" y="1337"/>
                  </a:cubicBezTo>
                  <a:cubicBezTo>
                    <a:pt x="3477" y="1504"/>
                    <a:pt x="3370" y="1683"/>
                    <a:pt x="3263" y="1861"/>
                  </a:cubicBezTo>
                  <a:cubicBezTo>
                    <a:pt x="2608" y="2421"/>
                    <a:pt x="1977" y="3040"/>
                    <a:pt x="1358" y="3659"/>
                  </a:cubicBezTo>
                  <a:cubicBezTo>
                    <a:pt x="1251" y="3766"/>
                    <a:pt x="1144" y="3885"/>
                    <a:pt x="1037" y="3992"/>
                  </a:cubicBezTo>
                  <a:lnTo>
                    <a:pt x="620" y="4433"/>
                  </a:lnTo>
                  <a:cubicBezTo>
                    <a:pt x="513" y="4540"/>
                    <a:pt x="418" y="4647"/>
                    <a:pt x="322" y="4778"/>
                  </a:cubicBezTo>
                  <a:cubicBezTo>
                    <a:pt x="108" y="5052"/>
                    <a:pt x="1" y="5397"/>
                    <a:pt x="13" y="5755"/>
                  </a:cubicBezTo>
                  <a:cubicBezTo>
                    <a:pt x="37" y="6124"/>
                    <a:pt x="299" y="6386"/>
                    <a:pt x="584" y="6600"/>
                  </a:cubicBezTo>
                  <a:cubicBezTo>
                    <a:pt x="791" y="6772"/>
                    <a:pt x="1032" y="6934"/>
                    <a:pt x="1295" y="6934"/>
                  </a:cubicBezTo>
                  <a:cubicBezTo>
                    <a:pt x="1304" y="6934"/>
                    <a:pt x="1313" y="6934"/>
                    <a:pt x="1322" y="6933"/>
                  </a:cubicBezTo>
                  <a:cubicBezTo>
                    <a:pt x="1453" y="6921"/>
                    <a:pt x="1584" y="6886"/>
                    <a:pt x="1703" y="6826"/>
                  </a:cubicBezTo>
                  <a:cubicBezTo>
                    <a:pt x="2180" y="6576"/>
                    <a:pt x="2620" y="6278"/>
                    <a:pt x="3025" y="5909"/>
                  </a:cubicBezTo>
                  <a:cubicBezTo>
                    <a:pt x="3656" y="5385"/>
                    <a:pt x="4299" y="4850"/>
                    <a:pt x="4942" y="4326"/>
                  </a:cubicBezTo>
                  <a:cubicBezTo>
                    <a:pt x="5061" y="4231"/>
                    <a:pt x="5180" y="4135"/>
                    <a:pt x="5299" y="4028"/>
                  </a:cubicBezTo>
                  <a:cubicBezTo>
                    <a:pt x="5597" y="3802"/>
                    <a:pt x="5859" y="3540"/>
                    <a:pt x="6085" y="3242"/>
                  </a:cubicBezTo>
                  <a:cubicBezTo>
                    <a:pt x="6966" y="2087"/>
                    <a:pt x="7133" y="730"/>
                    <a:pt x="6442" y="206"/>
                  </a:cubicBezTo>
                  <a:cubicBezTo>
                    <a:pt x="6258" y="67"/>
                    <a:pt x="6033" y="0"/>
                    <a:pt x="5786" y="0"/>
                  </a:cubicBezTo>
                  <a:close/>
                </a:path>
              </a:pathLst>
            </a:custGeom>
            <a:solidFill>
              <a:srgbClr val="F3D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3892;p88"/>
            <p:cNvSpPr/>
            <p:nvPr/>
          </p:nvSpPr>
          <p:spPr>
            <a:xfrm>
              <a:off x="6253950" y="1922275"/>
              <a:ext cx="195000" cy="189200"/>
            </a:xfrm>
            <a:custGeom>
              <a:avLst/>
              <a:gdLst/>
              <a:ahLst/>
              <a:cxnLst/>
              <a:rect l="l" t="t" r="r" b="b"/>
              <a:pathLst>
                <a:path w="7800" h="7568" extrusionOk="0">
                  <a:moveTo>
                    <a:pt x="6120" y="638"/>
                  </a:moveTo>
                  <a:cubicBezTo>
                    <a:pt x="6287" y="638"/>
                    <a:pt x="6442" y="686"/>
                    <a:pt x="6573" y="781"/>
                  </a:cubicBezTo>
                  <a:cubicBezTo>
                    <a:pt x="7109" y="1198"/>
                    <a:pt x="6918" y="2389"/>
                    <a:pt x="6156" y="3377"/>
                  </a:cubicBezTo>
                  <a:cubicBezTo>
                    <a:pt x="5942" y="3663"/>
                    <a:pt x="5692" y="3913"/>
                    <a:pt x="5406" y="4127"/>
                  </a:cubicBezTo>
                  <a:cubicBezTo>
                    <a:pt x="5299" y="4222"/>
                    <a:pt x="5192" y="4306"/>
                    <a:pt x="5061" y="4413"/>
                  </a:cubicBezTo>
                  <a:cubicBezTo>
                    <a:pt x="4477" y="4877"/>
                    <a:pt x="3906" y="5353"/>
                    <a:pt x="3334" y="5830"/>
                  </a:cubicBezTo>
                  <a:lnTo>
                    <a:pt x="3144" y="5996"/>
                  </a:lnTo>
                  <a:cubicBezTo>
                    <a:pt x="2763" y="6330"/>
                    <a:pt x="2346" y="6627"/>
                    <a:pt x="1894" y="6853"/>
                  </a:cubicBezTo>
                  <a:cubicBezTo>
                    <a:pt x="1810" y="6901"/>
                    <a:pt x="1715" y="6925"/>
                    <a:pt x="1632" y="6937"/>
                  </a:cubicBezTo>
                  <a:cubicBezTo>
                    <a:pt x="1625" y="6937"/>
                    <a:pt x="1618" y="6938"/>
                    <a:pt x="1612" y="6938"/>
                  </a:cubicBezTo>
                  <a:cubicBezTo>
                    <a:pt x="1449" y="6938"/>
                    <a:pt x="1256" y="6801"/>
                    <a:pt x="1096" y="6675"/>
                  </a:cubicBezTo>
                  <a:cubicBezTo>
                    <a:pt x="846" y="6472"/>
                    <a:pt x="667" y="6294"/>
                    <a:pt x="643" y="6056"/>
                  </a:cubicBezTo>
                  <a:cubicBezTo>
                    <a:pt x="632" y="5770"/>
                    <a:pt x="727" y="5508"/>
                    <a:pt x="893" y="5282"/>
                  </a:cubicBezTo>
                  <a:cubicBezTo>
                    <a:pt x="977" y="5175"/>
                    <a:pt x="1072" y="5068"/>
                    <a:pt x="1179" y="4972"/>
                  </a:cubicBezTo>
                  <a:lnTo>
                    <a:pt x="1917" y="4198"/>
                  </a:lnTo>
                  <a:cubicBezTo>
                    <a:pt x="2632" y="3484"/>
                    <a:pt x="3227" y="2913"/>
                    <a:pt x="3799" y="2424"/>
                  </a:cubicBezTo>
                  <a:cubicBezTo>
                    <a:pt x="3834" y="2401"/>
                    <a:pt x="3858" y="2377"/>
                    <a:pt x="3870" y="2341"/>
                  </a:cubicBezTo>
                  <a:cubicBezTo>
                    <a:pt x="3965" y="2174"/>
                    <a:pt x="4072" y="2008"/>
                    <a:pt x="4191" y="1853"/>
                  </a:cubicBezTo>
                  <a:cubicBezTo>
                    <a:pt x="4537" y="1377"/>
                    <a:pt x="5001" y="996"/>
                    <a:pt x="5549" y="758"/>
                  </a:cubicBezTo>
                  <a:cubicBezTo>
                    <a:pt x="5727" y="686"/>
                    <a:pt x="5918" y="638"/>
                    <a:pt x="6120" y="638"/>
                  </a:cubicBezTo>
                  <a:close/>
                  <a:moveTo>
                    <a:pt x="6127" y="0"/>
                  </a:moveTo>
                  <a:cubicBezTo>
                    <a:pt x="5872" y="0"/>
                    <a:pt x="5596" y="58"/>
                    <a:pt x="5311" y="174"/>
                  </a:cubicBezTo>
                  <a:cubicBezTo>
                    <a:pt x="4668" y="448"/>
                    <a:pt x="4108" y="900"/>
                    <a:pt x="3691" y="1472"/>
                  </a:cubicBezTo>
                  <a:cubicBezTo>
                    <a:pt x="3560" y="1627"/>
                    <a:pt x="3453" y="1793"/>
                    <a:pt x="3358" y="1972"/>
                  </a:cubicBezTo>
                  <a:cubicBezTo>
                    <a:pt x="2775" y="2472"/>
                    <a:pt x="2179" y="3044"/>
                    <a:pt x="1465" y="3758"/>
                  </a:cubicBezTo>
                  <a:lnTo>
                    <a:pt x="727" y="4532"/>
                  </a:lnTo>
                  <a:cubicBezTo>
                    <a:pt x="608" y="4651"/>
                    <a:pt x="501" y="4782"/>
                    <a:pt x="393" y="4913"/>
                  </a:cubicBezTo>
                  <a:cubicBezTo>
                    <a:pt x="131" y="5246"/>
                    <a:pt x="0" y="5675"/>
                    <a:pt x="24" y="6103"/>
                  </a:cubicBezTo>
                  <a:cubicBezTo>
                    <a:pt x="60" y="6603"/>
                    <a:pt x="393" y="6925"/>
                    <a:pt x="715" y="7175"/>
                  </a:cubicBezTo>
                  <a:cubicBezTo>
                    <a:pt x="965" y="7377"/>
                    <a:pt x="1263" y="7568"/>
                    <a:pt x="1620" y="7568"/>
                  </a:cubicBezTo>
                  <a:lnTo>
                    <a:pt x="1667" y="7568"/>
                  </a:lnTo>
                  <a:cubicBezTo>
                    <a:pt x="1834" y="7556"/>
                    <a:pt x="2001" y="7508"/>
                    <a:pt x="2156" y="7437"/>
                  </a:cubicBezTo>
                  <a:cubicBezTo>
                    <a:pt x="2656" y="7187"/>
                    <a:pt x="3132" y="6865"/>
                    <a:pt x="3549" y="6484"/>
                  </a:cubicBezTo>
                  <a:lnTo>
                    <a:pt x="3739" y="6318"/>
                  </a:lnTo>
                  <a:cubicBezTo>
                    <a:pt x="4322" y="5841"/>
                    <a:pt x="4894" y="5365"/>
                    <a:pt x="5489" y="4877"/>
                  </a:cubicBezTo>
                  <a:cubicBezTo>
                    <a:pt x="5608" y="4782"/>
                    <a:pt x="5715" y="4687"/>
                    <a:pt x="5811" y="4603"/>
                  </a:cubicBezTo>
                  <a:cubicBezTo>
                    <a:pt x="6132" y="4353"/>
                    <a:pt x="6418" y="4067"/>
                    <a:pt x="6668" y="3746"/>
                  </a:cubicBezTo>
                  <a:cubicBezTo>
                    <a:pt x="7668" y="2436"/>
                    <a:pt x="7799" y="912"/>
                    <a:pt x="6966" y="269"/>
                  </a:cubicBezTo>
                  <a:cubicBezTo>
                    <a:pt x="6734" y="91"/>
                    <a:pt x="6447" y="0"/>
                    <a:pt x="6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3893;p88"/>
            <p:cNvSpPr/>
            <p:nvPr/>
          </p:nvSpPr>
          <p:spPr>
            <a:xfrm>
              <a:off x="6406950" y="1801275"/>
              <a:ext cx="76825" cy="101375"/>
            </a:xfrm>
            <a:custGeom>
              <a:avLst/>
              <a:gdLst/>
              <a:ahLst/>
              <a:cxnLst/>
              <a:rect l="l" t="t" r="r" b="b"/>
              <a:pathLst>
                <a:path w="3073" h="4055" extrusionOk="0">
                  <a:moveTo>
                    <a:pt x="1760" y="0"/>
                  </a:moveTo>
                  <a:cubicBezTo>
                    <a:pt x="923" y="0"/>
                    <a:pt x="0" y="1323"/>
                    <a:pt x="0" y="1323"/>
                  </a:cubicBezTo>
                  <a:lnTo>
                    <a:pt x="0" y="2990"/>
                  </a:lnTo>
                  <a:cubicBezTo>
                    <a:pt x="0" y="3169"/>
                    <a:pt x="0" y="3550"/>
                    <a:pt x="107" y="3681"/>
                  </a:cubicBezTo>
                  <a:cubicBezTo>
                    <a:pt x="238" y="3871"/>
                    <a:pt x="608" y="3966"/>
                    <a:pt x="822" y="4014"/>
                  </a:cubicBezTo>
                  <a:cubicBezTo>
                    <a:pt x="952" y="4041"/>
                    <a:pt x="1084" y="4055"/>
                    <a:pt x="1216" y="4055"/>
                  </a:cubicBezTo>
                  <a:cubicBezTo>
                    <a:pt x="1605" y="4055"/>
                    <a:pt x="1993" y="3939"/>
                    <a:pt x="2322" y="3716"/>
                  </a:cubicBezTo>
                  <a:cubicBezTo>
                    <a:pt x="2703" y="3466"/>
                    <a:pt x="2953" y="3073"/>
                    <a:pt x="3024" y="2633"/>
                  </a:cubicBezTo>
                  <a:cubicBezTo>
                    <a:pt x="3072" y="2252"/>
                    <a:pt x="2977" y="1847"/>
                    <a:pt x="2977" y="1466"/>
                  </a:cubicBezTo>
                  <a:cubicBezTo>
                    <a:pt x="2977" y="895"/>
                    <a:pt x="2834" y="264"/>
                    <a:pt x="1953" y="25"/>
                  </a:cubicBezTo>
                  <a:cubicBezTo>
                    <a:pt x="1890" y="8"/>
                    <a:pt x="1825" y="0"/>
                    <a:pt x="1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3894;p88"/>
            <p:cNvSpPr/>
            <p:nvPr/>
          </p:nvSpPr>
          <p:spPr>
            <a:xfrm>
              <a:off x="6399200" y="1793500"/>
              <a:ext cx="91700" cy="116775"/>
            </a:xfrm>
            <a:custGeom>
              <a:avLst/>
              <a:gdLst/>
              <a:ahLst/>
              <a:cxnLst/>
              <a:rect l="l" t="t" r="r" b="b"/>
              <a:pathLst>
                <a:path w="3668" h="4671" extrusionOk="0">
                  <a:moveTo>
                    <a:pt x="2065" y="631"/>
                  </a:moveTo>
                  <a:cubicBezTo>
                    <a:pt x="2104" y="631"/>
                    <a:pt x="2143" y="636"/>
                    <a:pt x="2180" y="646"/>
                  </a:cubicBezTo>
                  <a:cubicBezTo>
                    <a:pt x="2834" y="813"/>
                    <a:pt x="2977" y="1217"/>
                    <a:pt x="2977" y="1777"/>
                  </a:cubicBezTo>
                  <a:cubicBezTo>
                    <a:pt x="2977" y="1944"/>
                    <a:pt x="2989" y="2110"/>
                    <a:pt x="3001" y="2277"/>
                  </a:cubicBezTo>
                  <a:cubicBezTo>
                    <a:pt x="3037" y="2480"/>
                    <a:pt x="3037" y="2694"/>
                    <a:pt x="3025" y="2908"/>
                  </a:cubicBezTo>
                  <a:cubicBezTo>
                    <a:pt x="2965" y="3253"/>
                    <a:pt x="2751" y="3575"/>
                    <a:pt x="2453" y="3765"/>
                  </a:cubicBezTo>
                  <a:cubicBezTo>
                    <a:pt x="2177" y="3953"/>
                    <a:pt x="1853" y="4047"/>
                    <a:pt x="1522" y="4047"/>
                  </a:cubicBezTo>
                  <a:cubicBezTo>
                    <a:pt x="1412" y="4047"/>
                    <a:pt x="1301" y="4036"/>
                    <a:pt x="1191" y="4015"/>
                  </a:cubicBezTo>
                  <a:cubicBezTo>
                    <a:pt x="1013" y="3992"/>
                    <a:pt x="834" y="3920"/>
                    <a:pt x="667" y="3813"/>
                  </a:cubicBezTo>
                  <a:cubicBezTo>
                    <a:pt x="632" y="3646"/>
                    <a:pt x="620" y="3492"/>
                    <a:pt x="632" y="3325"/>
                  </a:cubicBezTo>
                  <a:lnTo>
                    <a:pt x="632" y="1741"/>
                  </a:lnTo>
                  <a:cubicBezTo>
                    <a:pt x="939" y="1313"/>
                    <a:pt x="1592" y="631"/>
                    <a:pt x="2065" y="631"/>
                  </a:cubicBezTo>
                  <a:close/>
                  <a:moveTo>
                    <a:pt x="2066" y="1"/>
                  </a:moveTo>
                  <a:cubicBezTo>
                    <a:pt x="1091" y="1"/>
                    <a:pt x="169" y="1303"/>
                    <a:pt x="60" y="1456"/>
                  </a:cubicBezTo>
                  <a:cubicBezTo>
                    <a:pt x="13" y="1515"/>
                    <a:pt x="1" y="1575"/>
                    <a:pt x="1" y="1634"/>
                  </a:cubicBezTo>
                  <a:lnTo>
                    <a:pt x="1" y="3301"/>
                  </a:lnTo>
                  <a:lnTo>
                    <a:pt x="310" y="3301"/>
                  </a:lnTo>
                  <a:lnTo>
                    <a:pt x="1" y="3325"/>
                  </a:lnTo>
                  <a:cubicBezTo>
                    <a:pt x="1" y="3658"/>
                    <a:pt x="1" y="3980"/>
                    <a:pt x="156" y="4182"/>
                  </a:cubicBezTo>
                  <a:cubicBezTo>
                    <a:pt x="310" y="4385"/>
                    <a:pt x="620" y="4539"/>
                    <a:pt x="1060" y="4635"/>
                  </a:cubicBezTo>
                  <a:cubicBezTo>
                    <a:pt x="1215" y="4658"/>
                    <a:pt x="1370" y="4670"/>
                    <a:pt x="1525" y="4670"/>
                  </a:cubicBezTo>
                  <a:cubicBezTo>
                    <a:pt x="1977" y="4670"/>
                    <a:pt x="2430" y="4539"/>
                    <a:pt x="2811" y="4289"/>
                  </a:cubicBezTo>
                  <a:cubicBezTo>
                    <a:pt x="3263" y="3992"/>
                    <a:pt x="3573" y="3515"/>
                    <a:pt x="3644" y="2980"/>
                  </a:cubicBezTo>
                  <a:cubicBezTo>
                    <a:pt x="3668" y="2718"/>
                    <a:pt x="3668" y="2468"/>
                    <a:pt x="3632" y="2218"/>
                  </a:cubicBezTo>
                  <a:cubicBezTo>
                    <a:pt x="3620" y="2075"/>
                    <a:pt x="3608" y="1932"/>
                    <a:pt x="3608" y="1777"/>
                  </a:cubicBezTo>
                  <a:cubicBezTo>
                    <a:pt x="3608" y="1432"/>
                    <a:pt x="3608" y="372"/>
                    <a:pt x="2346" y="39"/>
                  </a:cubicBezTo>
                  <a:cubicBezTo>
                    <a:pt x="2253" y="13"/>
                    <a:pt x="2159" y="1"/>
                    <a:pt x="2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3895;p88"/>
            <p:cNvSpPr/>
            <p:nvPr/>
          </p:nvSpPr>
          <p:spPr>
            <a:xfrm>
              <a:off x="6357825" y="1707550"/>
              <a:ext cx="142900" cy="161600"/>
            </a:xfrm>
            <a:custGeom>
              <a:avLst/>
              <a:gdLst/>
              <a:ahLst/>
              <a:cxnLst/>
              <a:rect l="l" t="t" r="r" b="b"/>
              <a:pathLst>
                <a:path w="5716" h="6464" extrusionOk="0">
                  <a:moveTo>
                    <a:pt x="2858" y="0"/>
                  </a:moveTo>
                  <a:cubicBezTo>
                    <a:pt x="1287" y="0"/>
                    <a:pt x="1" y="1441"/>
                    <a:pt x="1" y="3227"/>
                  </a:cubicBezTo>
                  <a:cubicBezTo>
                    <a:pt x="1" y="4932"/>
                    <a:pt x="489" y="6464"/>
                    <a:pt x="2555" y="6464"/>
                  </a:cubicBezTo>
                  <a:cubicBezTo>
                    <a:pt x="2652" y="6464"/>
                    <a:pt x="2753" y="6460"/>
                    <a:pt x="2858" y="6453"/>
                  </a:cubicBezTo>
                  <a:cubicBezTo>
                    <a:pt x="4442" y="6346"/>
                    <a:pt x="5716" y="5013"/>
                    <a:pt x="5716" y="3227"/>
                  </a:cubicBezTo>
                  <a:cubicBezTo>
                    <a:pt x="5716" y="1441"/>
                    <a:pt x="4442" y="0"/>
                    <a:pt x="28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3896;p88"/>
            <p:cNvSpPr/>
            <p:nvPr/>
          </p:nvSpPr>
          <p:spPr>
            <a:xfrm>
              <a:off x="6335200" y="1699125"/>
              <a:ext cx="199175" cy="176025"/>
            </a:xfrm>
            <a:custGeom>
              <a:avLst/>
              <a:gdLst/>
              <a:ahLst/>
              <a:cxnLst/>
              <a:rect l="l" t="t" r="r" b="b"/>
              <a:pathLst>
                <a:path w="7967" h="7041" extrusionOk="0">
                  <a:moveTo>
                    <a:pt x="3708" y="1"/>
                  </a:moveTo>
                  <a:cubicBezTo>
                    <a:pt x="3441" y="1"/>
                    <a:pt x="3181" y="42"/>
                    <a:pt x="2930" y="123"/>
                  </a:cubicBezTo>
                  <a:cubicBezTo>
                    <a:pt x="1608" y="551"/>
                    <a:pt x="965" y="1944"/>
                    <a:pt x="953" y="1980"/>
                  </a:cubicBezTo>
                  <a:cubicBezTo>
                    <a:pt x="1" y="3611"/>
                    <a:pt x="1156" y="6374"/>
                    <a:pt x="1322" y="6576"/>
                  </a:cubicBezTo>
                  <a:cubicBezTo>
                    <a:pt x="1584" y="6862"/>
                    <a:pt x="2942" y="7028"/>
                    <a:pt x="3204" y="7040"/>
                  </a:cubicBezTo>
                  <a:lnTo>
                    <a:pt x="3227" y="7040"/>
                  </a:lnTo>
                  <a:cubicBezTo>
                    <a:pt x="3870" y="7040"/>
                    <a:pt x="4561" y="5981"/>
                    <a:pt x="4835" y="5528"/>
                  </a:cubicBezTo>
                  <a:cubicBezTo>
                    <a:pt x="4967" y="5281"/>
                    <a:pt x="4762" y="5056"/>
                    <a:pt x="4548" y="5056"/>
                  </a:cubicBezTo>
                  <a:cubicBezTo>
                    <a:pt x="4453" y="5056"/>
                    <a:pt x="4357" y="5101"/>
                    <a:pt x="4287" y="5207"/>
                  </a:cubicBezTo>
                  <a:cubicBezTo>
                    <a:pt x="3918" y="5826"/>
                    <a:pt x="3406" y="6409"/>
                    <a:pt x="3227" y="6421"/>
                  </a:cubicBezTo>
                  <a:cubicBezTo>
                    <a:pt x="2739" y="6385"/>
                    <a:pt x="2251" y="6290"/>
                    <a:pt x="1787" y="6135"/>
                  </a:cubicBezTo>
                  <a:cubicBezTo>
                    <a:pt x="1561" y="5707"/>
                    <a:pt x="799" y="3492"/>
                    <a:pt x="1501" y="2266"/>
                  </a:cubicBezTo>
                  <a:cubicBezTo>
                    <a:pt x="1501" y="2254"/>
                    <a:pt x="2061" y="1075"/>
                    <a:pt x="3120" y="730"/>
                  </a:cubicBezTo>
                  <a:cubicBezTo>
                    <a:pt x="3304" y="669"/>
                    <a:pt x="3495" y="638"/>
                    <a:pt x="3691" y="638"/>
                  </a:cubicBezTo>
                  <a:cubicBezTo>
                    <a:pt x="4106" y="638"/>
                    <a:pt x="4549" y="773"/>
                    <a:pt x="5025" y="1040"/>
                  </a:cubicBezTo>
                  <a:cubicBezTo>
                    <a:pt x="5109" y="1075"/>
                    <a:pt x="7145" y="2028"/>
                    <a:pt x="5823" y="5278"/>
                  </a:cubicBezTo>
                  <a:lnTo>
                    <a:pt x="5454" y="6076"/>
                  </a:lnTo>
                  <a:cubicBezTo>
                    <a:pt x="5359" y="6313"/>
                    <a:pt x="5558" y="6503"/>
                    <a:pt x="5758" y="6503"/>
                  </a:cubicBezTo>
                  <a:cubicBezTo>
                    <a:pt x="5860" y="6503"/>
                    <a:pt x="5961" y="6454"/>
                    <a:pt x="6025" y="6338"/>
                  </a:cubicBezTo>
                  <a:lnTo>
                    <a:pt x="6406" y="5528"/>
                  </a:lnTo>
                  <a:cubicBezTo>
                    <a:pt x="7966" y="1671"/>
                    <a:pt x="5311" y="468"/>
                    <a:pt x="5311" y="468"/>
                  </a:cubicBezTo>
                  <a:cubicBezTo>
                    <a:pt x="4762" y="154"/>
                    <a:pt x="4223" y="1"/>
                    <a:pt x="3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3897;p88"/>
            <p:cNvSpPr/>
            <p:nvPr/>
          </p:nvSpPr>
          <p:spPr>
            <a:xfrm>
              <a:off x="6466775" y="1949825"/>
              <a:ext cx="63125" cy="119700"/>
            </a:xfrm>
            <a:custGeom>
              <a:avLst/>
              <a:gdLst/>
              <a:ahLst/>
              <a:cxnLst/>
              <a:rect l="l" t="t" r="r" b="b"/>
              <a:pathLst>
                <a:path w="2525" h="4788" extrusionOk="0">
                  <a:moveTo>
                    <a:pt x="1263" y="1"/>
                  </a:moveTo>
                  <a:cubicBezTo>
                    <a:pt x="572" y="1"/>
                    <a:pt x="0" y="1060"/>
                    <a:pt x="0" y="2394"/>
                  </a:cubicBezTo>
                  <a:cubicBezTo>
                    <a:pt x="0" y="3716"/>
                    <a:pt x="572" y="4787"/>
                    <a:pt x="1263" y="4787"/>
                  </a:cubicBezTo>
                  <a:cubicBezTo>
                    <a:pt x="1965" y="4787"/>
                    <a:pt x="2525" y="3716"/>
                    <a:pt x="2525" y="2394"/>
                  </a:cubicBezTo>
                  <a:cubicBezTo>
                    <a:pt x="2525" y="1060"/>
                    <a:pt x="1965" y="1"/>
                    <a:pt x="12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6" grpId="0"/>
      <p:bldP spid="2077" grpId="0" build="p"/>
      <p:bldP spid="207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rcRect l="2393" r="2393"/>
          <a:stretch>
            <a:fillRect/>
          </a:stretch>
        </p:blipFill>
        <p:spPr>
          <a:xfrm>
            <a:off x="5453425" y="3249124"/>
            <a:ext cx="1676579" cy="1664208"/>
          </a:xfrm>
          <a:prstGeom prst="roundRect">
            <a:avLst/>
          </a:prstGeom>
          <a:ln>
            <a:noFill/>
          </a:ln>
          <a:effectLst>
            <a:outerShdw blurRad="139700" dist="139700" dir="2700000" sx="97000" sy="97000" algn="tl" rotWithShape="0">
              <a:schemeClr val="bg1">
                <a:lumMod val="65000"/>
                <a:alpha val="88000"/>
              </a:scheme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rcRect t="210" b="210"/>
          <a:stretch>
            <a:fillRect/>
          </a:stretch>
        </p:blipFill>
        <p:spPr>
          <a:xfrm>
            <a:off x="1539433" y="3205667"/>
            <a:ext cx="1666754" cy="1659751"/>
          </a:xfrm>
          <a:prstGeom prst="roundRect">
            <a:avLst/>
          </a:prstGeom>
          <a:ln>
            <a:noFill/>
          </a:ln>
          <a:effectLst>
            <a:outerShdw blurRad="139700" dist="139700" dir="2700000" sx="97000" sy="97000" algn="tl" rotWithShape="0">
              <a:schemeClr val="bg1">
                <a:lumMod val="65000"/>
                <a:alpha val="88000"/>
              </a:schemeClr>
            </a:outerShdw>
          </a:effectLst>
        </p:spPr>
      </p:pic>
      <p:sp>
        <p:nvSpPr>
          <p:cNvPr id="3" name="Google Shape;389;p4"/>
          <p:cNvSpPr/>
          <p:nvPr/>
        </p:nvSpPr>
        <p:spPr>
          <a:xfrm>
            <a:off x="958776" y="1421495"/>
            <a:ext cx="6692089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spAutoFit/>
          </a:bodyPr>
          <a:lstStyle/>
          <a:p>
            <a:pPr>
              <a:buSzPts val="1800"/>
            </a:pPr>
            <a:r>
              <a:rPr lang="en-US" sz="1600" dirty="0">
                <a:solidFill>
                  <a:srgbClr val="434343"/>
                </a:solidFill>
                <a:latin typeface="Montserrat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A dataset of </a:t>
            </a:r>
            <a:r>
              <a:rPr lang="en-US" sz="1600" b="1" dirty="0">
                <a:solidFill>
                  <a:srgbClr val="434343"/>
                </a:solidFill>
                <a:latin typeface="Montserrat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11,000</a:t>
            </a:r>
            <a:r>
              <a:rPr lang="en-US" sz="1600" dirty="0">
                <a:solidFill>
                  <a:srgbClr val="434343"/>
                </a:solidFill>
                <a:latin typeface="Montserrat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 images for </a:t>
            </a:r>
            <a:r>
              <a:rPr lang="en-US" sz="1600" b="1" dirty="0">
                <a:solidFill>
                  <a:srgbClr val="434343"/>
                </a:solidFill>
                <a:latin typeface="Montserrat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Casting Product </a:t>
            </a:r>
            <a:r>
              <a:rPr lang="en-US" sz="1600" dirty="0">
                <a:solidFill>
                  <a:srgbClr val="434343"/>
                </a:solidFill>
                <a:latin typeface="Montserrat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was acquired, containing both good and defected samples. </a:t>
            </a:r>
          </a:p>
          <a:p>
            <a:pPr>
              <a:buSzPts val="1800"/>
            </a:pPr>
            <a:endParaRPr lang="en-US" sz="1600" dirty="0">
              <a:solidFill>
                <a:srgbClr val="434343"/>
              </a:solidFill>
              <a:latin typeface="Montserrat" charset="0"/>
              <a:ea typeface="Roboto" pitchFamily="2" charset="0"/>
              <a:cs typeface="Electrolize" panose="02000506000000020004"/>
              <a:sym typeface="Electrolize" panose="02000506000000020004"/>
            </a:endParaRPr>
          </a:p>
          <a:p>
            <a:pPr>
              <a:buSzPts val="1800"/>
            </a:pPr>
            <a:r>
              <a:rPr lang="en-US" sz="1600" b="1" dirty="0">
                <a:solidFill>
                  <a:srgbClr val="D5837C"/>
                </a:solidFill>
                <a:latin typeface="Montserrat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Characteristic : </a:t>
            </a:r>
            <a:r>
              <a:rPr lang="en-US" sz="1600" dirty="0">
                <a:solidFill>
                  <a:srgbClr val="434343"/>
                </a:solidFill>
                <a:latin typeface="Montserrat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	Small-Sized Defects</a:t>
            </a:r>
          </a:p>
        </p:txBody>
      </p:sp>
      <p:sp>
        <p:nvSpPr>
          <p:cNvPr id="9" name="Google Shape;855;p21"/>
          <p:cNvSpPr txBox="1"/>
          <p:nvPr/>
        </p:nvSpPr>
        <p:spPr>
          <a:xfrm>
            <a:off x="707567" y="779028"/>
            <a:ext cx="7988197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9pPr>
          </a:lstStyle>
          <a:p>
            <a:r>
              <a:rPr lang="en-US" sz="4800" dirty="0">
                <a:solidFill>
                  <a:srgbClr val="D5837C"/>
                </a:solidFill>
                <a:latin typeface="Fira Sans Extra Condensed" panose="020B0503050000020004" pitchFamily="34" charset="0"/>
                <a:ea typeface="Montserrat" panose="00000500000000000000"/>
                <a:cs typeface="Montserrat" panose="00000500000000000000"/>
                <a:sym typeface="Montserrat" panose="00000500000000000000"/>
              </a:rPr>
              <a:t>Final Stage </a:t>
            </a:r>
            <a:r>
              <a:rPr lang="en-US" dirty="0">
                <a:solidFill>
                  <a:srgbClr val="434343"/>
                </a:solidFill>
                <a:latin typeface="Fira Sans Extra Condensed" panose="020B0503050000020004" pitchFamily="34" charset="0"/>
                <a:ea typeface="Montserrat" panose="00000500000000000000"/>
                <a:cs typeface="Montserrat" panose="00000500000000000000"/>
                <a:sym typeface="Montserrat" panose="00000500000000000000"/>
              </a:rPr>
              <a:t>Dataset</a:t>
            </a:r>
            <a:endParaRPr lang="en-US" sz="4800" dirty="0">
              <a:solidFill>
                <a:srgbClr val="434343"/>
              </a:solidFill>
              <a:latin typeface="Fira Sans Extra Condensed" panose="020B0503050000020004" pitchFamily="34" charset="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66692" y="3265476"/>
            <a:ext cx="638834" cy="307777"/>
          </a:xfrm>
          <a:custGeom>
            <a:avLst/>
            <a:gdLst>
              <a:gd name="connsiteX0" fmla="*/ 0 w 690611"/>
              <a:gd name="connsiteY0" fmla="*/ 0 h 307777"/>
              <a:gd name="connsiteX1" fmla="*/ 690611 w 690611"/>
              <a:gd name="connsiteY1" fmla="*/ 0 h 307777"/>
              <a:gd name="connsiteX2" fmla="*/ 690611 w 690611"/>
              <a:gd name="connsiteY2" fmla="*/ 307777 h 307777"/>
              <a:gd name="connsiteX3" fmla="*/ 0 w 690611"/>
              <a:gd name="connsiteY3" fmla="*/ 307777 h 307777"/>
              <a:gd name="connsiteX4" fmla="*/ 0 w 690611"/>
              <a:gd name="connsiteY4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611" h="307777" fill="none" extrusionOk="0">
                <a:moveTo>
                  <a:pt x="0" y="0"/>
                </a:moveTo>
                <a:cubicBezTo>
                  <a:pt x="217929" y="-24946"/>
                  <a:pt x="398299" y="-15490"/>
                  <a:pt x="690611" y="0"/>
                </a:cubicBezTo>
                <a:cubicBezTo>
                  <a:pt x="675614" y="118834"/>
                  <a:pt x="700196" y="202760"/>
                  <a:pt x="690611" y="307777"/>
                </a:cubicBezTo>
                <a:cubicBezTo>
                  <a:pt x="366126" y="300764"/>
                  <a:pt x="272852" y="273517"/>
                  <a:pt x="0" y="307777"/>
                </a:cubicBezTo>
                <a:cubicBezTo>
                  <a:pt x="4826" y="200889"/>
                  <a:pt x="-8837" y="85445"/>
                  <a:pt x="0" y="0"/>
                </a:cubicBezTo>
                <a:close/>
              </a:path>
              <a:path w="690611" h="307777" stroke="0" extrusionOk="0">
                <a:moveTo>
                  <a:pt x="0" y="0"/>
                </a:moveTo>
                <a:cubicBezTo>
                  <a:pt x="261933" y="-28055"/>
                  <a:pt x="520197" y="-12507"/>
                  <a:pt x="690611" y="0"/>
                </a:cubicBezTo>
                <a:cubicBezTo>
                  <a:pt x="693995" y="116491"/>
                  <a:pt x="680571" y="159326"/>
                  <a:pt x="690611" y="307777"/>
                </a:cubicBezTo>
                <a:cubicBezTo>
                  <a:pt x="508890" y="327742"/>
                  <a:pt x="279315" y="318086"/>
                  <a:pt x="0" y="307777"/>
                </a:cubicBezTo>
                <a:cubicBezTo>
                  <a:pt x="-5201" y="173844"/>
                  <a:pt x="6113" y="135336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rgbClr val="93A597"/>
            </a:solidFill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93A597"/>
                </a:solidFill>
                <a:effectLst/>
                <a:latin typeface="Fira Sans Extra Condensed" panose="020B0503050000020004" pitchFamily="34" charset="0"/>
              </a:rPr>
              <a:t>Defect</a:t>
            </a:r>
            <a:endParaRPr lang="en-US" dirty="0">
              <a:solidFill>
                <a:srgbClr val="93A597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12908" y="3205983"/>
            <a:ext cx="973117" cy="307777"/>
          </a:xfrm>
          <a:custGeom>
            <a:avLst/>
            <a:gdLst>
              <a:gd name="connsiteX0" fmla="*/ 0 w 997680"/>
              <a:gd name="connsiteY0" fmla="*/ 0 h 307777"/>
              <a:gd name="connsiteX1" fmla="*/ 488863 w 997680"/>
              <a:gd name="connsiteY1" fmla="*/ 0 h 307777"/>
              <a:gd name="connsiteX2" fmla="*/ 997680 w 997680"/>
              <a:gd name="connsiteY2" fmla="*/ 0 h 307777"/>
              <a:gd name="connsiteX3" fmla="*/ 997680 w 997680"/>
              <a:gd name="connsiteY3" fmla="*/ 307777 h 307777"/>
              <a:gd name="connsiteX4" fmla="*/ 508817 w 997680"/>
              <a:gd name="connsiteY4" fmla="*/ 307777 h 307777"/>
              <a:gd name="connsiteX5" fmla="*/ 0 w 997680"/>
              <a:gd name="connsiteY5" fmla="*/ 307777 h 307777"/>
              <a:gd name="connsiteX6" fmla="*/ 0 w 997680"/>
              <a:gd name="connsiteY6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7680" h="307777" fill="none" extrusionOk="0">
                <a:moveTo>
                  <a:pt x="0" y="0"/>
                </a:moveTo>
                <a:cubicBezTo>
                  <a:pt x="106463" y="-5152"/>
                  <a:pt x="266665" y="-10426"/>
                  <a:pt x="488863" y="0"/>
                </a:cubicBezTo>
                <a:cubicBezTo>
                  <a:pt x="711061" y="10426"/>
                  <a:pt x="875202" y="-23027"/>
                  <a:pt x="997680" y="0"/>
                </a:cubicBezTo>
                <a:cubicBezTo>
                  <a:pt x="1002626" y="71713"/>
                  <a:pt x="1007856" y="191313"/>
                  <a:pt x="997680" y="307777"/>
                </a:cubicBezTo>
                <a:cubicBezTo>
                  <a:pt x="755604" y="324531"/>
                  <a:pt x="712842" y="321985"/>
                  <a:pt x="508817" y="307777"/>
                </a:cubicBezTo>
                <a:cubicBezTo>
                  <a:pt x="304792" y="293569"/>
                  <a:pt x="228460" y="290780"/>
                  <a:pt x="0" y="307777"/>
                </a:cubicBezTo>
                <a:cubicBezTo>
                  <a:pt x="-4248" y="167248"/>
                  <a:pt x="4772" y="132479"/>
                  <a:pt x="0" y="0"/>
                </a:cubicBezTo>
                <a:close/>
              </a:path>
              <a:path w="997680" h="307777" stroke="0" extrusionOk="0">
                <a:moveTo>
                  <a:pt x="0" y="0"/>
                </a:moveTo>
                <a:cubicBezTo>
                  <a:pt x="191217" y="-22255"/>
                  <a:pt x="259450" y="-5059"/>
                  <a:pt x="498840" y="0"/>
                </a:cubicBezTo>
                <a:cubicBezTo>
                  <a:pt x="738230" y="5059"/>
                  <a:pt x="854558" y="17703"/>
                  <a:pt x="997680" y="0"/>
                </a:cubicBezTo>
                <a:cubicBezTo>
                  <a:pt x="984172" y="109650"/>
                  <a:pt x="995593" y="183592"/>
                  <a:pt x="997680" y="307777"/>
                </a:cubicBezTo>
                <a:cubicBezTo>
                  <a:pt x="821510" y="325566"/>
                  <a:pt x="718341" y="294046"/>
                  <a:pt x="498840" y="307777"/>
                </a:cubicBezTo>
                <a:cubicBezTo>
                  <a:pt x="279339" y="321508"/>
                  <a:pt x="111159" y="289370"/>
                  <a:pt x="0" y="307777"/>
                </a:cubicBezTo>
                <a:cubicBezTo>
                  <a:pt x="10206" y="186257"/>
                  <a:pt x="12474" y="146265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rgbClr val="93A597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93A597"/>
                </a:solidFill>
                <a:latin typeface="Fira Sans Extra Condensed" panose="020B0503050000020004" pitchFamily="34" charset="0"/>
              </a:rPr>
              <a:t>N</a:t>
            </a:r>
            <a:r>
              <a:rPr lang="en-US" sz="1400" b="1" i="0" dirty="0">
                <a:solidFill>
                  <a:srgbClr val="93A597"/>
                </a:solidFill>
                <a:effectLst/>
                <a:latin typeface="Fira Sans Extra Condensed" panose="020B0503050000020004" pitchFamily="34" charset="0"/>
              </a:rPr>
              <a:t>on-defect</a:t>
            </a:r>
            <a:endParaRPr lang="en-US" dirty="0">
              <a:solidFill>
                <a:srgbClr val="93A59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284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5;p21"/>
          <p:cNvSpPr txBox="1"/>
          <p:nvPr/>
        </p:nvSpPr>
        <p:spPr>
          <a:xfrm>
            <a:off x="707567" y="779028"/>
            <a:ext cx="7988197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9pPr>
          </a:lstStyle>
          <a:p>
            <a:r>
              <a:rPr lang="en-US" sz="4800" dirty="0">
                <a:solidFill>
                  <a:srgbClr val="D5837C"/>
                </a:solidFill>
                <a:latin typeface="Fira Sans Extra Condensed" panose="020B0503050000020004" pitchFamily="34" charset="0"/>
                <a:ea typeface="Montserrat" panose="00000500000000000000"/>
                <a:cs typeface="Montserrat" panose="00000500000000000000"/>
                <a:sym typeface="Montserrat" panose="00000500000000000000"/>
              </a:rPr>
              <a:t>Final Stage </a:t>
            </a:r>
            <a:r>
              <a:rPr lang="en-US" dirty="0">
                <a:solidFill>
                  <a:srgbClr val="434343"/>
                </a:solidFill>
                <a:latin typeface="Fira Sans Extra Condensed" panose="020B0503050000020004" pitchFamily="34" charset="0"/>
                <a:ea typeface="Montserrat" panose="00000500000000000000"/>
                <a:cs typeface="Montserrat" panose="00000500000000000000"/>
                <a:sym typeface="Montserrat" panose="00000500000000000000"/>
              </a:rPr>
              <a:t>Object </a:t>
            </a:r>
            <a:r>
              <a:rPr lang="en-US" dirty="0">
                <a:solidFill>
                  <a:srgbClr val="434343"/>
                </a:solidFill>
                <a:latin typeface="Fira Sans Extra Condensed" charset="0"/>
                <a:ea typeface="Montserrat" panose="00000500000000000000"/>
                <a:cs typeface="Montserrat" panose="00000500000000000000"/>
                <a:sym typeface="Montserrat" panose="00000500000000000000"/>
              </a:rPr>
              <a:t>Detection - </a:t>
            </a:r>
            <a:r>
              <a:rPr lang="en-US" dirty="0" err="1">
                <a:solidFill>
                  <a:srgbClr val="434343"/>
                </a:solidFill>
                <a:latin typeface="Fira Sans Extra Condensed" charset="0"/>
                <a:ea typeface="Montserrat" panose="00000500000000000000"/>
                <a:cs typeface="Montserrat" panose="00000500000000000000"/>
                <a:sym typeface="Montserrat" panose="00000500000000000000"/>
              </a:rPr>
              <a:t>MobileNet</a:t>
            </a:r>
            <a:r>
              <a:rPr lang="en-US" dirty="0">
                <a:solidFill>
                  <a:srgbClr val="434343"/>
                </a:solidFill>
                <a:latin typeface="Fira Sans Extra Condensed" charset="0"/>
                <a:ea typeface="Montserrat" panose="00000500000000000000"/>
                <a:cs typeface="Montserrat" panose="00000500000000000000"/>
                <a:sym typeface="Montserrat" panose="00000500000000000000"/>
              </a:rPr>
              <a:t> SSD</a:t>
            </a:r>
            <a:endParaRPr lang="en-US" sz="4800" dirty="0">
              <a:solidFill>
                <a:srgbClr val="434343"/>
              </a:solidFill>
              <a:latin typeface="Fira Sans Extra Condensed" charset="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7" name="Google Shape;389;p4"/>
          <p:cNvSpPr/>
          <p:nvPr/>
        </p:nvSpPr>
        <p:spPr>
          <a:xfrm>
            <a:off x="698602" y="1704481"/>
            <a:ext cx="7519786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spAutoFit/>
          </a:bodyPr>
          <a:lstStyle/>
          <a:p>
            <a:pPr>
              <a:buSzPts val="1800"/>
            </a:pPr>
            <a:r>
              <a:rPr lang="en-US" sz="1600" b="1" dirty="0" err="1">
                <a:solidFill>
                  <a:schemeClr val="bg1"/>
                </a:solidFill>
                <a:latin typeface="Montserrat" panose="00000500000000000000" pitchFamily="50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MobileNet</a:t>
            </a:r>
            <a:r>
              <a:rPr lang="en-US" sz="1600" b="1" dirty="0">
                <a:solidFill>
                  <a:srgbClr val="B9CEA2"/>
                </a:solidFill>
                <a:latin typeface="Montserrat" panose="00000500000000000000" pitchFamily="50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 </a:t>
            </a:r>
            <a:r>
              <a:rPr lang="en-US" sz="1600" dirty="0">
                <a:solidFill>
                  <a:srgbClr val="434343"/>
                </a:solidFill>
                <a:latin typeface="Montserrat" panose="00000500000000000000" pitchFamily="50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is</a:t>
            </a:r>
            <a:r>
              <a:rPr lang="en-US" sz="1600" b="1" dirty="0">
                <a:solidFill>
                  <a:srgbClr val="434343"/>
                </a:solidFill>
                <a:latin typeface="Montserrat" panose="00000500000000000000" pitchFamily="50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 </a:t>
            </a:r>
            <a:r>
              <a:rPr lang="en-US" sz="1600" dirty="0">
                <a:solidFill>
                  <a:srgbClr val="434343"/>
                </a:solidFill>
                <a:latin typeface="Montserrat" panose="00000500000000000000" pitchFamily="50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A CNN architecture made by </a:t>
            </a:r>
            <a:r>
              <a:rPr lang="en-US" sz="1600" b="1" dirty="0">
                <a:solidFill>
                  <a:srgbClr val="434343"/>
                </a:solidFill>
                <a:latin typeface="Montserrat" panose="00000500000000000000" pitchFamily="50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TensorFlow</a:t>
            </a:r>
            <a:r>
              <a:rPr lang="en-US" sz="1600" dirty="0">
                <a:solidFill>
                  <a:srgbClr val="434343"/>
                </a:solidFill>
                <a:latin typeface="Montserrat" panose="00000500000000000000" pitchFamily="50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 for building object detection models.</a:t>
            </a:r>
          </a:p>
        </p:txBody>
      </p:sp>
      <p:grpSp>
        <p:nvGrpSpPr>
          <p:cNvPr id="19" name="Google Shape;168;p26"/>
          <p:cNvGrpSpPr/>
          <p:nvPr/>
        </p:nvGrpSpPr>
        <p:grpSpPr>
          <a:xfrm>
            <a:off x="5807482" y="1999527"/>
            <a:ext cx="3194509" cy="3065798"/>
            <a:chOff x="3512637" y="-432878"/>
            <a:chExt cx="5312241" cy="5098203"/>
          </a:xfrm>
        </p:grpSpPr>
        <p:sp>
          <p:nvSpPr>
            <p:cNvPr id="20" name="Google Shape;169;p26"/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0;p26"/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1;p26"/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rgbClr val="C7D0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2;p26"/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rgbClr val="95A6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73;p26"/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rgbClr val="C7D0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4;p26"/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rgbClr val="C7D0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5;p26"/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rgbClr val="95A6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6;p26"/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7;p26"/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8;p26"/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9;p26"/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80;p26"/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81;p26"/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82;p26"/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83;p26"/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84;p26"/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85;p26"/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rgbClr val="95A6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86;p26"/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rgbClr val="C7D0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87;p26"/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88;p26"/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89;p26"/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0;p26"/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1;p26"/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2;p26"/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3;p26"/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4;p26"/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5;p26"/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rgbClr val="95A6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6;p26"/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7;p26"/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8;p26"/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rgbClr val="95A6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9;p26"/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00;p26"/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01;p26"/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02;p26"/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03;p26"/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04;p26"/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05;p26"/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06;p26"/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07;p26"/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rgbClr val="95A6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08;p26"/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09;p26"/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10;p26"/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11;p26"/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12;p26"/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13;p26"/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14;p26"/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rgbClr val="95A6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15;p26"/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16;p26"/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17;p26"/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18;p26"/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19;p26"/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20;p26"/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21;p26"/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389;p4">
            <a:extLst>
              <a:ext uri="{FF2B5EF4-FFF2-40B4-BE49-F238E27FC236}">
                <a16:creationId xmlns:a16="http://schemas.microsoft.com/office/drawing/2014/main" id="{3472619A-9AAC-6D51-4ABD-06710868F815}"/>
              </a:ext>
            </a:extLst>
          </p:cNvPr>
          <p:cNvSpPr/>
          <p:nvPr/>
        </p:nvSpPr>
        <p:spPr>
          <a:xfrm>
            <a:off x="731118" y="2707173"/>
            <a:ext cx="7519786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spAutoFit/>
          </a:bodyPr>
          <a:lstStyle/>
          <a:p>
            <a:pPr>
              <a:buSzPts val="1800"/>
            </a:pPr>
            <a:r>
              <a:rPr lang="en-US" sz="1600" b="1" dirty="0">
                <a:solidFill>
                  <a:schemeClr val="bg1"/>
                </a:solidFill>
                <a:latin typeface="Montserrat" panose="00000500000000000000" pitchFamily="50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SSD</a:t>
            </a:r>
            <a:r>
              <a:rPr lang="en-US" sz="1600" b="1" dirty="0">
                <a:solidFill>
                  <a:srgbClr val="B9CEA2"/>
                </a:solidFill>
                <a:latin typeface="Montserrat" panose="00000500000000000000" pitchFamily="50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 </a:t>
            </a:r>
            <a:r>
              <a:rPr lang="en-US" sz="1600" dirty="0">
                <a:solidFill>
                  <a:srgbClr val="434343"/>
                </a:solidFill>
                <a:latin typeface="Montserrat" panose="00000500000000000000" pitchFamily="50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is</a:t>
            </a:r>
            <a:r>
              <a:rPr lang="en-US" sz="1600" b="1" dirty="0">
                <a:solidFill>
                  <a:srgbClr val="434343"/>
                </a:solidFill>
                <a:latin typeface="Montserrat" panose="00000500000000000000" pitchFamily="50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 </a:t>
            </a:r>
            <a:r>
              <a:rPr lang="en-US" sz="1600" dirty="0">
                <a:solidFill>
                  <a:srgbClr val="434343"/>
                </a:solidFill>
                <a:latin typeface="Montserrat" panose="00000500000000000000" pitchFamily="50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Single Shot Detector uses </a:t>
            </a:r>
            <a:r>
              <a:rPr lang="en-US" sz="1600" dirty="0" err="1">
                <a:solidFill>
                  <a:srgbClr val="434343"/>
                </a:solidFill>
                <a:latin typeface="Montserrat" panose="00000500000000000000" pitchFamily="50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MobileNet</a:t>
            </a:r>
            <a:r>
              <a:rPr lang="en-US" sz="1600" dirty="0">
                <a:solidFill>
                  <a:srgbClr val="434343"/>
                </a:solidFill>
                <a:latin typeface="Montserrat" panose="00000500000000000000" pitchFamily="50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 </a:t>
            </a:r>
            <a:br>
              <a:rPr lang="en-US" sz="1600" dirty="0">
                <a:solidFill>
                  <a:srgbClr val="434343"/>
                </a:solidFill>
                <a:latin typeface="Montserrat" panose="00000500000000000000" pitchFamily="50" charset="0"/>
                <a:ea typeface="Roboto" pitchFamily="2" charset="0"/>
                <a:cs typeface="Electrolize" panose="02000506000000020004"/>
                <a:sym typeface="Electrolize" panose="02000506000000020004"/>
              </a:rPr>
            </a:br>
            <a:r>
              <a:rPr lang="en-US" sz="1600" dirty="0">
                <a:solidFill>
                  <a:srgbClr val="434343"/>
                </a:solidFill>
                <a:latin typeface="Montserrat" panose="00000500000000000000" pitchFamily="50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architecture as a backbone producing fast </a:t>
            </a:r>
            <a:br>
              <a:rPr lang="en-US" sz="1600" dirty="0">
                <a:solidFill>
                  <a:srgbClr val="434343"/>
                </a:solidFill>
                <a:latin typeface="Montserrat" panose="00000500000000000000" pitchFamily="50" charset="0"/>
                <a:ea typeface="Roboto" pitchFamily="2" charset="0"/>
                <a:cs typeface="Electrolize" panose="02000506000000020004"/>
                <a:sym typeface="Electrolize" panose="02000506000000020004"/>
              </a:rPr>
            </a:br>
            <a:r>
              <a:rPr lang="en-US" sz="1600" dirty="0">
                <a:solidFill>
                  <a:srgbClr val="434343"/>
                </a:solidFill>
                <a:latin typeface="Montserrat" panose="00000500000000000000" pitchFamily="50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detection.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698602" y="1746441"/>
            <a:ext cx="14730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rgbClr val="D5837C"/>
                </a:solidFill>
                <a:latin typeface="Montserrat" panose="00000500000000000000" pitchFamily="50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MobileNet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731791" y="2769587"/>
            <a:ext cx="7428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D5837C"/>
                </a:solidFill>
                <a:latin typeface="Montserrat" panose="00000500000000000000" pitchFamily="50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SSD</a:t>
            </a:r>
            <a:endParaRPr lang="en-US" sz="1600" dirty="0">
              <a:solidFill>
                <a:srgbClr val="D5837C"/>
              </a:solidFill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090C1435-729A-4995-F687-BC6DBA6974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15066358"/>
                  </p:ext>
                </p:extLst>
              </p:nvPr>
            </p:nvGraphicFramePr>
            <p:xfrm>
              <a:off x="392719" y="4696117"/>
              <a:ext cx="442830" cy="249092"/>
            </p:xfrm>
            <a:graphic>
              <a:graphicData uri="http://schemas.microsoft.com/office/powerpoint/2016/slidezoom">
                <pslz:sldZm>
                  <pslz:sldZmObj sldId="341" cId="2266284212">
                    <pslz:zmPr id="{839D744F-3320-4190-86CF-D0EDEF8E5401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2830" cy="24909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xmlns="" xmlns:pslz="http://schemas.microsoft.com/office/powerpoint/2016/slidezoom" id="{090C1435-729A-4995-F687-BC6DBA6974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2719" y="4696117"/>
                <a:ext cx="442830" cy="24909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6284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" grpId="0"/>
      <p:bldP spid="81" grpId="0"/>
      <p:bldP spid="8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39"/>
          <p:cNvSpPr txBox="1">
            <a:spLocks noGrp="1"/>
          </p:cNvSpPr>
          <p:nvPr>
            <p:ph type="title" idx="5"/>
          </p:nvPr>
        </p:nvSpPr>
        <p:spPr>
          <a:xfrm>
            <a:off x="3815441" y="1944346"/>
            <a:ext cx="1336767" cy="6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 dirty="0">
                <a:solidFill>
                  <a:srgbClr val="D5837C"/>
                </a:solidFill>
              </a:rPr>
              <a:t>03</a:t>
            </a:r>
            <a:endParaRPr sz="6000" b="1" dirty="0">
              <a:solidFill>
                <a:srgbClr val="D5837C"/>
              </a:solidFill>
            </a:endParaRPr>
          </a:p>
        </p:txBody>
      </p:sp>
      <p:sp>
        <p:nvSpPr>
          <p:cNvPr id="1270" name="Google Shape;1270;p39"/>
          <p:cNvSpPr txBox="1">
            <a:spLocks noGrp="1"/>
          </p:cNvSpPr>
          <p:nvPr>
            <p:ph type="title" idx="8"/>
          </p:nvPr>
        </p:nvSpPr>
        <p:spPr>
          <a:xfrm>
            <a:off x="163774" y="2903893"/>
            <a:ext cx="1336767" cy="6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 dirty="0">
                <a:solidFill>
                  <a:srgbClr val="D5837C"/>
                </a:solidFill>
              </a:rPr>
              <a:t>02</a:t>
            </a:r>
            <a:endParaRPr sz="6000" b="1" dirty="0">
              <a:solidFill>
                <a:srgbClr val="D5837C"/>
              </a:solidFill>
            </a:endParaRPr>
          </a:p>
        </p:txBody>
      </p:sp>
      <p:sp>
        <p:nvSpPr>
          <p:cNvPr id="12" name="Google Shape;1264;p39"/>
          <p:cNvSpPr txBox="1"/>
          <p:nvPr/>
        </p:nvSpPr>
        <p:spPr>
          <a:xfrm>
            <a:off x="414619" y="1281398"/>
            <a:ext cx="104155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 panose="020B0503050000020004"/>
              <a:buNone/>
              <a:defRPr sz="3800" b="0" i="0" u="none" strike="noStrike" cap="none">
                <a:solidFill>
                  <a:schemeClr val="accent2"/>
                </a:solidFill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 panose="020B0503050000020004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 panose="020B0503050000020004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 panose="020B0503050000020004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 panose="020B0503050000020004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 panose="020B0503050000020004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 panose="020B0503050000020004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 panose="020B0503050000020004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 panose="020B0503050000020004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9pPr>
          </a:lstStyle>
          <a:p>
            <a:r>
              <a:rPr lang="en-GB" sz="6000" b="1">
                <a:solidFill>
                  <a:srgbClr val="B9CEA2"/>
                </a:solidFill>
              </a:rPr>
              <a:t>01</a:t>
            </a:r>
            <a:endParaRPr lang="en-GB" sz="4400" b="1" dirty="0">
              <a:solidFill>
                <a:srgbClr val="B9CEA2"/>
              </a:solidFill>
            </a:endParaRPr>
          </a:p>
        </p:txBody>
      </p:sp>
      <p:sp>
        <p:nvSpPr>
          <p:cNvPr id="13" name="Google Shape;1267;p39"/>
          <p:cNvSpPr txBox="1"/>
          <p:nvPr/>
        </p:nvSpPr>
        <p:spPr>
          <a:xfrm>
            <a:off x="3771069" y="1911551"/>
            <a:ext cx="1336767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 panose="020B0503050000020004"/>
              <a:buNone/>
              <a:defRPr sz="3800" b="0" i="0" u="none" strike="noStrike" cap="none">
                <a:solidFill>
                  <a:schemeClr val="accent2"/>
                </a:solidFill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 panose="020B0503050000020004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 panose="020B0503050000020004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 panose="020B0503050000020004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 panose="020B0503050000020004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 panose="020B0503050000020004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 panose="020B0503050000020004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 panose="020B0503050000020004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 panose="020B0503050000020004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9pPr>
          </a:lstStyle>
          <a:p>
            <a:r>
              <a:rPr lang="en-GB" sz="6000" b="1">
                <a:solidFill>
                  <a:srgbClr val="B9CEA2"/>
                </a:solidFill>
              </a:rPr>
              <a:t>03</a:t>
            </a:r>
            <a:endParaRPr lang="en-GB" sz="6000" b="1" dirty="0">
              <a:solidFill>
                <a:srgbClr val="B9CEA2"/>
              </a:solidFill>
            </a:endParaRPr>
          </a:p>
        </p:txBody>
      </p:sp>
      <p:sp>
        <p:nvSpPr>
          <p:cNvPr id="14" name="Google Shape;1270;p39"/>
          <p:cNvSpPr txBox="1"/>
          <p:nvPr/>
        </p:nvSpPr>
        <p:spPr>
          <a:xfrm>
            <a:off x="119402" y="2871098"/>
            <a:ext cx="1336767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 panose="020B0503050000020004"/>
              <a:buNone/>
              <a:defRPr sz="3800" b="0" i="0" u="none" strike="noStrike" cap="none">
                <a:solidFill>
                  <a:schemeClr val="accent2"/>
                </a:solidFill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 panose="020B0503050000020004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 panose="020B0503050000020004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 panose="020B0503050000020004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 panose="020B0503050000020004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 panose="020B0503050000020004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 panose="020B0503050000020004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 panose="020B0503050000020004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 panose="020B0503050000020004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9pPr>
          </a:lstStyle>
          <a:p>
            <a:r>
              <a:rPr lang="en-GB" sz="6000" b="1">
                <a:solidFill>
                  <a:srgbClr val="B9CEA2"/>
                </a:solidFill>
              </a:rPr>
              <a:t>02</a:t>
            </a:r>
            <a:endParaRPr lang="en-GB" sz="6000" b="1" dirty="0">
              <a:solidFill>
                <a:srgbClr val="B9CEA2"/>
              </a:solidFill>
            </a:endParaRPr>
          </a:p>
        </p:txBody>
      </p:sp>
      <p:sp>
        <p:nvSpPr>
          <p:cNvPr id="15" name="Google Shape;1273;p39"/>
          <p:cNvSpPr txBox="1"/>
          <p:nvPr/>
        </p:nvSpPr>
        <p:spPr>
          <a:xfrm>
            <a:off x="3771069" y="3501251"/>
            <a:ext cx="1336767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 panose="020B0503050000020004"/>
              <a:buNone/>
              <a:defRPr sz="3800" b="0" i="0" u="none" strike="noStrike" cap="none">
                <a:solidFill>
                  <a:schemeClr val="accent2"/>
                </a:solidFill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 panose="020B0503050000020004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 panose="020B0503050000020004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 panose="020B0503050000020004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 panose="020B0503050000020004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 panose="020B0503050000020004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 panose="020B0503050000020004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 panose="020B0503050000020004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 panose="020B0503050000020004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9pPr>
          </a:lstStyle>
          <a:p>
            <a:r>
              <a:rPr lang="en-GB" sz="6000" b="1">
                <a:solidFill>
                  <a:srgbClr val="B9CEA2"/>
                </a:solidFill>
              </a:rPr>
              <a:t>04</a:t>
            </a:r>
          </a:p>
        </p:txBody>
      </p:sp>
      <p:sp>
        <p:nvSpPr>
          <p:cNvPr id="1263" name="Google Shape;1263;p39"/>
          <p:cNvSpPr txBox="1">
            <a:spLocks noGrp="1"/>
          </p:cNvSpPr>
          <p:nvPr>
            <p:ph type="title"/>
          </p:nvPr>
        </p:nvSpPr>
        <p:spPr>
          <a:xfrm>
            <a:off x="758775" y="381193"/>
            <a:ext cx="762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contents</a:t>
            </a:r>
          </a:p>
        </p:txBody>
      </p:sp>
      <p:sp>
        <p:nvSpPr>
          <p:cNvPr id="1264" name="Google Shape;1264;p39"/>
          <p:cNvSpPr txBox="1">
            <a:spLocks noGrp="1"/>
          </p:cNvSpPr>
          <p:nvPr>
            <p:ph type="title" idx="2"/>
          </p:nvPr>
        </p:nvSpPr>
        <p:spPr>
          <a:xfrm>
            <a:off x="458991" y="1314193"/>
            <a:ext cx="1041550" cy="6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 dirty="0">
                <a:solidFill>
                  <a:srgbClr val="D5837C"/>
                </a:solidFill>
              </a:rPr>
              <a:t>01</a:t>
            </a:r>
            <a:endParaRPr sz="4400" b="1" dirty="0">
              <a:solidFill>
                <a:srgbClr val="D5837C"/>
              </a:solidFill>
            </a:endParaRPr>
          </a:p>
        </p:txBody>
      </p:sp>
      <p:sp>
        <p:nvSpPr>
          <p:cNvPr id="1265" name="Google Shape;1265;p39"/>
          <p:cNvSpPr txBox="1">
            <a:spLocks noGrp="1"/>
          </p:cNvSpPr>
          <p:nvPr>
            <p:ph type="title" idx="3"/>
          </p:nvPr>
        </p:nvSpPr>
        <p:spPr>
          <a:xfrm>
            <a:off x="1500491" y="1314240"/>
            <a:ext cx="2390100" cy="6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000" dirty="0"/>
              <a:t>Introduction</a:t>
            </a:r>
          </a:p>
        </p:txBody>
      </p:sp>
      <p:sp>
        <p:nvSpPr>
          <p:cNvPr id="1268" name="Google Shape;1268;p39"/>
          <p:cNvSpPr txBox="1">
            <a:spLocks noGrp="1"/>
          </p:cNvSpPr>
          <p:nvPr>
            <p:ph type="title" idx="6"/>
          </p:nvPr>
        </p:nvSpPr>
        <p:spPr>
          <a:xfrm>
            <a:off x="5151958" y="1944393"/>
            <a:ext cx="2458810" cy="6429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000" dirty="0"/>
              <a:t>Final Stage</a:t>
            </a:r>
          </a:p>
        </p:txBody>
      </p:sp>
      <p:sp>
        <p:nvSpPr>
          <p:cNvPr id="1271" name="Google Shape;1271;p39"/>
          <p:cNvSpPr txBox="1">
            <a:spLocks noGrp="1"/>
          </p:cNvSpPr>
          <p:nvPr>
            <p:ph type="title" idx="9"/>
          </p:nvPr>
        </p:nvSpPr>
        <p:spPr>
          <a:xfrm>
            <a:off x="1500491" y="2904015"/>
            <a:ext cx="2539494" cy="6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 Initial stage</a:t>
            </a:r>
          </a:p>
        </p:txBody>
      </p:sp>
      <p:sp>
        <p:nvSpPr>
          <p:cNvPr id="1273" name="Google Shape;1273;p39"/>
          <p:cNvSpPr txBox="1">
            <a:spLocks noGrp="1"/>
          </p:cNvSpPr>
          <p:nvPr>
            <p:ph type="title" idx="14"/>
          </p:nvPr>
        </p:nvSpPr>
        <p:spPr>
          <a:xfrm>
            <a:off x="3815441" y="3534046"/>
            <a:ext cx="1336767" cy="6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>
                <a:solidFill>
                  <a:srgbClr val="D5837C"/>
                </a:solidFill>
              </a:rPr>
              <a:t>04</a:t>
            </a:r>
            <a:endParaRPr sz="6000" b="1">
              <a:solidFill>
                <a:srgbClr val="D5837C"/>
              </a:solidFill>
            </a:endParaRPr>
          </a:p>
        </p:txBody>
      </p:sp>
      <p:sp>
        <p:nvSpPr>
          <p:cNvPr id="1274" name="Google Shape;1274;p39"/>
          <p:cNvSpPr txBox="1">
            <a:spLocks noGrp="1"/>
          </p:cNvSpPr>
          <p:nvPr>
            <p:ph type="title" idx="15"/>
          </p:nvPr>
        </p:nvSpPr>
        <p:spPr>
          <a:xfrm>
            <a:off x="5151957" y="3534168"/>
            <a:ext cx="2662609" cy="6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Mobile Application</a:t>
            </a:r>
          </a:p>
        </p:txBody>
      </p:sp>
      <p:sp>
        <p:nvSpPr>
          <p:cNvPr id="2" name="Google Shape;1273;p39">
            <a:extLst>
              <a:ext uri="{FF2B5EF4-FFF2-40B4-BE49-F238E27FC236}">
                <a16:creationId xmlns:a16="http://schemas.microsoft.com/office/drawing/2014/main" id="{DE6905FB-6224-9604-F5F4-64CF5EF89127}"/>
              </a:ext>
            </a:extLst>
          </p:cNvPr>
          <p:cNvSpPr txBox="1"/>
          <p:nvPr/>
        </p:nvSpPr>
        <p:spPr>
          <a:xfrm>
            <a:off x="6431807" y="2783900"/>
            <a:ext cx="1336767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 panose="020B0503050000020004"/>
              <a:buNone/>
              <a:defRPr sz="3800" b="0" i="0" u="none" strike="noStrike" cap="none">
                <a:solidFill>
                  <a:schemeClr val="accent2"/>
                </a:solidFill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 panose="020B0503050000020004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 panose="020B0503050000020004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 panose="020B0503050000020004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 panose="020B0503050000020004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 panose="020B0503050000020004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 panose="020B0503050000020004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 panose="020B0503050000020004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 panose="020B0503050000020004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9pPr>
          </a:lstStyle>
          <a:p>
            <a:r>
              <a:rPr lang="en-GB" sz="6000" b="1" dirty="0">
                <a:solidFill>
                  <a:srgbClr val="B9CEA2"/>
                </a:solidFill>
              </a:rPr>
              <a:t>05</a:t>
            </a:r>
          </a:p>
        </p:txBody>
      </p:sp>
      <p:sp>
        <p:nvSpPr>
          <p:cNvPr id="3" name="Google Shape;1273;p39">
            <a:extLst>
              <a:ext uri="{FF2B5EF4-FFF2-40B4-BE49-F238E27FC236}">
                <a16:creationId xmlns:a16="http://schemas.microsoft.com/office/drawing/2014/main" id="{D8CEE6AE-8D70-4C12-F63C-4E0A28B1DD6F}"/>
              </a:ext>
            </a:extLst>
          </p:cNvPr>
          <p:cNvSpPr txBox="1">
            <a:spLocks/>
          </p:cNvSpPr>
          <p:nvPr/>
        </p:nvSpPr>
        <p:spPr>
          <a:xfrm>
            <a:off x="6475928" y="2816817"/>
            <a:ext cx="1336767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 panose="020B0503050000020004"/>
              <a:buNone/>
              <a:defRPr sz="3800" b="0" i="0" u="none" strike="noStrike" cap="none">
                <a:solidFill>
                  <a:schemeClr val="accent2"/>
                </a:solidFill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 panose="020B0503050000020004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 panose="020B0503050000020004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 panose="020B0503050000020004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 panose="020B0503050000020004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 panose="020B0503050000020004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 panose="020B0503050000020004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 panose="020B0503050000020004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 panose="020B0503050000020004"/>
              <a:buNone/>
              <a:defRPr sz="30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9pPr>
          </a:lstStyle>
          <a:p>
            <a:r>
              <a:rPr lang="en-GB" sz="6000" b="1" dirty="0">
                <a:solidFill>
                  <a:srgbClr val="D5837C"/>
                </a:solidFill>
              </a:rPr>
              <a:t>05</a:t>
            </a:r>
          </a:p>
        </p:txBody>
      </p:sp>
      <p:sp>
        <p:nvSpPr>
          <p:cNvPr id="4" name="Google Shape;1274;p39">
            <a:extLst>
              <a:ext uri="{FF2B5EF4-FFF2-40B4-BE49-F238E27FC236}">
                <a16:creationId xmlns:a16="http://schemas.microsoft.com/office/drawing/2014/main" id="{C716B1D9-2727-E45A-164C-BA3BB40B82D3}"/>
              </a:ext>
            </a:extLst>
          </p:cNvPr>
          <p:cNvSpPr txBox="1">
            <a:spLocks/>
          </p:cNvSpPr>
          <p:nvPr/>
        </p:nvSpPr>
        <p:spPr>
          <a:xfrm>
            <a:off x="7812695" y="2816817"/>
            <a:ext cx="2662609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 Extra Condensed" panose="020B0503050000020004"/>
              <a:buNone/>
              <a:defRPr sz="17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 Extra Condensed" panose="020B0503050000020004"/>
              <a:buNone/>
              <a:defRPr sz="20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 Extra Condensed" panose="020B0503050000020004"/>
              <a:buNone/>
              <a:defRPr sz="20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 Extra Condensed" panose="020B0503050000020004"/>
              <a:buNone/>
              <a:defRPr sz="20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 Extra Condensed" panose="020B0503050000020004"/>
              <a:buNone/>
              <a:defRPr sz="20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 Extra Condensed" panose="020B0503050000020004"/>
              <a:buNone/>
              <a:defRPr sz="20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 Extra Condensed" panose="020B0503050000020004"/>
              <a:buNone/>
              <a:defRPr sz="20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 Extra Condensed" panose="020B0503050000020004"/>
              <a:buNone/>
              <a:defRPr sz="20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 Extra Condensed" panose="020B0503050000020004"/>
              <a:buNone/>
              <a:defRPr sz="20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9pPr>
          </a:lstStyle>
          <a:p>
            <a:r>
              <a:rPr lang="en-US" sz="2000"/>
              <a:t>Conclusion</a:t>
            </a:r>
            <a:endParaRPr lang="en-US"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855;p21"/>
          <p:cNvSpPr txBox="1"/>
          <p:nvPr/>
        </p:nvSpPr>
        <p:spPr>
          <a:xfrm>
            <a:off x="698602" y="411475"/>
            <a:ext cx="7988197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9pPr>
          </a:lstStyle>
          <a:p>
            <a:pPr algn="ctr"/>
            <a:r>
              <a:rPr lang="en-US" dirty="0">
                <a:solidFill>
                  <a:srgbClr val="B9CEA2"/>
                </a:solidFill>
              </a:rPr>
              <a:t>Advantages</a:t>
            </a:r>
            <a:r>
              <a:rPr lang="en-US" dirty="0"/>
              <a:t> </a:t>
            </a:r>
            <a:r>
              <a:rPr lang="en-US" dirty="0">
                <a:solidFill>
                  <a:srgbClr val="434343"/>
                </a:solidFill>
              </a:rPr>
              <a:t>of </a:t>
            </a:r>
            <a:r>
              <a:rPr lang="en-US" dirty="0" err="1">
                <a:solidFill>
                  <a:srgbClr val="434343"/>
                </a:solidFill>
              </a:rPr>
              <a:t>MobileNet</a:t>
            </a:r>
            <a:r>
              <a:rPr lang="en-US" dirty="0">
                <a:solidFill>
                  <a:srgbClr val="434343"/>
                </a:solidFill>
              </a:rPr>
              <a:t> SSD</a:t>
            </a:r>
            <a:endParaRPr lang="en-US" dirty="0">
              <a:solidFill>
                <a:srgbClr val="434343"/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2" name="Google Shape;280;p16">
            <a:extLst>
              <a:ext uri="{FF2B5EF4-FFF2-40B4-BE49-F238E27FC236}">
                <a16:creationId xmlns:a16="http://schemas.microsoft.com/office/drawing/2014/main" id="{5DCE93C2-8F4D-1E63-BF80-AB230B6BCDB9}"/>
              </a:ext>
            </a:extLst>
          </p:cNvPr>
          <p:cNvSpPr/>
          <p:nvPr/>
        </p:nvSpPr>
        <p:spPr>
          <a:xfrm>
            <a:off x="5226288" y="2716750"/>
            <a:ext cx="3917700" cy="3917700"/>
          </a:xfrm>
          <a:prstGeom prst="arc">
            <a:avLst>
              <a:gd name="adj1" fmla="val 10691789"/>
              <a:gd name="adj2" fmla="val 1919072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282;p16">
            <a:extLst>
              <a:ext uri="{FF2B5EF4-FFF2-40B4-BE49-F238E27FC236}">
                <a16:creationId xmlns:a16="http://schemas.microsoft.com/office/drawing/2014/main" id="{56F0A3B7-A309-5AE2-4C09-B2AC7A3DACBE}"/>
              </a:ext>
            </a:extLst>
          </p:cNvPr>
          <p:cNvGrpSpPr/>
          <p:nvPr/>
        </p:nvGrpSpPr>
        <p:grpSpPr>
          <a:xfrm flipH="1">
            <a:off x="5649238" y="3518056"/>
            <a:ext cx="3071813" cy="1214005"/>
            <a:chOff x="5649238" y="3518056"/>
            <a:chExt cx="3071813" cy="1214005"/>
          </a:xfrm>
        </p:grpSpPr>
        <p:sp>
          <p:nvSpPr>
            <p:cNvPr id="4" name="Google Shape;283;p16">
              <a:extLst>
                <a:ext uri="{FF2B5EF4-FFF2-40B4-BE49-F238E27FC236}">
                  <a16:creationId xmlns:a16="http://schemas.microsoft.com/office/drawing/2014/main" id="{7F267EEE-F7D2-E425-2B83-B86E6312BAAB}"/>
                </a:ext>
              </a:extLst>
            </p:cNvPr>
            <p:cNvSpPr/>
            <p:nvPr/>
          </p:nvSpPr>
          <p:spPr>
            <a:xfrm flipH="1">
              <a:off x="6621740" y="3618678"/>
              <a:ext cx="581998" cy="1010651"/>
            </a:xfrm>
            <a:custGeom>
              <a:avLst/>
              <a:gdLst/>
              <a:ahLst/>
              <a:cxnLst/>
              <a:rect l="l" t="t" r="r" b="b"/>
              <a:pathLst>
                <a:path w="9458" h="16422" extrusionOk="0">
                  <a:moveTo>
                    <a:pt x="1663" y="16422"/>
                  </a:moveTo>
                  <a:lnTo>
                    <a:pt x="0" y="15590"/>
                  </a:lnTo>
                  <a:lnTo>
                    <a:pt x="7795" y="1"/>
                  </a:lnTo>
                  <a:lnTo>
                    <a:pt x="9458" y="833"/>
                  </a:lnTo>
                  <a:lnTo>
                    <a:pt x="1663" y="1642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84;p16">
              <a:extLst>
                <a:ext uri="{FF2B5EF4-FFF2-40B4-BE49-F238E27FC236}">
                  <a16:creationId xmlns:a16="http://schemas.microsoft.com/office/drawing/2014/main" id="{D87B02D5-C92B-BC45-086C-116DC0249E0F}"/>
                </a:ext>
              </a:extLst>
            </p:cNvPr>
            <p:cNvSpPr/>
            <p:nvPr/>
          </p:nvSpPr>
          <p:spPr>
            <a:xfrm flipH="1">
              <a:off x="6548878" y="3518056"/>
              <a:ext cx="242879" cy="242970"/>
            </a:xfrm>
            <a:custGeom>
              <a:avLst/>
              <a:gdLst/>
              <a:ahLst/>
              <a:cxnLst/>
              <a:rect l="l" t="t" r="r" b="b"/>
              <a:pathLst>
                <a:path w="3947" h="3948" extrusionOk="0">
                  <a:moveTo>
                    <a:pt x="2862" y="198"/>
                  </a:moveTo>
                  <a:lnTo>
                    <a:pt x="2862" y="198"/>
                  </a:lnTo>
                  <a:lnTo>
                    <a:pt x="2678" y="114"/>
                  </a:lnTo>
                  <a:lnTo>
                    <a:pt x="2481" y="57"/>
                  </a:lnTo>
                  <a:lnTo>
                    <a:pt x="2298" y="15"/>
                  </a:lnTo>
                  <a:lnTo>
                    <a:pt x="2101" y="1"/>
                  </a:lnTo>
                  <a:lnTo>
                    <a:pt x="1903" y="1"/>
                  </a:lnTo>
                  <a:lnTo>
                    <a:pt x="1720" y="15"/>
                  </a:lnTo>
                  <a:lnTo>
                    <a:pt x="1537" y="43"/>
                  </a:lnTo>
                  <a:lnTo>
                    <a:pt x="1353" y="100"/>
                  </a:lnTo>
                  <a:lnTo>
                    <a:pt x="1170" y="170"/>
                  </a:lnTo>
                  <a:lnTo>
                    <a:pt x="1001" y="255"/>
                  </a:lnTo>
                  <a:lnTo>
                    <a:pt x="846" y="353"/>
                  </a:lnTo>
                  <a:lnTo>
                    <a:pt x="691" y="466"/>
                  </a:lnTo>
                  <a:lnTo>
                    <a:pt x="550" y="593"/>
                  </a:lnTo>
                  <a:lnTo>
                    <a:pt x="423" y="748"/>
                  </a:lnTo>
                  <a:lnTo>
                    <a:pt x="310" y="903"/>
                  </a:lnTo>
                  <a:lnTo>
                    <a:pt x="212" y="1086"/>
                  </a:lnTo>
                  <a:lnTo>
                    <a:pt x="212" y="1086"/>
                  </a:lnTo>
                  <a:lnTo>
                    <a:pt x="127" y="1270"/>
                  </a:lnTo>
                  <a:lnTo>
                    <a:pt x="71" y="1453"/>
                  </a:lnTo>
                  <a:lnTo>
                    <a:pt x="29" y="1650"/>
                  </a:lnTo>
                  <a:lnTo>
                    <a:pt x="0" y="1847"/>
                  </a:lnTo>
                  <a:lnTo>
                    <a:pt x="0" y="2031"/>
                  </a:lnTo>
                  <a:lnTo>
                    <a:pt x="14" y="2228"/>
                  </a:lnTo>
                  <a:lnTo>
                    <a:pt x="57" y="2411"/>
                  </a:lnTo>
                  <a:lnTo>
                    <a:pt x="99" y="2594"/>
                  </a:lnTo>
                  <a:lnTo>
                    <a:pt x="169" y="2764"/>
                  </a:lnTo>
                  <a:lnTo>
                    <a:pt x="254" y="2933"/>
                  </a:lnTo>
                  <a:lnTo>
                    <a:pt x="353" y="3102"/>
                  </a:lnTo>
                  <a:lnTo>
                    <a:pt x="480" y="3257"/>
                  </a:lnTo>
                  <a:lnTo>
                    <a:pt x="606" y="3398"/>
                  </a:lnTo>
                  <a:lnTo>
                    <a:pt x="747" y="3525"/>
                  </a:lnTo>
                  <a:lnTo>
                    <a:pt x="917" y="3637"/>
                  </a:lnTo>
                  <a:lnTo>
                    <a:pt x="1086" y="3736"/>
                  </a:lnTo>
                  <a:lnTo>
                    <a:pt x="1086" y="3736"/>
                  </a:lnTo>
                  <a:lnTo>
                    <a:pt x="1283" y="3821"/>
                  </a:lnTo>
                  <a:lnTo>
                    <a:pt x="1466" y="3877"/>
                  </a:lnTo>
                  <a:lnTo>
                    <a:pt x="1649" y="3919"/>
                  </a:lnTo>
                  <a:lnTo>
                    <a:pt x="1847" y="3933"/>
                  </a:lnTo>
                  <a:lnTo>
                    <a:pt x="2044" y="3948"/>
                  </a:lnTo>
                  <a:lnTo>
                    <a:pt x="2227" y="3919"/>
                  </a:lnTo>
                  <a:lnTo>
                    <a:pt x="2411" y="3891"/>
                  </a:lnTo>
                  <a:lnTo>
                    <a:pt x="2594" y="3835"/>
                  </a:lnTo>
                  <a:lnTo>
                    <a:pt x="2777" y="3778"/>
                  </a:lnTo>
                  <a:lnTo>
                    <a:pt x="2946" y="3694"/>
                  </a:lnTo>
                  <a:lnTo>
                    <a:pt x="3101" y="3581"/>
                  </a:lnTo>
                  <a:lnTo>
                    <a:pt x="3256" y="3468"/>
                  </a:lnTo>
                  <a:lnTo>
                    <a:pt x="3397" y="3341"/>
                  </a:lnTo>
                  <a:lnTo>
                    <a:pt x="3524" y="3186"/>
                  </a:lnTo>
                  <a:lnTo>
                    <a:pt x="3637" y="3031"/>
                  </a:lnTo>
                  <a:lnTo>
                    <a:pt x="3736" y="2848"/>
                  </a:lnTo>
                  <a:lnTo>
                    <a:pt x="3736" y="2848"/>
                  </a:lnTo>
                  <a:lnTo>
                    <a:pt x="3820" y="2665"/>
                  </a:lnTo>
                  <a:lnTo>
                    <a:pt x="3876" y="2482"/>
                  </a:lnTo>
                  <a:lnTo>
                    <a:pt x="3919" y="2284"/>
                  </a:lnTo>
                  <a:lnTo>
                    <a:pt x="3947" y="2087"/>
                  </a:lnTo>
                  <a:lnTo>
                    <a:pt x="3947" y="1904"/>
                  </a:lnTo>
                  <a:lnTo>
                    <a:pt x="3933" y="1706"/>
                  </a:lnTo>
                  <a:lnTo>
                    <a:pt x="3905" y="1523"/>
                  </a:lnTo>
                  <a:lnTo>
                    <a:pt x="3848" y="1340"/>
                  </a:lnTo>
                  <a:lnTo>
                    <a:pt x="3778" y="1171"/>
                  </a:lnTo>
                  <a:lnTo>
                    <a:pt x="3693" y="1002"/>
                  </a:lnTo>
                  <a:lnTo>
                    <a:pt x="3595" y="833"/>
                  </a:lnTo>
                  <a:lnTo>
                    <a:pt x="3482" y="678"/>
                  </a:lnTo>
                  <a:lnTo>
                    <a:pt x="3341" y="551"/>
                  </a:lnTo>
                  <a:lnTo>
                    <a:pt x="3200" y="410"/>
                  </a:lnTo>
                  <a:lnTo>
                    <a:pt x="3031" y="297"/>
                  </a:lnTo>
                  <a:lnTo>
                    <a:pt x="2862" y="198"/>
                  </a:lnTo>
                  <a:lnTo>
                    <a:pt x="2862" y="19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85;p16">
              <a:extLst>
                <a:ext uri="{FF2B5EF4-FFF2-40B4-BE49-F238E27FC236}">
                  <a16:creationId xmlns:a16="http://schemas.microsoft.com/office/drawing/2014/main" id="{C21AEAE7-326B-EEC4-74C6-0461CBF5DD45}"/>
                </a:ext>
              </a:extLst>
            </p:cNvPr>
            <p:cNvSpPr/>
            <p:nvPr/>
          </p:nvSpPr>
          <p:spPr>
            <a:xfrm flipH="1">
              <a:off x="6576629" y="3558859"/>
              <a:ext cx="109348" cy="109361"/>
            </a:xfrm>
            <a:custGeom>
              <a:avLst/>
              <a:gdLst/>
              <a:ahLst/>
              <a:cxnLst/>
              <a:rect l="l" t="t" r="r" b="b"/>
              <a:pathLst>
                <a:path w="1777" h="1777" extrusionOk="0">
                  <a:moveTo>
                    <a:pt x="1284" y="85"/>
                  </a:moveTo>
                  <a:lnTo>
                    <a:pt x="1284" y="85"/>
                  </a:lnTo>
                  <a:lnTo>
                    <a:pt x="1213" y="57"/>
                  </a:lnTo>
                  <a:lnTo>
                    <a:pt x="1114" y="29"/>
                  </a:lnTo>
                  <a:lnTo>
                    <a:pt x="1030" y="0"/>
                  </a:lnTo>
                  <a:lnTo>
                    <a:pt x="945" y="0"/>
                  </a:lnTo>
                  <a:lnTo>
                    <a:pt x="776" y="0"/>
                  </a:lnTo>
                  <a:lnTo>
                    <a:pt x="607" y="43"/>
                  </a:lnTo>
                  <a:lnTo>
                    <a:pt x="452" y="113"/>
                  </a:lnTo>
                  <a:lnTo>
                    <a:pt x="311" y="212"/>
                  </a:lnTo>
                  <a:lnTo>
                    <a:pt x="241" y="268"/>
                  </a:lnTo>
                  <a:lnTo>
                    <a:pt x="184" y="339"/>
                  </a:lnTo>
                  <a:lnTo>
                    <a:pt x="128" y="409"/>
                  </a:lnTo>
                  <a:lnTo>
                    <a:pt x="86" y="494"/>
                  </a:lnTo>
                  <a:lnTo>
                    <a:pt x="86" y="494"/>
                  </a:lnTo>
                  <a:lnTo>
                    <a:pt x="57" y="578"/>
                  </a:lnTo>
                  <a:lnTo>
                    <a:pt x="29" y="663"/>
                  </a:lnTo>
                  <a:lnTo>
                    <a:pt x="1" y="747"/>
                  </a:lnTo>
                  <a:lnTo>
                    <a:pt x="1" y="832"/>
                  </a:lnTo>
                  <a:lnTo>
                    <a:pt x="1" y="917"/>
                  </a:lnTo>
                  <a:lnTo>
                    <a:pt x="1" y="1001"/>
                  </a:lnTo>
                  <a:lnTo>
                    <a:pt x="43" y="1170"/>
                  </a:lnTo>
                  <a:lnTo>
                    <a:pt x="114" y="1325"/>
                  </a:lnTo>
                  <a:lnTo>
                    <a:pt x="156" y="1410"/>
                  </a:lnTo>
                  <a:lnTo>
                    <a:pt x="212" y="1466"/>
                  </a:lnTo>
                  <a:lnTo>
                    <a:pt x="269" y="1537"/>
                  </a:lnTo>
                  <a:lnTo>
                    <a:pt x="339" y="1593"/>
                  </a:lnTo>
                  <a:lnTo>
                    <a:pt x="410" y="1650"/>
                  </a:lnTo>
                  <a:lnTo>
                    <a:pt x="494" y="1692"/>
                  </a:lnTo>
                  <a:lnTo>
                    <a:pt x="494" y="1692"/>
                  </a:lnTo>
                  <a:lnTo>
                    <a:pt x="579" y="1720"/>
                  </a:lnTo>
                  <a:lnTo>
                    <a:pt x="663" y="1748"/>
                  </a:lnTo>
                  <a:lnTo>
                    <a:pt x="748" y="1776"/>
                  </a:lnTo>
                  <a:lnTo>
                    <a:pt x="833" y="1776"/>
                  </a:lnTo>
                  <a:lnTo>
                    <a:pt x="1002" y="1776"/>
                  </a:lnTo>
                  <a:lnTo>
                    <a:pt x="1171" y="1734"/>
                  </a:lnTo>
                  <a:lnTo>
                    <a:pt x="1326" y="1664"/>
                  </a:lnTo>
                  <a:lnTo>
                    <a:pt x="1410" y="1621"/>
                  </a:lnTo>
                  <a:lnTo>
                    <a:pt x="1467" y="1565"/>
                  </a:lnTo>
                  <a:lnTo>
                    <a:pt x="1537" y="1509"/>
                  </a:lnTo>
                  <a:lnTo>
                    <a:pt x="1594" y="1438"/>
                  </a:lnTo>
                  <a:lnTo>
                    <a:pt x="1650" y="1368"/>
                  </a:lnTo>
                  <a:lnTo>
                    <a:pt x="1692" y="1283"/>
                  </a:lnTo>
                  <a:lnTo>
                    <a:pt x="1692" y="1283"/>
                  </a:lnTo>
                  <a:lnTo>
                    <a:pt x="1735" y="1213"/>
                  </a:lnTo>
                  <a:lnTo>
                    <a:pt x="1749" y="1114"/>
                  </a:lnTo>
                  <a:lnTo>
                    <a:pt x="1777" y="1029"/>
                  </a:lnTo>
                  <a:lnTo>
                    <a:pt x="1777" y="945"/>
                  </a:lnTo>
                  <a:lnTo>
                    <a:pt x="1777" y="776"/>
                  </a:lnTo>
                  <a:lnTo>
                    <a:pt x="1735" y="607"/>
                  </a:lnTo>
                  <a:lnTo>
                    <a:pt x="1664" y="451"/>
                  </a:lnTo>
                  <a:lnTo>
                    <a:pt x="1566" y="311"/>
                  </a:lnTo>
                  <a:lnTo>
                    <a:pt x="1509" y="240"/>
                  </a:lnTo>
                  <a:lnTo>
                    <a:pt x="1439" y="184"/>
                  </a:lnTo>
                  <a:lnTo>
                    <a:pt x="1368" y="127"/>
                  </a:lnTo>
                  <a:lnTo>
                    <a:pt x="1284" y="85"/>
                  </a:lnTo>
                  <a:lnTo>
                    <a:pt x="1284" y="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86;p16">
              <a:extLst>
                <a:ext uri="{FF2B5EF4-FFF2-40B4-BE49-F238E27FC236}">
                  <a16:creationId xmlns:a16="http://schemas.microsoft.com/office/drawing/2014/main" id="{FEB60AB4-87F0-EB5C-6D2D-3E8D11EF33C5}"/>
                </a:ext>
              </a:extLst>
            </p:cNvPr>
            <p:cNvSpPr/>
            <p:nvPr/>
          </p:nvSpPr>
          <p:spPr>
            <a:xfrm flipH="1">
              <a:off x="6852582" y="4356875"/>
              <a:ext cx="665316" cy="272449"/>
            </a:xfrm>
            <a:custGeom>
              <a:avLst/>
              <a:gdLst/>
              <a:ahLst/>
              <a:cxnLst/>
              <a:rect l="l" t="t" r="r" b="b"/>
              <a:pathLst>
                <a:path w="10812" h="4427" extrusionOk="0">
                  <a:moveTo>
                    <a:pt x="5399" y="1"/>
                  </a:moveTo>
                  <a:lnTo>
                    <a:pt x="5399" y="1"/>
                  </a:lnTo>
                  <a:lnTo>
                    <a:pt x="5159" y="15"/>
                  </a:lnTo>
                  <a:lnTo>
                    <a:pt x="4905" y="29"/>
                  </a:lnTo>
                  <a:lnTo>
                    <a:pt x="4666" y="57"/>
                  </a:lnTo>
                  <a:lnTo>
                    <a:pt x="4426" y="85"/>
                  </a:lnTo>
                  <a:lnTo>
                    <a:pt x="4186" y="142"/>
                  </a:lnTo>
                  <a:lnTo>
                    <a:pt x="3961" y="198"/>
                  </a:lnTo>
                  <a:lnTo>
                    <a:pt x="3721" y="269"/>
                  </a:lnTo>
                  <a:lnTo>
                    <a:pt x="3510" y="339"/>
                  </a:lnTo>
                  <a:lnTo>
                    <a:pt x="3284" y="424"/>
                  </a:lnTo>
                  <a:lnTo>
                    <a:pt x="3073" y="522"/>
                  </a:lnTo>
                  <a:lnTo>
                    <a:pt x="2861" y="621"/>
                  </a:lnTo>
                  <a:lnTo>
                    <a:pt x="2650" y="734"/>
                  </a:lnTo>
                  <a:lnTo>
                    <a:pt x="2453" y="861"/>
                  </a:lnTo>
                  <a:lnTo>
                    <a:pt x="2255" y="988"/>
                  </a:lnTo>
                  <a:lnTo>
                    <a:pt x="2072" y="1129"/>
                  </a:lnTo>
                  <a:lnTo>
                    <a:pt x="1889" y="1269"/>
                  </a:lnTo>
                  <a:lnTo>
                    <a:pt x="1720" y="1425"/>
                  </a:lnTo>
                  <a:lnTo>
                    <a:pt x="1551" y="1580"/>
                  </a:lnTo>
                  <a:lnTo>
                    <a:pt x="1381" y="1749"/>
                  </a:lnTo>
                  <a:lnTo>
                    <a:pt x="1226" y="1918"/>
                  </a:lnTo>
                  <a:lnTo>
                    <a:pt x="1085" y="2101"/>
                  </a:lnTo>
                  <a:lnTo>
                    <a:pt x="945" y="2284"/>
                  </a:lnTo>
                  <a:lnTo>
                    <a:pt x="804" y="2468"/>
                  </a:lnTo>
                  <a:lnTo>
                    <a:pt x="677" y="2665"/>
                  </a:lnTo>
                  <a:lnTo>
                    <a:pt x="564" y="2876"/>
                  </a:lnTo>
                  <a:lnTo>
                    <a:pt x="451" y="3088"/>
                  </a:lnTo>
                  <a:lnTo>
                    <a:pt x="353" y="3299"/>
                  </a:lnTo>
                  <a:lnTo>
                    <a:pt x="268" y="3511"/>
                  </a:lnTo>
                  <a:lnTo>
                    <a:pt x="183" y="3736"/>
                  </a:lnTo>
                  <a:lnTo>
                    <a:pt x="113" y="3962"/>
                  </a:lnTo>
                  <a:lnTo>
                    <a:pt x="42" y="4187"/>
                  </a:lnTo>
                  <a:lnTo>
                    <a:pt x="0" y="4427"/>
                  </a:lnTo>
                  <a:lnTo>
                    <a:pt x="10811" y="4427"/>
                  </a:lnTo>
                  <a:lnTo>
                    <a:pt x="10811" y="4427"/>
                  </a:lnTo>
                  <a:lnTo>
                    <a:pt x="10755" y="4187"/>
                  </a:lnTo>
                  <a:lnTo>
                    <a:pt x="10698" y="3962"/>
                  </a:lnTo>
                  <a:lnTo>
                    <a:pt x="10628" y="3736"/>
                  </a:lnTo>
                  <a:lnTo>
                    <a:pt x="10543" y="3511"/>
                  </a:lnTo>
                  <a:lnTo>
                    <a:pt x="10459" y="3299"/>
                  </a:lnTo>
                  <a:lnTo>
                    <a:pt x="10346" y="3088"/>
                  </a:lnTo>
                  <a:lnTo>
                    <a:pt x="10247" y="2876"/>
                  </a:lnTo>
                  <a:lnTo>
                    <a:pt x="10120" y="2665"/>
                  </a:lnTo>
                  <a:lnTo>
                    <a:pt x="10008" y="2468"/>
                  </a:lnTo>
                  <a:lnTo>
                    <a:pt x="9867" y="2284"/>
                  </a:lnTo>
                  <a:lnTo>
                    <a:pt x="9726" y="2101"/>
                  </a:lnTo>
                  <a:lnTo>
                    <a:pt x="9585" y="1918"/>
                  </a:lnTo>
                  <a:lnTo>
                    <a:pt x="9430" y="1749"/>
                  </a:lnTo>
                  <a:lnTo>
                    <a:pt x="9261" y="1580"/>
                  </a:lnTo>
                  <a:lnTo>
                    <a:pt x="9092" y="1425"/>
                  </a:lnTo>
                  <a:lnTo>
                    <a:pt x="8922" y="1269"/>
                  </a:lnTo>
                  <a:lnTo>
                    <a:pt x="8739" y="1129"/>
                  </a:lnTo>
                  <a:lnTo>
                    <a:pt x="8542" y="988"/>
                  </a:lnTo>
                  <a:lnTo>
                    <a:pt x="8359" y="861"/>
                  </a:lnTo>
                  <a:lnTo>
                    <a:pt x="8161" y="734"/>
                  </a:lnTo>
                  <a:lnTo>
                    <a:pt x="7950" y="621"/>
                  </a:lnTo>
                  <a:lnTo>
                    <a:pt x="7738" y="522"/>
                  </a:lnTo>
                  <a:lnTo>
                    <a:pt x="7527" y="424"/>
                  </a:lnTo>
                  <a:lnTo>
                    <a:pt x="7301" y="339"/>
                  </a:lnTo>
                  <a:lnTo>
                    <a:pt x="7076" y="269"/>
                  </a:lnTo>
                  <a:lnTo>
                    <a:pt x="6850" y="198"/>
                  </a:lnTo>
                  <a:lnTo>
                    <a:pt x="6625" y="142"/>
                  </a:lnTo>
                  <a:lnTo>
                    <a:pt x="6385" y="85"/>
                  </a:lnTo>
                  <a:lnTo>
                    <a:pt x="6146" y="57"/>
                  </a:lnTo>
                  <a:lnTo>
                    <a:pt x="5892" y="29"/>
                  </a:lnTo>
                  <a:lnTo>
                    <a:pt x="5652" y="15"/>
                  </a:lnTo>
                  <a:lnTo>
                    <a:pt x="5399" y="1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87;p16">
              <a:extLst>
                <a:ext uri="{FF2B5EF4-FFF2-40B4-BE49-F238E27FC236}">
                  <a16:creationId xmlns:a16="http://schemas.microsoft.com/office/drawing/2014/main" id="{4607B8AA-F018-7E3E-59D4-B1482CFF3E51}"/>
                </a:ext>
              </a:extLst>
            </p:cNvPr>
            <p:cNvSpPr/>
            <p:nvPr/>
          </p:nvSpPr>
          <p:spPr>
            <a:xfrm flipH="1">
              <a:off x="5649238" y="4619378"/>
              <a:ext cx="3071813" cy="112683"/>
            </a:xfrm>
            <a:custGeom>
              <a:avLst/>
              <a:gdLst/>
              <a:ahLst/>
              <a:cxnLst/>
              <a:rect l="l" t="t" r="r" b="b"/>
              <a:pathLst>
                <a:path w="285750" h="15110" extrusionOk="0">
                  <a:moveTo>
                    <a:pt x="0" y="15110"/>
                  </a:moveTo>
                  <a:lnTo>
                    <a:pt x="285750" y="15110"/>
                  </a:lnTo>
                  <a:lnTo>
                    <a:pt x="285750" y="0"/>
                  </a:lnTo>
                  <a:lnTo>
                    <a:pt x="0" y="0"/>
                  </a:lnTo>
                  <a:lnTo>
                    <a:pt x="0" y="1511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73B9B9-0510-75F6-4C87-89B1672880F7}"/>
              </a:ext>
            </a:extLst>
          </p:cNvPr>
          <p:cNvGrpSpPr/>
          <p:nvPr/>
        </p:nvGrpSpPr>
        <p:grpSpPr>
          <a:xfrm>
            <a:off x="6047238" y="1085574"/>
            <a:ext cx="640080" cy="1959889"/>
            <a:chOff x="6047238" y="1085574"/>
            <a:chExt cx="640080" cy="1959889"/>
          </a:xfrm>
        </p:grpSpPr>
        <p:sp>
          <p:nvSpPr>
            <p:cNvPr id="91" name="Google Shape;305;p16">
              <a:extLst>
                <a:ext uri="{FF2B5EF4-FFF2-40B4-BE49-F238E27FC236}">
                  <a16:creationId xmlns:a16="http://schemas.microsoft.com/office/drawing/2014/main" id="{81AF8328-2DEB-A70C-A0FA-B9CEBA5D9FAF}"/>
                </a:ext>
              </a:extLst>
            </p:cNvPr>
            <p:cNvSpPr/>
            <p:nvPr/>
          </p:nvSpPr>
          <p:spPr>
            <a:xfrm>
              <a:off x="6047238" y="1085574"/>
              <a:ext cx="640080" cy="6400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2.0</a:t>
              </a:r>
              <a:endParaRPr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7" name="Google Shape;330;p16">
              <a:extLst>
                <a:ext uri="{FF2B5EF4-FFF2-40B4-BE49-F238E27FC236}">
                  <a16:creationId xmlns:a16="http://schemas.microsoft.com/office/drawing/2014/main" id="{31F1F90F-A036-3BD4-531D-14FFA8BE11BD}"/>
                </a:ext>
              </a:extLst>
            </p:cNvPr>
            <p:cNvSpPr/>
            <p:nvPr/>
          </p:nvSpPr>
          <p:spPr>
            <a:xfrm>
              <a:off x="6231125" y="2802463"/>
              <a:ext cx="243000" cy="243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18" name="Google Shape;331;p16">
              <a:extLst>
                <a:ext uri="{FF2B5EF4-FFF2-40B4-BE49-F238E27FC236}">
                  <a16:creationId xmlns:a16="http://schemas.microsoft.com/office/drawing/2014/main" id="{BE3DF314-E985-48AA-C3D6-1798193BCB24}"/>
                </a:ext>
              </a:extLst>
            </p:cNvPr>
            <p:cNvCxnSpPr>
              <a:stCxn id="91" idx="4"/>
              <a:endCxn id="117" idx="0"/>
            </p:cNvCxnSpPr>
            <p:nvPr/>
          </p:nvCxnSpPr>
          <p:spPr>
            <a:xfrm rot="5400000">
              <a:off x="5821548" y="2256732"/>
              <a:ext cx="1076809" cy="1465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D9D340C-58EC-7A56-13F7-8D271947C9B3}"/>
              </a:ext>
            </a:extLst>
          </p:cNvPr>
          <p:cNvGrpSpPr/>
          <p:nvPr/>
        </p:nvGrpSpPr>
        <p:grpSpPr>
          <a:xfrm>
            <a:off x="3277633" y="3188338"/>
            <a:ext cx="2191655" cy="910539"/>
            <a:chOff x="3277633" y="3188338"/>
            <a:chExt cx="2191655" cy="910539"/>
          </a:xfrm>
        </p:grpSpPr>
        <p:sp>
          <p:nvSpPr>
            <p:cNvPr id="108" name="Google Shape;321;p16">
              <a:extLst>
                <a:ext uri="{FF2B5EF4-FFF2-40B4-BE49-F238E27FC236}">
                  <a16:creationId xmlns:a16="http://schemas.microsoft.com/office/drawing/2014/main" id="{C75E20AF-D53D-8877-ED8A-6D574B3D3A47}"/>
                </a:ext>
              </a:extLst>
            </p:cNvPr>
            <p:cNvSpPr/>
            <p:nvPr/>
          </p:nvSpPr>
          <p:spPr>
            <a:xfrm>
              <a:off x="3277633" y="3188338"/>
              <a:ext cx="640080" cy="640080"/>
            </a:xfrm>
            <a:prstGeom prst="ellipse">
              <a:avLst/>
            </a:prstGeom>
            <a:solidFill>
              <a:srgbClr val="FAC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1.0</a:t>
              </a:r>
              <a:endParaRPr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5" name="Google Shape;328;p16">
              <a:extLst>
                <a:ext uri="{FF2B5EF4-FFF2-40B4-BE49-F238E27FC236}">
                  <a16:creationId xmlns:a16="http://schemas.microsoft.com/office/drawing/2014/main" id="{9F7E5279-5831-EEA3-C13B-5793D896E687}"/>
                </a:ext>
              </a:extLst>
            </p:cNvPr>
            <p:cNvSpPr/>
            <p:nvPr/>
          </p:nvSpPr>
          <p:spPr>
            <a:xfrm>
              <a:off x="5226288" y="3855877"/>
              <a:ext cx="243000" cy="243000"/>
            </a:xfrm>
            <a:prstGeom prst="ellipse">
              <a:avLst/>
            </a:prstGeom>
            <a:solidFill>
              <a:srgbClr val="FAC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19" name="Google Shape;332;p16">
              <a:extLst>
                <a:ext uri="{FF2B5EF4-FFF2-40B4-BE49-F238E27FC236}">
                  <a16:creationId xmlns:a16="http://schemas.microsoft.com/office/drawing/2014/main" id="{6F46B4E3-F3DF-394E-DC66-14901809A262}"/>
                </a:ext>
              </a:extLst>
            </p:cNvPr>
            <p:cNvCxnSpPr>
              <a:stCxn id="108" idx="6"/>
              <a:endCxn id="115" idx="2"/>
            </p:cNvCxnSpPr>
            <p:nvPr/>
          </p:nvCxnSpPr>
          <p:spPr>
            <a:xfrm>
              <a:off x="3917713" y="3508378"/>
              <a:ext cx="1308575" cy="46899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5B74CE-205B-BBA4-E049-7689BBDF0410}"/>
              </a:ext>
            </a:extLst>
          </p:cNvPr>
          <p:cNvGrpSpPr/>
          <p:nvPr/>
        </p:nvGrpSpPr>
        <p:grpSpPr>
          <a:xfrm>
            <a:off x="597508" y="3014813"/>
            <a:ext cx="2518200" cy="964837"/>
            <a:chOff x="597508" y="3014813"/>
            <a:chExt cx="2518200" cy="964837"/>
          </a:xfrm>
        </p:grpSpPr>
        <p:sp>
          <p:nvSpPr>
            <p:cNvPr id="106" name="Google Shape;319;p16">
              <a:extLst>
                <a:ext uri="{FF2B5EF4-FFF2-40B4-BE49-F238E27FC236}">
                  <a16:creationId xmlns:a16="http://schemas.microsoft.com/office/drawing/2014/main" id="{F9017765-3724-243C-2C62-FF318912B51F}"/>
                </a:ext>
              </a:extLst>
            </p:cNvPr>
            <p:cNvSpPr txBox="1"/>
            <p:nvPr/>
          </p:nvSpPr>
          <p:spPr>
            <a:xfrm>
              <a:off x="1054708" y="3045463"/>
              <a:ext cx="20610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1800" b="1" dirty="0">
                  <a:solidFill>
                    <a:srgbClr val="434343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rPr>
                <a:t>Lightweight model</a:t>
              </a:r>
            </a:p>
          </p:txBody>
        </p:sp>
        <p:sp>
          <p:nvSpPr>
            <p:cNvPr id="107" name="Google Shape;320;p16">
              <a:extLst>
                <a:ext uri="{FF2B5EF4-FFF2-40B4-BE49-F238E27FC236}">
                  <a16:creationId xmlns:a16="http://schemas.microsoft.com/office/drawing/2014/main" id="{C7DCAA7B-50B7-0224-807D-284C8A88E1CC}"/>
                </a:ext>
              </a:extLst>
            </p:cNvPr>
            <p:cNvSpPr txBox="1"/>
            <p:nvPr/>
          </p:nvSpPr>
          <p:spPr>
            <a:xfrm>
              <a:off x="1054708" y="3474750"/>
              <a:ext cx="2061000" cy="50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>
                  <a:solidFill>
                    <a:srgbClr val="434343"/>
                  </a:solidFill>
                  <a:latin typeface="Montserrat" panose="00000500000000000000" pitchFamily="2" charset="0"/>
                  <a:ea typeface="Roboto"/>
                  <a:cs typeface="Roboto"/>
                  <a:sym typeface="Roboto"/>
                </a:rPr>
                <a:t>Lightweight model for embedded devices or mobile platforms.</a:t>
              </a:r>
            </a:p>
          </p:txBody>
        </p:sp>
        <p:pic>
          <p:nvPicPr>
            <p:cNvPr id="19" name="Graphic 18" descr="Stream with solid fill">
              <a:extLst>
                <a:ext uri="{FF2B5EF4-FFF2-40B4-BE49-F238E27FC236}">
                  <a16:creationId xmlns:a16="http://schemas.microsoft.com/office/drawing/2014/main" id="{F8CED4DF-5F0F-3223-525B-FCED89FC0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7508" y="3014813"/>
              <a:ext cx="457200" cy="45720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757E116-E23C-6B9C-A144-CD8E46A57D15}"/>
              </a:ext>
            </a:extLst>
          </p:cNvPr>
          <p:cNvGrpSpPr/>
          <p:nvPr/>
        </p:nvGrpSpPr>
        <p:grpSpPr>
          <a:xfrm>
            <a:off x="3262338" y="982749"/>
            <a:ext cx="3042954" cy="1224196"/>
            <a:chOff x="3262338" y="982749"/>
            <a:chExt cx="3042954" cy="1224196"/>
          </a:xfrm>
        </p:grpSpPr>
        <p:sp>
          <p:nvSpPr>
            <p:cNvPr id="89" name="Google Shape;303;p16">
              <a:extLst>
                <a:ext uri="{FF2B5EF4-FFF2-40B4-BE49-F238E27FC236}">
                  <a16:creationId xmlns:a16="http://schemas.microsoft.com/office/drawing/2014/main" id="{00CF59C3-D9E5-98A8-1C8C-344B21C51389}"/>
                </a:ext>
              </a:extLst>
            </p:cNvPr>
            <p:cNvSpPr txBox="1"/>
            <p:nvPr/>
          </p:nvSpPr>
          <p:spPr>
            <a:xfrm>
              <a:off x="3719538" y="1114149"/>
              <a:ext cx="20610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1800" b="1" dirty="0">
                  <a:solidFill>
                    <a:srgbClr val="434343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rPr>
                <a:t>Balance between speed and accuracy</a:t>
              </a:r>
            </a:p>
          </p:txBody>
        </p:sp>
        <p:sp>
          <p:nvSpPr>
            <p:cNvPr id="90" name="Google Shape;304;p16">
              <a:extLst>
                <a:ext uri="{FF2B5EF4-FFF2-40B4-BE49-F238E27FC236}">
                  <a16:creationId xmlns:a16="http://schemas.microsoft.com/office/drawing/2014/main" id="{4163171F-3744-9C86-AA27-4DBD767B0841}"/>
                </a:ext>
              </a:extLst>
            </p:cNvPr>
            <p:cNvSpPr txBox="1"/>
            <p:nvPr/>
          </p:nvSpPr>
          <p:spPr>
            <a:xfrm>
              <a:off x="3719538" y="1702045"/>
              <a:ext cx="2585754" cy="50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>
                  <a:solidFill>
                    <a:srgbClr val="434343"/>
                  </a:solidFill>
                  <a:latin typeface="Montserrat" panose="00000500000000000000" pitchFamily="2" charset="0"/>
                  <a:ea typeface="Roboto"/>
                  <a:cs typeface="Roboto"/>
                  <a:sym typeface="Roboto"/>
                </a:rPr>
                <a:t>Optimized for resource-constrained environments, offering a balance between</a:t>
              </a:r>
              <a:br>
                <a:rPr lang="en-US" sz="1100" dirty="0">
                  <a:solidFill>
                    <a:srgbClr val="434343"/>
                  </a:solidFill>
                  <a:latin typeface="Montserrat" panose="00000500000000000000" pitchFamily="2" charset="0"/>
                  <a:ea typeface="Roboto"/>
                  <a:cs typeface="Roboto"/>
                  <a:sym typeface="Roboto"/>
                </a:rPr>
              </a:br>
              <a:r>
                <a:rPr lang="en-US" sz="1100" dirty="0">
                  <a:solidFill>
                    <a:srgbClr val="434343"/>
                  </a:solidFill>
                  <a:latin typeface="Montserrat" panose="00000500000000000000" pitchFamily="2" charset="0"/>
                  <a:ea typeface="Roboto"/>
                  <a:cs typeface="Roboto"/>
                  <a:sym typeface="Roboto"/>
                </a:rPr>
                <a:t>speed and accuracy.</a:t>
              </a:r>
              <a:endParaRPr lang="en-US" dirty="0">
                <a:solidFill>
                  <a:srgbClr val="434343"/>
                </a:solidFill>
                <a:latin typeface="Montserrat" panose="00000500000000000000" pitchFamily="2" charset="0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1" name="Graphic 20" descr="Gauge with solid fill">
              <a:extLst>
                <a:ext uri="{FF2B5EF4-FFF2-40B4-BE49-F238E27FC236}">
                  <a16:creationId xmlns:a16="http://schemas.microsoft.com/office/drawing/2014/main" id="{8B753F0C-2B04-F133-124E-AC9659B61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262338" y="982749"/>
              <a:ext cx="457200" cy="457200"/>
            </a:xfrm>
            <a:prstGeom prst="rect">
              <a:avLst/>
            </a:prstGeom>
          </p:spPr>
        </p:pic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9DDC7C64-D2DD-1372-3209-8F55A2727D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91127683"/>
                  </p:ext>
                </p:extLst>
              </p:nvPr>
            </p:nvGraphicFramePr>
            <p:xfrm>
              <a:off x="392719" y="4696117"/>
              <a:ext cx="442830" cy="249092"/>
            </p:xfrm>
            <a:graphic>
              <a:graphicData uri="http://schemas.microsoft.com/office/powerpoint/2016/slidezoom">
                <pslz:sldZm>
                  <pslz:sldZmObj sldId="341" cId="2266284212">
                    <pslz:zmPr id="{839D744F-3320-4190-86CF-D0EDEF8E5401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2830" cy="24909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xmlns="" xmlns:pslz="http://schemas.microsoft.com/office/powerpoint/2016/slidezoom" id="{9DDC7C64-D2DD-1372-3209-8F55A2727D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2719" y="4696117"/>
                <a:ext cx="442830" cy="24909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855;p21">
            <a:extLst>
              <a:ext uri="{FF2B5EF4-FFF2-40B4-BE49-F238E27FC236}">
                <a16:creationId xmlns:a16="http://schemas.microsoft.com/office/drawing/2014/main" id="{A747082C-2B78-1E18-1ACF-9C369A8F297D}"/>
              </a:ext>
            </a:extLst>
          </p:cNvPr>
          <p:cNvSpPr txBox="1">
            <a:spLocks/>
          </p:cNvSpPr>
          <p:nvPr/>
        </p:nvSpPr>
        <p:spPr>
          <a:xfrm>
            <a:off x="698602" y="411475"/>
            <a:ext cx="7988197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algn="ctr"/>
            <a:r>
              <a:rPr lang="en-US" dirty="0">
                <a:latin typeface="Fira Sans Extra Condensed" panose="020B0503050000020004" pitchFamily="34" charset="0"/>
                <a:ea typeface="Montserrat"/>
                <a:cs typeface="Montserrat"/>
                <a:sym typeface="Montserrat"/>
              </a:rPr>
              <a:t>Line Chart for Object Detection Model Accuracy</a:t>
            </a:r>
            <a:endParaRPr lang="en-US" dirty="0">
              <a:solidFill>
                <a:srgbClr val="D5837C"/>
              </a:solidFill>
              <a:latin typeface="Fira Sans Extra Condensed" panose="020B05030500000200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" r="13200"/>
          <a:stretch/>
        </p:blipFill>
        <p:spPr>
          <a:xfrm>
            <a:off x="1271030" y="2032003"/>
            <a:ext cx="2695238" cy="198605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D5FECBC-CE3F-A691-823F-CF6059C1F58D}"/>
              </a:ext>
            </a:extLst>
          </p:cNvPr>
          <p:cNvGrpSpPr/>
          <p:nvPr/>
        </p:nvGrpSpPr>
        <p:grpSpPr>
          <a:xfrm>
            <a:off x="5168554" y="2032003"/>
            <a:ext cx="2695238" cy="1914856"/>
            <a:chOff x="4863042" y="876972"/>
            <a:chExt cx="2695238" cy="19148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/>
            <a:srcRect t="2399" b="-1"/>
            <a:stretch/>
          </p:blipFill>
          <p:spPr>
            <a:xfrm>
              <a:off x="4863042" y="876972"/>
              <a:ext cx="2695238" cy="1914856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89922C5-FB68-F0BC-2069-B5D7976857CD}"/>
                </a:ext>
              </a:extLst>
            </p:cNvPr>
            <p:cNvSpPr/>
            <p:nvPr/>
          </p:nvSpPr>
          <p:spPr>
            <a:xfrm>
              <a:off x="6346533" y="1485764"/>
              <a:ext cx="79840" cy="79840"/>
            </a:xfrm>
            <a:prstGeom prst="ellipse">
              <a:avLst/>
            </a:prstGeom>
            <a:solidFill>
              <a:srgbClr val="0077B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6336CC5-2FAE-80D8-893E-7FEBDCD6B42E}"/>
                </a:ext>
              </a:extLst>
            </p:cNvPr>
            <p:cNvSpPr/>
            <p:nvPr/>
          </p:nvSpPr>
          <p:spPr>
            <a:xfrm>
              <a:off x="6346533" y="1857503"/>
              <a:ext cx="79840" cy="79840"/>
            </a:xfrm>
            <a:prstGeom prst="ellipse">
              <a:avLst/>
            </a:prstGeom>
            <a:solidFill>
              <a:srgbClr val="CC33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403E15-7C8F-AE9C-1322-796320EE4250}"/>
              </a:ext>
            </a:extLst>
          </p:cNvPr>
          <p:cNvGrpSpPr/>
          <p:nvPr/>
        </p:nvGrpSpPr>
        <p:grpSpPr>
          <a:xfrm>
            <a:off x="2835795" y="1145829"/>
            <a:ext cx="3308560" cy="523220"/>
            <a:chOff x="1479557" y="3044782"/>
            <a:chExt cx="2939704" cy="5232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E9E20EE-1E83-F214-3A26-6B06965D7D80}"/>
                </a:ext>
              </a:extLst>
            </p:cNvPr>
            <p:cNvSpPr txBox="1"/>
            <p:nvPr/>
          </p:nvSpPr>
          <p:spPr>
            <a:xfrm>
              <a:off x="1479557" y="3044782"/>
              <a:ext cx="1478812" cy="523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Montserrat ExtraLight" panose="00000300000000000000" pitchFamily="50" charset="0"/>
                </a:rPr>
                <a:t>Latest Training</a:t>
              </a:r>
              <a:br>
                <a:rPr lang="en-US" dirty="0">
                  <a:latin typeface="Montserrat ExtraLight" panose="00000300000000000000" pitchFamily="50" charset="0"/>
                </a:rPr>
              </a:br>
              <a:r>
                <a:rPr lang="en-US" dirty="0">
                  <a:latin typeface="Montserrat ExtraLight" panose="00000300000000000000" pitchFamily="50" charset="0"/>
                </a:rPr>
                <a:t>10,000 Steps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1B41E21-9996-098A-5E8F-3CDA3D1DF581}"/>
                </a:ext>
              </a:extLst>
            </p:cNvPr>
            <p:cNvSpPr/>
            <p:nvPr/>
          </p:nvSpPr>
          <p:spPr>
            <a:xfrm>
              <a:off x="1522310" y="3160044"/>
              <a:ext cx="79840" cy="79840"/>
            </a:xfrm>
            <a:prstGeom prst="ellipse">
              <a:avLst/>
            </a:prstGeom>
            <a:solidFill>
              <a:srgbClr val="0077B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F868E8A-E1CF-876C-AA54-7E51A58E1ECE}"/>
                </a:ext>
              </a:extLst>
            </p:cNvPr>
            <p:cNvSpPr txBox="1"/>
            <p:nvPr/>
          </p:nvSpPr>
          <p:spPr>
            <a:xfrm>
              <a:off x="3088687" y="3044782"/>
              <a:ext cx="1330574" cy="523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Montserrat ExtraLight" panose="00000300000000000000" pitchFamily="50" charset="0"/>
                </a:rPr>
                <a:t>Old Training</a:t>
              </a:r>
              <a:br>
                <a:rPr lang="en-US" dirty="0">
                  <a:latin typeface="Montserrat ExtraLight" panose="00000300000000000000" pitchFamily="50" charset="0"/>
                </a:rPr>
              </a:br>
              <a:r>
                <a:rPr lang="en-US" dirty="0">
                  <a:latin typeface="Montserrat ExtraLight" panose="00000300000000000000" pitchFamily="50" charset="0"/>
                </a:rPr>
                <a:t>4,000 Steps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AEF2DEE-883F-17FB-B2BA-1E48606D4AD3}"/>
                </a:ext>
              </a:extLst>
            </p:cNvPr>
            <p:cNvSpPr/>
            <p:nvPr/>
          </p:nvSpPr>
          <p:spPr>
            <a:xfrm>
              <a:off x="3148569" y="3160044"/>
              <a:ext cx="79840" cy="79840"/>
            </a:xfrm>
            <a:prstGeom prst="ellipse">
              <a:avLst/>
            </a:prstGeom>
            <a:solidFill>
              <a:srgbClr val="CC33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505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855;p21">
            <a:extLst>
              <a:ext uri="{FF2B5EF4-FFF2-40B4-BE49-F238E27FC236}">
                <a16:creationId xmlns:a16="http://schemas.microsoft.com/office/drawing/2014/main" id="{A747082C-2B78-1E18-1ACF-9C369A8F297D}"/>
              </a:ext>
            </a:extLst>
          </p:cNvPr>
          <p:cNvSpPr txBox="1">
            <a:spLocks/>
          </p:cNvSpPr>
          <p:nvPr/>
        </p:nvSpPr>
        <p:spPr>
          <a:xfrm>
            <a:off x="698602" y="411475"/>
            <a:ext cx="7988197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algn="ctr"/>
            <a:r>
              <a:rPr lang="en-US" dirty="0">
                <a:latin typeface="Fira Sans Extra Condensed" panose="020B0503050000020004" pitchFamily="34" charset="0"/>
                <a:sym typeface="Montserrat"/>
              </a:rPr>
              <a:t>Evaluation </a:t>
            </a:r>
            <a:endParaRPr lang="en-US" dirty="0">
              <a:solidFill>
                <a:srgbClr val="D5837C"/>
              </a:solidFill>
              <a:latin typeface="Fira Sans Extra Condensed" panose="020B05030500000200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9E20EE-1E83-F214-3A26-6B06965D7D80}"/>
              </a:ext>
            </a:extLst>
          </p:cNvPr>
          <p:cNvSpPr txBox="1"/>
          <p:nvPr/>
        </p:nvSpPr>
        <p:spPr>
          <a:xfrm>
            <a:off x="4067995" y="923712"/>
            <a:ext cx="1274708" cy="307777"/>
          </a:xfrm>
          <a:custGeom>
            <a:avLst/>
            <a:gdLst>
              <a:gd name="connsiteX0" fmla="*/ 0 w 1274708"/>
              <a:gd name="connsiteY0" fmla="*/ 0 h 307777"/>
              <a:gd name="connsiteX1" fmla="*/ 412156 w 1274708"/>
              <a:gd name="connsiteY1" fmla="*/ 0 h 307777"/>
              <a:gd name="connsiteX2" fmla="*/ 849805 w 1274708"/>
              <a:gd name="connsiteY2" fmla="*/ 0 h 307777"/>
              <a:gd name="connsiteX3" fmla="*/ 1274708 w 1274708"/>
              <a:gd name="connsiteY3" fmla="*/ 0 h 307777"/>
              <a:gd name="connsiteX4" fmla="*/ 1274708 w 1274708"/>
              <a:gd name="connsiteY4" fmla="*/ 307777 h 307777"/>
              <a:gd name="connsiteX5" fmla="*/ 837058 w 1274708"/>
              <a:gd name="connsiteY5" fmla="*/ 307777 h 307777"/>
              <a:gd name="connsiteX6" fmla="*/ 424903 w 1274708"/>
              <a:gd name="connsiteY6" fmla="*/ 307777 h 307777"/>
              <a:gd name="connsiteX7" fmla="*/ 0 w 1274708"/>
              <a:gd name="connsiteY7" fmla="*/ 307777 h 307777"/>
              <a:gd name="connsiteX8" fmla="*/ 0 w 1274708"/>
              <a:gd name="connsiteY8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74708" h="307777" extrusionOk="0">
                <a:moveTo>
                  <a:pt x="0" y="0"/>
                </a:moveTo>
                <a:cubicBezTo>
                  <a:pt x="85167" y="-22555"/>
                  <a:pt x="321225" y="32250"/>
                  <a:pt x="412156" y="0"/>
                </a:cubicBezTo>
                <a:cubicBezTo>
                  <a:pt x="503087" y="-32250"/>
                  <a:pt x="744187" y="27856"/>
                  <a:pt x="849805" y="0"/>
                </a:cubicBezTo>
                <a:cubicBezTo>
                  <a:pt x="955423" y="-27856"/>
                  <a:pt x="1187785" y="3850"/>
                  <a:pt x="1274708" y="0"/>
                </a:cubicBezTo>
                <a:cubicBezTo>
                  <a:pt x="1304917" y="79101"/>
                  <a:pt x="1252654" y="164191"/>
                  <a:pt x="1274708" y="307777"/>
                </a:cubicBezTo>
                <a:cubicBezTo>
                  <a:pt x="1068343" y="356534"/>
                  <a:pt x="978149" y="290280"/>
                  <a:pt x="837058" y="307777"/>
                </a:cubicBezTo>
                <a:cubicBezTo>
                  <a:pt x="695967" y="325274"/>
                  <a:pt x="515746" y="264561"/>
                  <a:pt x="424903" y="307777"/>
                </a:cubicBezTo>
                <a:cubicBezTo>
                  <a:pt x="334061" y="350993"/>
                  <a:pt x="194775" y="291568"/>
                  <a:pt x="0" y="307777"/>
                </a:cubicBezTo>
                <a:cubicBezTo>
                  <a:pt x="-3027" y="243583"/>
                  <a:pt x="31954" y="72272"/>
                  <a:pt x="0" y="0"/>
                </a:cubicBezTo>
                <a:close/>
              </a:path>
            </a:pathLst>
          </a:custGeom>
          <a:noFill/>
          <a:ln w="19050">
            <a:solidFill>
              <a:srgbClr val="9CDE5C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6867591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Montserrat ExtraLight" panose="00000300000000000000" pitchFamily="50" charset="0"/>
              </a:rPr>
              <a:t>Old Training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868E8A-E1CF-876C-AA54-7E51A58E1ECE}"/>
              </a:ext>
            </a:extLst>
          </p:cNvPr>
          <p:cNvSpPr txBox="1"/>
          <p:nvPr/>
        </p:nvSpPr>
        <p:spPr>
          <a:xfrm>
            <a:off x="3956586" y="3028653"/>
            <a:ext cx="1497526" cy="307777"/>
          </a:xfrm>
          <a:custGeom>
            <a:avLst/>
            <a:gdLst>
              <a:gd name="connsiteX0" fmla="*/ 0 w 1497526"/>
              <a:gd name="connsiteY0" fmla="*/ 0 h 307777"/>
              <a:gd name="connsiteX1" fmla="*/ 469225 w 1497526"/>
              <a:gd name="connsiteY1" fmla="*/ 0 h 307777"/>
              <a:gd name="connsiteX2" fmla="*/ 983375 w 1497526"/>
              <a:gd name="connsiteY2" fmla="*/ 0 h 307777"/>
              <a:gd name="connsiteX3" fmla="*/ 1497526 w 1497526"/>
              <a:gd name="connsiteY3" fmla="*/ 0 h 307777"/>
              <a:gd name="connsiteX4" fmla="*/ 1497526 w 1497526"/>
              <a:gd name="connsiteY4" fmla="*/ 307777 h 307777"/>
              <a:gd name="connsiteX5" fmla="*/ 968400 w 1497526"/>
              <a:gd name="connsiteY5" fmla="*/ 307777 h 307777"/>
              <a:gd name="connsiteX6" fmla="*/ 454250 w 1497526"/>
              <a:gd name="connsiteY6" fmla="*/ 307777 h 307777"/>
              <a:gd name="connsiteX7" fmla="*/ 0 w 1497526"/>
              <a:gd name="connsiteY7" fmla="*/ 307777 h 307777"/>
              <a:gd name="connsiteX8" fmla="*/ 0 w 1497526"/>
              <a:gd name="connsiteY8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97526" h="307777" extrusionOk="0">
                <a:moveTo>
                  <a:pt x="0" y="0"/>
                </a:moveTo>
                <a:cubicBezTo>
                  <a:pt x="107493" y="-19504"/>
                  <a:pt x="275015" y="33071"/>
                  <a:pt x="469225" y="0"/>
                </a:cubicBezTo>
                <a:cubicBezTo>
                  <a:pt x="663435" y="-33071"/>
                  <a:pt x="819288" y="49737"/>
                  <a:pt x="983375" y="0"/>
                </a:cubicBezTo>
                <a:cubicBezTo>
                  <a:pt x="1147462" y="-49737"/>
                  <a:pt x="1250669" y="36793"/>
                  <a:pt x="1497526" y="0"/>
                </a:cubicBezTo>
                <a:cubicBezTo>
                  <a:pt x="1521221" y="100322"/>
                  <a:pt x="1472884" y="218844"/>
                  <a:pt x="1497526" y="307777"/>
                </a:cubicBezTo>
                <a:cubicBezTo>
                  <a:pt x="1292136" y="322470"/>
                  <a:pt x="1207480" y="279205"/>
                  <a:pt x="968400" y="307777"/>
                </a:cubicBezTo>
                <a:cubicBezTo>
                  <a:pt x="729320" y="336349"/>
                  <a:pt x="616123" y="265343"/>
                  <a:pt x="454250" y="307777"/>
                </a:cubicBezTo>
                <a:cubicBezTo>
                  <a:pt x="292377" y="350211"/>
                  <a:pt x="144473" y="281684"/>
                  <a:pt x="0" y="307777"/>
                </a:cubicBezTo>
                <a:cubicBezTo>
                  <a:pt x="-2870" y="210258"/>
                  <a:pt x="30839" y="137837"/>
                  <a:pt x="0" y="0"/>
                </a:cubicBezTo>
                <a:close/>
              </a:path>
            </a:pathLst>
          </a:custGeom>
          <a:noFill/>
          <a:ln w="19050">
            <a:solidFill>
              <a:srgbClr val="9CDE5C"/>
            </a:solidFill>
            <a:prstDash val="dashDot"/>
            <a:extLst>
              <a:ext uri="{C807C97D-BFC1-408E-A445-0C87EB9F89A2}">
                <ask:lineSketchStyleProps xmlns:ask="http://schemas.microsoft.com/office/drawing/2018/sketchyshapes" sd="359757359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Montserrat ExtraLight" panose="00000300000000000000" pitchFamily="50" charset="0"/>
              </a:rPr>
              <a:t>Latest Training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2AFC92-6C9B-0625-D86A-9461AF104D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619"/>
          <a:stretch/>
        </p:blipFill>
        <p:spPr>
          <a:xfrm>
            <a:off x="1369347" y="1256947"/>
            <a:ext cx="6405305" cy="16185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5CBBD9-89DF-A362-66B4-F63EDDA57B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270"/>
          <a:stretch/>
        </p:blipFill>
        <p:spPr>
          <a:xfrm>
            <a:off x="1502697" y="3338043"/>
            <a:ext cx="6510397" cy="161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48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718;g20c3781f345_0_55"/>
          <p:cNvSpPr/>
          <p:nvPr/>
        </p:nvSpPr>
        <p:spPr>
          <a:xfrm>
            <a:off x="458960" y="1235220"/>
            <a:ext cx="91440" cy="91440"/>
          </a:xfrm>
          <a:prstGeom prst="ellipse">
            <a:avLst/>
          </a:prstGeom>
          <a:solidFill>
            <a:srgbClr val="D5837C"/>
          </a:solidFill>
          <a:ln w="38100" cap="flat" cmpd="sng">
            <a:solidFill>
              <a:srgbClr val="F0CA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719;g20c3781f345_0_55"/>
          <p:cNvSpPr txBox="1"/>
          <p:nvPr/>
        </p:nvSpPr>
        <p:spPr>
          <a:xfrm>
            <a:off x="662859" y="1102978"/>
            <a:ext cx="8732909" cy="723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/>
              <a:buNone/>
            </a:pPr>
            <a:r>
              <a:rPr lang="en-US" sz="1600" i="0" u="none" strike="noStrike" cap="none" dirty="0">
                <a:solidFill>
                  <a:srgbClr val="434343"/>
                </a:solidFill>
                <a:latin typeface="Montserrat" panose="00000500000000000000" pitchFamily="50" charset="0"/>
                <a:ea typeface="Electrolize" panose="02000506000000020004"/>
                <a:cs typeface="Electrolize" panose="02000506000000020004"/>
                <a:sym typeface="Electrolize" panose="02000506000000020004"/>
              </a:rPr>
              <a:t>Visual Geometry Group (VGG-16)</a:t>
            </a:r>
            <a:endParaRPr sz="1600" i="0" u="none" strike="noStrike" cap="none" dirty="0">
              <a:solidFill>
                <a:srgbClr val="434343"/>
              </a:solidFill>
              <a:latin typeface="Montserrat" panose="00000500000000000000" pitchFamily="50" charset="0"/>
              <a:ea typeface="Electrolize" panose="02000506000000020004"/>
              <a:cs typeface="Electrolize" panose="02000506000000020004"/>
              <a:sym typeface="Electrolize" panose="02000506000000020004"/>
            </a:endParaRPr>
          </a:p>
          <a:p>
            <a:pPr>
              <a:buSzPts val="1600"/>
            </a:pPr>
            <a:r>
              <a:rPr lang="en-US" dirty="0">
                <a:solidFill>
                  <a:srgbClr val="434343"/>
                </a:solidFill>
                <a:latin typeface="Montserrat" panose="00000500000000000000" pitchFamily="50" charset="0"/>
                <a:ea typeface="Electrolize" panose="02000506000000020004"/>
                <a:cs typeface="Electrolize" panose="02000506000000020004"/>
                <a:sym typeface="Electrolize" panose="02000506000000020004"/>
              </a:rPr>
              <a:t>	</a:t>
            </a:r>
            <a:r>
              <a:rPr lang="en-US" sz="1200" dirty="0">
                <a:solidFill>
                  <a:srgbClr val="434343"/>
                </a:solidFill>
                <a:latin typeface="Montserrat" panose="00000500000000000000" pitchFamily="50" charset="0"/>
                <a:ea typeface="Electrolize" panose="02000506000000020004"/>
                <a:cs typeface="Electrolize" panose="02000506000000020004"/>
                <a:sym typeface="Electrolize" panose="02000506000000020004"/>
              </a:rPr>
              <a:t>Successful CNN Architecture, Well Understand, acceptable to implement.</a:t>
            </a:r>
            <a:r>
              <a:rPr lang="en-US" sz="1100" b="0" i="0" u="none" strike="noStrike" cap="none" dirty="0">
                <a:solidFill>
                  <a:srgbClr val="434343"/>
                </a:solidFill>
                <a:latin typeface="Montserrat" panose="00000500000000000000" pitchFamily="50" charset="0"/>
                <a:ea typeface="Electrolize" panose="02000506000000020004"/>
                <a:cs typeface="Electrolize" panose="02000506000000020004"/>
                <a:sym typeface="Electrolize" panose="02000506000000020004"/>
              </a:rPr>
              <a:t>		using  13 Convolution + 3 fully connected + 5 max-pooling layers</a:t>
            </a:r>
            <a:endParaRPr sz="1100" b="0" i="0" u="none" strike="noStrike" cap="none" dirty="0">
              <a:solidFill>
                <a:srgbClr val="434343"/>
              </a:solidFill>
              <a:latin typeface="Montserrat" panose="00000500000000000000" pitchFamily="50" charset="0"/>
              <a:sym typeface="Arial" panose="020B0604020202020204"/>
            </a:endParaRPr>
          </a:p>
        </p:txBody>
      </p:sp>
      <p:pic>
        <p:nvPicPr>
          <p:cNvPr id="9" name="Google Shape;1720;g20c3781f345_0_55"/>
          <p:cNvPicPr preferRelativeResize="0"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2560" y="1784849"/>
            <a:ext cx="7886960" cy="320270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855;p21"/>
          <p:cNvSpPr txBox="1"/>
          <p:nvPr/>
        </p:nvSpPr>
        <p:spPr>
          <a:xfrm>
            <a:off x="707567" y="411285"/>
            <a:ext cx="7988197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9pPr>
          </a:lstStyle>
          <a:p>
            <a:r>
              <a:rPr lang="en-US" sz="4800" dirty="0">
                <a:solidFill>
                  <a:srgbClr val="D5837C"/>
                </a:solidFill>
                <a:latin typeface="Fira Sans Extra Condensed" panose="020B0503050000020004" pitchFamily="34" charset="0"/>
                <a:ea typeface="Montserrat" panose="00000500000000000000"/>
                <a:cs typeface="Montserrat" panose="00000500000000000000"/>
                <a:sym typeface="Montserrat" panose="00000500000000000000"/>
              </a:rPr>
              <a:t>Final Stage </a:t>
            </a:r>
            <a:r>
              <a:rPr lang="en-US" dirty="0">
                <a:solidFill>
                  <a:srgbClr val="434343"/>
                </a:solidFill>
                <a:latin typeface="Fira Sans Extra Condensed" panose="020B0503050000020004" pitchFamily="34" charset="0"/>
                <a:ea typeface="Montserrat" panose="00000500000000000000"/>
                <a:cs typeface="Montserrat" panose="00000500000000000000"/>
                <a:sym typeface="Montserrat" panose="00000500000000000000"/>
              </a:rPr>
              <a:t>Object </a:t>
            </a:r>
            <a:r>
              <a:rPr lang="en-US" dirty="0">
                <a:solidFill>
                  <a:srgbClr val="434343"/>
                </a:solidFill>
                <a:latin typeface="Fira Sans Extra Condensed" charset="0"/>
                <a:ea typeface="Montserrat" panose="00000500000000000000"/>
                <a:cs typeface="Montserrat" panose="00000500000000000000"/>
                <a:sym typeface="Montserrat" panose="00000500000000000000"/>
              </a:rPr>
              <a:t>Classification - VGG16</a:t>
            </a:r>
            <a:endParaRPr lang="en-US" sz="4800" dirty="0">
              <a:solidFill>
                <a:srgbClr val="434343"/>
              </a:solidFill>
              <a:latin typeface="Fira Sans Extra Condensed" charset="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" name="Slide Zoom 1">
                <a:extLst>
                  <a:ext uri="{FF2B5EF4-FFF2-40B4-BE49-F238E27FC236}">
                    <a16:creationId xmlns:a16="http://schemas.microsoft.com/office/drawing/2014/main" id="{E489EEB9-3FC4-F78F-D1AF-E3F47A8658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15066358"/>
                  </p:ext>
                </p:extLst>
              </p:nvPr>
            </p:nvGraphicFramePr>
            <p:xfrm>
              <a:off x="392719" y="4696117"/>
              <a:ext cx="442830" cy="249092"/>
            </p:xfrm>
            <a:graphic>
              <a:graphicData uri="http://schemas.microsoft.com/office/powerpoint/2016/slidezoom">
                <pslz:sldZm>
                  <pslz:sldZmObj sldId="341" cId="2266284212">
                    <pslz:zmPr id="{839D744F-3320-4190-86CF-D0EDEF8E5401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2830" cy="24909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" name="Slide Zoom 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xmlns="" xmlns:pslz="http://schemas.microsoft.com/office/powerpoint/2016/slidezoom" id="{E489EEB9-3FC4-F78F-D1AF-E3F47A8658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2719" y="4696117"/>
                <a:ext cx="442830" cy="24909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855;p21">
            <a:extLst>
              <a:ext uri="{FF2B5EF4-FFF2-40B4-BE49-F238E27FC236}">
                <a16:creationId xmlns:a16="http://schemas.microsoft.com/office/drawing/2014/main" id="{A747082C-2B78-1E18-1ACF-9C369A8F297D}"/>
              </a:ext>
            </a:extLst>
          </p:cNvPr>
          <p:cNvSpPr txBox="1">
            <a:spLocks/>
          </p:cNvSpPr>
          <p:nvPr/>
        </p:nvSpPr>
        <p:spPr>
          <a:xfrm>
            <a:off x="698602" y="411475"/>
            <a:ext cx="7988197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dirty="0">
                <a:solidFill>
                  <a:srgbClr val="434343"/>
                </a:solidFill>
                <a:latin typeface="Fira Sans Extra Condensed" panose="020B0503050000020004" pitchFamily="34" charset="0"/>
                <a:ea typeface="Montserrat"/>
                <a:cs typeface="Montserrat"/>
                <a:sym typeface="Montserrat"/>
              </a:rPr>
              <a:t>Line Chart for VGG-16 Model Accuracy</a:t>
            </a:r>
            <a:endParaRPr lang="en-US" dirty="0">
              <a:solidFill>
                <a:srgbClr val="434343"/>
              </a:solidFill>
              <a:latin typeface="Fira Sans Extra Condensed" panose="020B05030500000200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5FAC0-D748-EF97-493E-A7C542AF5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6" y="854449"/>
            <a:ext cx="4767753" cy="366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1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55;p21"/>
          <p:cNvSpPr txBox="1"/>
          <p:nvPr/>
        </p:nvSpPr>
        <p:spPr>
          <a:xfrm>
            <a:off x="698602" y="411475"/>
            <a:ext cx="7988197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9pPr>
          </a:lstStyle>
          <a:p>
            <a:pPr algn="ctr"/>
            <a:r>
              <a:rPr lang="en-US" sz="2800" dirty="0">
                <a:solidFill>
                  <a:srgbClr val="434343"/>
                </a:solidFill>
              </a:rPr>
              <a:t>System Architecture</a:t>
            </a:r>
            <a:endParaRPr lang="en-US" dirty="0">
              <a:solidFill>
                <a:srgbClr val="434343"/>
              </a:solidFill>
              <a:latin typeface="Fira Sans Extra Condensed" panose="020B05030500000200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FE64269-63E0-CB1B-90C6-3149C6088BE2}"/>
              </a:ext>
            </a:extLst>
          </p:cNvPr>
          <p:cNvGrpSpPr/>
          <p:nvPr/>
        </p:nvGrpSpPr>
        <p:grpSpPr>
          <a:xfrm>
            <a:off x="392719" y="922351"/>
            <a:ext cx="7256436" cy="4038485"/>
            <a:chOff x="392719" y="922351"/>
            <a:chExt cx="7256436" cy="4038485"/>
          </a:xfrm>
        </p:grpSpPr>
        <p:pic>
          <p:nvPicPr>
            <p:cNvPr id="28" name="Graphic 27" descr="Video camera outline">
              <a:extLst>
                <a:ext uri="{FF2B5EF4-FFF2-40B4-BE49-F238E27FC236}">
                  <a16:creationId xmlns:a16="http://schemas.microsoft.com/office/drawing/2014/main" id="{D4E129F5-701F-95EF-46E6-1299136B3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3531" y="3052803"/>
              <a:ext cx="640080" cy="640080"/>
            </a:xfrm>
            <a:prstGeom prst="rect">
              <a:avLst/>
            </a:prstGeom>
          </p:spPr>
        </p:pic>
        <p:pic>
          <p:nvPicPr>
            <p:cNvPr id="30" name="Picture 29" descr="A diagram of a data model&#10;&#10;Description automatically generated">
              <a:extLst>
                <a:ext uri="{FF2B5EF4-FFF2-40B4-BE49-F238E27FC236}">
                  <a16:creationId xmlns:a16="http://schemas.microsoft.com/office/drawing/2014/main" id="{FCE6F27D-0448-D702-1B6C-163ED8DF74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56" t="7807" r="1305" b="7942"/>
            <a:stretch/>
          </p:blipFill>
          <p:spPr>
            <a:xfrm>
              <a:off x="1743611" y="922351"/>
              <a:ext cx="5905544" cy="3926397"/>
            </a:xfrm>
            <a:prstGeom prst="rect">
              <a:avLst/>
            </a:prstGeom>
          </p:spPr>
        </p:pic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3" name="Slide Zoom 2">
                  <a:extLst>
                    <a:ext uri="{FF2B5EF4-FFF2-40B4-BE49-F238E27FC236}">
                      <a16:creationId xmlns:a16="http://schemas.microsoft.com/office/drawing/2014/main" id="{D17FC341-6872-0557-11FB-CA46F6732CE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62081907"/>
                    </p:ext>
                  </p:extLst>
                </p:nvPr>
              </p:nvGraphicFramePr>
              <p:xfrm>
                <a:off x="392719" y="4696117"/>
                <a:ext cx="442830" cy="249092"/>
              </p:xfrm>
              <a:graphic>
                <a:graphicData uri="http://schemas.microsoft.com/office/powerpoint/2016/slidezoom">
                  <pslz:sldZm>
                    <pslz:sldZmObj sldId="341" cId="2266284212">
                      <pslz:zmPr id="{839D744F-3320-4190-86CF-D0EDEF8E5401}" returnToParent="0" transitionDur="1000">
                        <p166:blipFill xmlns:p166="http://schemas.microsoft.com/office/powerpoint/2016/6/main">
                          <a:blip r:embed="rId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442830" cy="249092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3" name="Slide Zoom 2">
                  <a:hlinkClick r:id="rId7" action="ppaction://hlinksldjump"/>
                  <a:extLst>
                    <a:ext uri="{FF2B5EF4-FFF2-40B4-BE49-F238E27FC236}">
                      <a16:creationId xmlns:a16="http://schemas.microsoft.com/office/drawing/2014/main" id="{D17FC341-6872-0557-11FB-CA46F6732CE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92719" y="4696117"/>
                  <a:ext cx="442830" cy="24909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p:pic>
          <p:nvPicPr>
            <p:cNvPr id="8" name="Picture 7" descr="A diagram of a data model&#10;&#10;Description automatically generated">
              <a:extLst>
                <a:ext uri="{FF2B5EF4-FFF2-40B4-BE49-F238E27FC236}">
                  <a16:creationId xmlns:a16="http://schemas.microsoft.com/office/drawing/2014/main" id="{CD568A21-E627-1E85-2995-1135089274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7263" t="74428" r="28522" b="5920"/>
            <a:stretch/>
          </p:blipFill>
          <p:spPr>
            <a:xfrm>
              <a:off x="3920319" y="3981734"/>
              <a:ext cx="1504666" cy="91580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CBA4085-3E53-6FDD-D422-A448D83ADC7B}"/>
                </a:ext>
              </a:extLst>
            </p:cNvPr>
            <p:cNvSpPr txBox="1"/>
            <p:nvPr/>
          </p:nvSpPr>
          <p:spPr>
            <a:xfrm>
              <a:off x="6230177" y="3307222"/>
              <a:ext cx="130837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121212"/>
                  </a:solidFill>
                  <a:latin typeface="Montserrat Medium" panose="00000600000000000000" pitchFamily="50" charset="0"/>
                </a:rPr>
                <a:t>Output Defected</a:t>
              </a:r>
            </a:p>
          </p:txBody>
        </p:sp>
        <p:pic>
          <p:nvPicPr>
            <p:cNvPr id="10" name="Picture 9" descr="A diagram of a data model&#10;&#10;Description automatically generated">
              <a:extLst>
                <a:ext uri="{FF2B5EF4-FFF2-40B4-BE49-F238E27FC236}">
                  <a16:creationId xmlns:a16="http://schemas.microsoft.com/office/drawing/2014/main" id="{40529B9C-D03D-AF97-8F23-406293E39E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4137" t="56792" r="1305" b="29817"/>
            <a:stretch/>
          </p:blipFill>
          <p:spPr>
            <a:xfrm>
              <a:off x="4684234" y="4336756"/>
              <a:ext cx="1525975" cy="624080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2326BFB-AEC0-5B27-7F2F-40AF5EBFBEF4}"/>
                </a:ext>
              </a:extLst>
            </p:cNvPr>
            <p:cNvCxnSpPr>
              <a:cxnSpLocks/>
            </p:cNvCxnSpPr>
            <p:nvPr/>
          </p:nvCxnSpPr>
          <p:spPr>
            <a:xfrm>
              <a:off x="5376333" y="3776133"/>
              <a:ext cx="0" cy="560623"/>
            </a:xfrm>
            <a:prstGeom prst="straightConnector1">
              <a:avLst/>
            </a:prstGeom>
            <a:ln w="12700">
              <a:solidFill>
                <a:srgbClr val="D5837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5A6E750-48C9-769A-BECC-7F3BD8448C37}"/>
                </a:ext>
              </a:extLst>
            </p:cNvPr>
            <p:cNvCxnSpPr>
              <a:cxnSpLocks/>
            </p:cNvCxnSpPr>
            <p:nvPr/>
          </p:nvCxnSpPr>
          <p:spPr>
            <a:xfrm>
              <a:off x="4262966" y="3818466"/>
              <a:ext cx="0" cy="560623"/>
            </a:xfrm>
            <a:prstGeom prst="straightConnector1">
              <a:avLst/>
            </a:prstGeom>
            <a:ln w="12700">
              <a:solidFill>
                <a:srgbClr val="D5837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A683102-0CD5-8EE2-C595-D7B2BD6BA88B}"/>
                </a:ext>
              </a:extLst>
            </p:cNvPr>
            <p:cNvSpPr/>
            <p:nvPr/>
          </p:nvSpPr>
          <p:spPr>
            <a:xfrm>
              <a:off x="4271432" y="3818466"/>
              <a:ext cx="196801" cy="4699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77B8A9C-F8E1-B1D1-84F4-7035D5DDE480}"/>
                </a:ext>
              </a:extLst>
            </p:cNvPr>
            <p:cNvSpPr/>
            <p:nvPr/>
          </p:nvSpPr>
          <p:spPr>
            <a:xfrm>
              <a:off x="5322111" y="3797117"/>
              <a:ext cx="45719" cy="4699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4C82739-56F4-0726-24D6-8CAC23429E30}"/>
                </a:ext>
              </a:extLst>
            </p:cNvPr>
            <p:cNvSpPr/>
            <p:nvPr/>
          </p:nvSpPr>
          <p:spPr>
            <a:xfrm rot="5400000">
              <a:off x="4671032" y="3664144"/>
              <a:ext cx="196801" cy="6634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66"/>
          <p:cNvSpPr txBox="1">
            <a:spLocks noGrp="1"/>
          </p:cNvSpPr>
          <p:nvPr>
            <p:ph type="title"/>
          </p:nvPr>
        </p:nvSpPr>
        <p:spPr>
          <a:xfrm>
            <a:off x="726184" y="1989150"/>
            <a:ext cx="4463100" cy="15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5400" dirty="0">
                <a:solidFill>
                  <a:srgbClr val="434343"/>
                </a:solidFill>
              </a:rPr>
              <a:t>AI Model </a:t>
            </a:r>
            <a:br>
              <a:rPr lang="en-US" sz="5400" dirty="0"/>
            </a:br>
            <a:r>
              <a:rPr lang="en-US" sz="6000" dirty="0">
                <a:solidFill>
                  <a:srgbClr val="93A597"/>
                </a:solidFill>
              </a:rPr>
              <a:t>Demo</a:t>
            </a:r>
            <a:endParaRPr lang="en-US" sz="5400" dirty="0">
              <a:solidFill>
                <a:srgbClr val="93A597"/>
              </a:solidFill>
            </a:endParaRPr>
          </a:p>
        </p:txBody>
      </p:sp>
      <p:pic>
        <p:nvPicPr>
          <p:cNvPr id="3" name="video5866400666016027146">
            <a:hlinkClick r:id="" action="ppaction://media"/>
            <a:extLst>
              <a:ext uri="{FF2B5EF4-FFF2-40B4-BE49-F238E27FC236}">
                <a16:creationId xmlns:a16="http://schemas.microsoft.com/office/drawing/2014/main" id="{DB2DE85F-81E9-08D2-12AA-741D73B569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46225" y="881585"/>
            <a:ext cx="5597775" cy="33803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61111E-6 0 L -0.17951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76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229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07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66"/>
          <p:cNvSpPr txBox="1">
            <a:spLocks noGrp="1"/>
          </p:cNvSpPr>
          <p:nvPr>
            <p:ph type="title"/>
          </p:nvPr>
        </p:nvSpPr>
        <p:spPr>
          <a:xfrm>
            <a:off x="915025" y="1989150"/>
            <a:ext cx="4463100" cy="15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34343"/>
                </a:solidFill>
              </a:rPr>
              <a:t>Mobile App</a:t>
            </a:r>
          </a:p>
        </p:txBody>
      </p:sp>
      <p:sp>
        <p:nvSpPr>
          <p:cNvPr id="2078" name="Google Shape;2078;p66"/>
          <p:cNvSpPr txBox="1">
            <a:spLocks noGrp="1"/>
          </p:cNvSpPr>
          <p:nvPr>
            <p:ph type="title" idx="2"/>
          </p:nvPr>
        </p:nvSpPr>
        <p:spPr>
          <a:xfrm>
            <a:off x="915025" y="1216950"/>
            <a:ext cx="1933200" cy="7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Fira Sans Extra Condensed" charset="0"/>
              </a:rPr>
              <a:t>04</a:t>
            </a:r>
            <a:endParaRPr b="1" dirty="0">
              <a:latin typeface="Fira Sans Extra Condensed" charset="0"/>
            </a:endParaRPr>
          </a:p>
        </p:txBody>
      </p:sp>
      <p:sp>
        <p:nvSpPr>
          <p:cNvPr id="15" name="Google Shape;2077;p66">
            <a:extLst>
              <a:ext uri="{FF2B5EF4-FFF2-40B4-BE49-F238E27FC236}">
                <a16:creationId xmlns:a16="http://schemas.microsoft.com/office/drawing/2014/main" id="{22B24DB6-B10E-F302-CC7C-60536FD0995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15025" y="3569550"/>
            <a:ext cx="4463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1400" dirty="0">
                <a:solidFill>
                  <a:srgbClr val="434343"/>
                </a:solidFill>
                <a:latin typeface="Montserrat" panose="00000500000000000000" pitchFamily="2" charset="0"/>
              </a:rPr>
              <a:t>Mobile app integration</a:t>
            </a:r>
          </a:p>
        </p:txBody>
      </p:sp>
      <p:grpSp>
        <p:nvGrpSpPr>
          <p:cNvPr id="2" name="Google Shape;1110;p49">
            <a:extLst>
              <a:ext uri="{FF2B5EF4-FFF2-40B4-BE49-F238E27FC236}">
                <a16:creationId xmlns:a16="http://schemas.microsoft.com/office/drawing/2014/main" id="{1FA1B365-6ED8-F8CF-9D85-AFBBE862E81B}"/>
              </a:ext>
            </a:extLst>
          </p:cNvPr>
          <p:cNvGrpSpPr/>
          <p:nvPr/>
        </p:nvGrpSpPr>
        <p:grpSpPr>
          <a:xfrm flipH="1">
            <a:off x="5012776" y="960088"/>
            <a:ext cx="2566002" cy="2790736"/>
            <a:chOff x="692685" y="538923"/>
            <a:chExt cx="3737914" cy="4065286"/>
          </a:xfrm>
        </p:grpSpPr>
        <p:sp>
          <p:nvSpPr>
            <p:cNvPr id="4" name="Google Shape;1111;p49">
              <a:extLst>
                <a:ext uri="{FF2B5EF4-FFF2-40B4-BE49-F238E27FC236}">
                  <a16:creationId xmlns:a16="http://schemas.microsoft.com/office/drawing/2014/main" id="{62134615-ECE3-0431-17C0-0F320D377D59}"/>
                </a:ext>
              </a:extLst>
            </p:cNvPr>
            <p:cNvSpPr/>
            <p:nvPr/>
          </p:nvSpPr>
          <p:spPr>
            <a:xfrm flipH="1">
              <a:off x="720026" y="4328225"/>
              <a:ext cx="3710574" cy="275984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12;p49">
              <a:extLst>
                <a:ext uri="{FF2B5EF4-FFF2-40B4-BE49-F238E27FC236}">
                  <a16:creationId xmlns:a16="http://schemas.microsoft.com/office/drawing/2014/main" id="{90C510C8-9390-F2CB-E9BD-DD34D4C6BDEC}"/>
                </a:ext>
              </a:extLst>
            </p:cNvPr>
            <p:cNvSpPr/>
            <p:nvPr/>
          </p:nvSpPr>
          <p:spPr>
            <a:xfrm flipH="1">
              <a:off x="692685" y="538923"/>
              <a:ext cx="2109125" cy="3927796"/>
            </a:xfrm>
            <a:custGeom>
              <a:avLst/>
              <a:gdLst/>
              <a:ahLst/>
              <a:cxnLst/>
              <a:rect l="l" t="t" r="r" b="b"/>
              <a:pathLst>
                <a:path w="72150" h="134364" extrusionOk="0">
                  <a:moveTo>
                    <a:pt x="65938" y="0"/>
                  </a:moveTo>
                  <a:cubicBezTo>
                    <a:pt x="65919" y="0"/>
                    <a:pt x="65899" y="1"/>
                    <a:pt x="65880" y="1"/>
                  </a:cubicBezTo>
                  <a:lnTo>
                    <a:pt x="15110" y="1"/>
                  </a:lnTo>
                  <a:cubicBezTo>
                    <a:pt x="11507" y="67"/>
                    <a:pt x="8539" y="2836"/>
                    <a:pt x="8272" y="6439"/>
                  </a:cubicBezTo>
                  <a:lnTo>
                    <a:pt x="299" y="127926"/>
                  </a:lnTo>
                  <a:cubicBezTo>
                    <a:pt x="1" y="131409"/>
                    <a:pt x="2770" y="134364"/>
                    <a:pt x="6245" y="134364"/>
                  </a:cubicBezTo>
                  <a:cubicBezTo>
                    <a:pt x="6265" y="134364"/>
                    <a:pt x="6284" y="134364"/>
                    <a:pt x="6304" y="134364"/>
                  </a:cubicBezTo>
                  <a:lnTo>
                    <a:pt x="57040" y="134364"/>
                  </a:lnTo>
                  <a:cubicBezTo>
                    <a:pt x="60642" y="134297"/>
                    <a:pt x="63645" y="131528"/>
                    <a:pt x="63911" y="127926"/>
                  </a:cubicBezTo>
                  <a:lnTo>
                    <a:pt x="71884" y="6439"/>
                  </a:lnTo>
                  <a:cubicBezTo>
                    <a:pt x="72149" y="2956"/>
                    <a:pt x="69413" y="0"/>
                    <a:pt x="659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1113;p49">
              <a:extLst>
                <a:ext uri="{FF2B5EF4-FFF2-40B4-BE49-F238E27FC236}">
                  <a16:creationId xmlns:a16="http://schemas.microsoft.com/office/drawing/2014/main" id="{E4E0B40C-EC91-138A-6176-EBF27416DF73}"/>
                </a:ext>
              </a:extLst>
            </p:cNvPr>
            <p:cNvSpPr/>
            <p:nvPr/>
          </p:nvSpPr>
          <p:spPr>
            <a:xfrm flipH="1">
              <a:off x="723905" y="538923"/>
              <a:ext cx="2109096" cy="3927796"/>
            </a:xfrm>
            <a:custGeom>
              <a:avLst/>
              <a:gdLst/>
              <a:ahLst/>
              <a:cxnLst/>
              <a:rect l="l" t="t" r="r" b="b"/>
              <a:pathLst>
                <a:path w="72149" h="134364" extrusionOk="0">
                  <a:moveTo>
                    <a:pt x="65905" y="0"/>
                  </a:moveTo>
                  <a:cubicBezTo>
                    <a:pt x="65885" y="0"/>
                    <a:pt x="65865" y="1"/>
                    <a:pt x="65846" y="1"/>
                  </a:cubicBezTo>
                  <a:lnTo>
                    <a:pt x="15110" y="1"/>
                  </a:lnTo>
                  <a:cubicBezTo>
                    <a:pt x="11507" y="67"/>
                    <a:pt x="8538" y="2836"/>
                    <a:pt x="8238" y="6439"/>
                  </a:cubicBezTo>
                  <a:lnTo>
                    <a:pt x="266" y="127926"/>
                  </a:lnTo>
                  <a:cubicBezTo>
                    <a:pt x="0" y="131409"/>
                    <a:pt x="2737" y="134364"/>
                    <a:pt x="6244" y="134364"/>
                  </a:cubicBezTo>
                  <a:cubicBezTo>
                    <a:pt x="6264" y="134364"/>
                    <a:pt x="6284" y="134364"/>
                    <a:pt x="6303" y="134364"/>
                  </a:cubicBezTo>
                  <a:lnTo>
                    <a:pt x="57039" y="134364"/>
                  </a:lnTo>
                  <a:cubicBezTo>
                    <a:pt x="60642" y="134297"/>
                    <a:pt x="63611" y="131528"/>
                    <a:pt x="63911" y="127926"/>
                  </a:cubicBezTo>
                  <a:lnTo>
                    <a:pt x="71883" y="6439"/>
                  </a:lnTo>
                  <a:cubicBezTo>
                    <a:pt x="72149" y="2956"/>
                    <a:pt x="69412" y="0"/>
                    <a:pt x="65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14;p49">
              <a:extLst>
                <a:ext uri="{FF2B5EF4-FFF2-40B4-BE49-F238E27FC236}">
                  <a16:creationId xmlns:a16="http://schemas.microsoft.com/office/drawing/2014/main" id="{D66E075E-628A-6609-A413-83882B286B3D}"/>
                </a:ext>
              </a:extLst>
            </p:cNvPr>
            <p:cNvSpPr/>
            <p:nvPr/>
          </p:nvSpPr>
          <p:spPr>
            <a:xfrm flipH="1">
              <a:off x="753109" y="759307"/>
              <a:ext cx="2050689" cy="3492874"/>
            </a:xfrm>
            <a:custGeom>
              <a:avLst/>
              <a:gdLst/>
              <a:ahLst/>
              <a:cxnLst/>
              <a:rect l="l" t="t" r="r" b="b"/>
              <a:pathLst>
                <a:path w="70151" h="119486" extrusionOk="0">
                  <a:moveTo>
                    <a:pt x="9007" y="0"/>
                  </a:moveTo>
                  <a:cubicBezTo>
                    <a:pt x="8340" y="0"/>
                    <a:pt x="7773" y="534"/>
                    <a:pt x="7739" y="1235"/>
                  </a:cubicBezTo>
                  <a:lnTo>
                    <a:pt x="67" y="118085"/>
                  </a:lnTo>
                  <a:cubicBezTo>
                    <a:pt x="0" y="118852"/>
                    <a:pt x="601" y="119486"/>
                    <a:pt x="1368" y="119486"/>
                  </a:cubicBezTo>
                  <a:lnTo>
                    <a:pt x="61111" y="119486"/>
                  </a:lnTo>
                  <a:cubicBezTo>
                    <a:pt x="61811" y="119486"/>
                    <a:pt x="62378" y="118952"/>
                    <a:pt x="62412" y="118285"/>
                  </a:cubicBezTo>
                  <a:lnTo>
                    <a:pt x="70084" y="1401"/>
                  </a:lnTo>
                  <a:cubicBezTo>
                    <a:pt x="70151" y="634"/>
                    <a:pt x="69550" y="0"/>
                    <a:pt x="687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15;p49">
              <a:extLst>
                <a:ext uri="{FF2B5EF4-FFF2-40B4-BE49-F238E27FC236}">
                  <a16:creationId xmlns:a16="http://schemas.microsoft.com/office/drawing/2014/main" id="{10EEE026-832A-6E9E-33CA-8B42820DFE5B}"/>
                </a:ext>
              </a:extLst>
            </p:cNvPr>
            <p:cNvSpPr/>
            <p:nvPr/>
          </p:nvSpPr>
          <p:spPr>
            <a:xfrm flipH="1">
              <a:off x="1717489" y="3861138"/>
              <a:ext cx="170542" cy="324393"/>
            </a:xfrm>
            <a:custGeom>
              <a:avLst/>
              <a:gdLst/>
              <a:ahLst/>
              <a:cxnLst/>
              <a:rect l="l" t="t" r="r" b="b"/>
              <a:pathLst>
                <a:path w="5834" h="11097" extrusionOk="0">
                  <a:moveTo>
                    <a:pt x="2097" y="1"/>
                  </a:moveTo>
                  <a:cubicBezTo>
                    <a:pt x="1630" y="168"/>
                    <a:pt x="1197" y="401"/>
                    <a:pt x="796" y="635"/>
                  </a:cubicBezTo>
                  <a:cubicBezTo>
                    <a:pt x="769" y="632"/>
                    <a:pt x="741" y="631"/>
                    <a:pt x="714" y="631"/>
                  </a:cubicBezTo>
                  <a:cubicBezTo>
                    <a:pt x="318" y="631"/>
                    <a:pt x="0" y="854"/>
                    <a:pt x="63" y="1135"/>
                  </a:cubicBezTo>
                  <a:cubicBezTo>
                    <a:pt x="296" y="2402"/>
                    <a:pt x="563" y="3303"/>
                    <a:pt x="896" y="4871"/>
                  </a:cubicBezTo>
                  <a:cubicBezTo>
                    <a:pt x="1063" y="5838"/>
                    <a:pt x="763" y="7673"/>
                    <a:pt x="1530" y="10108"/>
                  </a:cubicBezTo>
                  <a:cubicBezTo>
                    <a:pt x="1727" y="10747"/>
                    <a:pt x="2278" y="11097"/>
                    <a:pt x="2906" y="11097"/>
                  </a:cubicBezTo>
                  <a:cubicBezTo>
                    <a:pt x="3557" y="11097"/>
                    <a:pt x="4290" y="10722"/>
                    <a:pt x="4799" y="9908"/>
                  </a:cubicBezTo>
                  <a:cubicBezTo>
                    <a:pt x="5833" y="8307"/>
                    <a:pt x="5133" y="6205"/>
                    <a:pt x="4833" y="4237"/>
                  </a:cubicBezTo>
                  <a:cubicBezTo>
                    <a:pt x="4632" y="2803"/>
                    <a:pt x="5500" y="1935"/>
                    <a:pt x="5500" y="1068"/>
                  </a:cubicBezTo>
                  <a:lnTo>
                    <a:pt x="5500" y="1068"/>
                  </a:lnTo>
                  <a:cubicBezTo>
                    <a:pt x="5236" y="1138"/>
                    <a:pt x="4960" y="1172"/>
                    <a:pt x="4685" y="1172"/>
                  </a:cubicBezTo>
                  <a:cubicBezTo>
                    <a:pt x="4300" y="1172"/>
                    <a:pt x="3915" y="1104"/>
                    <a:pt x="3565" y="968"/>
                  </a:cubicBezTo>
                  <a:cubicBezTo>
                    <a:pt x="2998" y="768"/>
                    <a:pt x="2498" y="434"/>
                    <a:pt x="20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16;p49">
              <a:extLst>
                <a:ext uri="{FF2B5EF4-FFF2-40B4-BE49-F238E27FC236}">
                  <a16:creationId xmlns:a16="http://schemas.microsoft.com/office/drawing/2014/main" id="{DCE92AC8-E66F-EE70-D0F4-9B4AF4FB8032}"/>
                </a:ext>
              </a:extLst>
            </p:cNvPr>
            <p:cNvSpPr/>
            <p:nvPr/>
          </p:nvSpPr>
          <p:spPr>
            <a:xfrm flipH="1">
              <a:off x="784300" y="758342"/>
              <a:ext cx="1077539" cy="3415847"/>
            </a:xfrm>
            <a:custGeom>
              <a:avLst/>
              <a:gdLst/>
              <a:ahLst/>
              <a:cxnLst/>
              <a:rect l="l" t="t" r="r" b="b"/>
              <a:pathLst>
                <a:path w="36861" h="116851" extrusionOk="0">
                  <a:moveTo>
                    <a:pt x="23751" y="3469"/>
                  </a:moveTo>
                  <a:cubicBezTo>
                    <a:pt x="23984" y="4036"/>
                    <a:pt x="24418" y="4503"/>
                    <a:pt x="24985" y="4770"/>
                  </a:cubicBezTo>
                  <a:cubicBezTo>
                    <a:pt x="25052" y="5504"/>
                    <a:pt x="25052" y="6238"/>
                    <a:pt x="24985" y="6972"/>
                  </a:cubicBezTo>
                  <a:cubicBezTo>
                    <a:pt x="24018" y="6171"/>
                    <a:pt x="23517" y="4937"/>
                    <a:pt x="23717" y="3703"/>
                  </a:cubicBezTo>
                  <a:cubicBezTo>
                    <a:pt x="23717" y="3636"/>
                    <a:pt x="23717" y="3536"/>
                    <a:pt x="23751" y="3469"/>
                  </a:cubicBezTo>
                  <a:close/>
                  <a:moveTo>
                    <a:pt x="23551" y="2969"/>
                  </a:moveTo>
                  <a:cubicBezTo>
                    <a:pt x="23551" y="3002"/>
                    <a:pt x="23551" y="3036"/>
                    <a:pt x="23584" y="3069"/>
                  </a:cubicBezTo>
                  <a:cubicBezTo>
                    <a:pt x="23517" y="3236"/>
                    <a:pt x="23451" y="3436"/>
                    <a:pt x="23417" y="3636"/>
                  </a:cubicBezTo>
                  <a:cubicBezTo>
                    <a:pt x="23250" y="5037"/>
                    <a:pt x="23817" y="6438"/>
                    <a:pt x="24985" y="7305"/>
                  </a:cubicBezTo>
                  <a:cubicBezTo>
                    <a:pt x="24952" y="7739"/>
                    <a:pt x="24885" y="8139"/>
                    <a:pt x="24852" y="8540"/>
                  </a:cubicBezTo>
                  <a:cubicBezTo>
                    <a:pt x="24051" y="8206"/>
                    <a:pt x="23417" y="7606"/>
                    <a:pt x="23017" y="6872"/>
                  </a:cubicBezTo>
                  <a:cubicBezTo>
                    <a:pt x="22583" y="6104"/>
                    <a:pt x="22483" y="5170"/>
                    <a:pt x="22717" y="4337"/>
                  </a:cubicBezTo>
                  <a:cubicBezTo>
                    <a:pt x="22850" y="3803"/>
                    <a:pt x="23150" y="3336"/>
                    <a:pt x="23551" y="2969"/>
                  </a:cubicBezTo>
                  <a:close/>
                  <a:moveTo>
                    <a:pt x="22583" y="0"/>
                  </a:moveTo>
                  <a:cubicBezTo>
                    <a:pt x="22650" y="934"/>
                    <a:pt x="22950" y="1835"/>
                    <a:pt x="23451" y="2602"/>
                  </a:cubicBezTo>
                  <a:cubicBezTo>
                    <a:pt x="22950" y="3036"/>
                    <a:pt x="22617" y="3569"/>
                    <a:pt x="22450" y="4203"/>
                  </a:cubicBezTo>
                  <a:cubicBezTo>
                    <a:pt x="22183" y="5104"/>
                    <a:pt x="22316" y="6104"/>
                    <a:pt x="22783" y="6938"/>
                  </a:cubicBezTo>
                  <a:cubicBezTo>
                    <a:pt x="23217" y="7772"/>
                    <a:pt x="23951" y="8406"/>
                    <a:pt x="24785" y="8773"/>
                  </a:cubicBezTo>
                  <a:cubicBezTo>
                    <a:pt x="24585" y="9974"/>
                    <a:pt x="24151" y="10975"/>
                    <a:pt x="23417" y="11508"/>
                  </a:cubicBezTo>
                  <a:cubicBezTo>
                    <a:pt x="22917" y="11442"/>
                    <a:pt x="22416" y="11408"/>
                    <a:pt x="21916" y="11375"/>
                  </a:cubicBezTo>
                  <a:cubicBezTo>
                    <a:pt x="21516" y="11342"/>
                    <a:pt x="21116" y="11308"/>
                    <a:pt x="20749" y="11308"/>
                  </a:cubicBezTo>
                  <a:cubicBezTo>
                    <a:pt x="20660" y="11300"/>
                    <a:pt x="20572" y="11296"/>
                    <a:pt x="20485" y="11296"/>
                  </a:cubicBezTo>
                  <a:cubicBezTo>
                    <a:pt x="19480" y="11296"/>
                    <a:pt x="18532" y="11817"/>
                    <a:pt x="17980" y="12676"/>
                  </a:cubicBezTo>
                  <a:cubicBezTo>
                    <a:pt x="17780" y="12743"/>
                    <a:pt x="17546" y="12876"/>
                    <a:pt x="17380" y="13009"/>
                  </a:cubicBezTo>
                  <a:cubicBezTo>
                    <a:pt x="16846" y="13443"/>
                    <a:pt x="16412" y="13777"/>
                    <a:pt x="15945" y="14210"/>
                  </a:cubicBezTo>
                  <a:cubicBezTo>
                    <a:pt x="15512" y="14611"/>
                    <a:pt x="15045" y="15011"/>
                    <a:pt x="14611" y="15411"/>
                  </a:cubicBezTo>
                  <a:cubicBezTo>
                    <a:pt x="13744" y="16245"/>
                    <a:pt x="12910" y="17112"/>
                    <a:pt x="12109" y="18013"/>
                  </a:cubicBezTo>
                  <a:cubicBezTo>
                    <a:pt x="10708" y="19547"/>
                    <a:pt x="9441" y="21249"/>
                    <a:pt x="8373" y="23050"/>
                  </a:cubicBezTo>
                  <a:cubicBezTo>
                    <a:pt x="7773" y="23183"/>
                    <a:pt x="7139" y="23984"/>
                    <a:pt x="6772" y="25118"/>
                  </a:cubicBezTo>
                  <a:cubicBezTo>
                    <a:pt x="6405" y="26319"/>
                    <a:pt x="6472" y="27486"/>
                    <a:pt x="6905" y="27953"/>
                  </a:cubicBezTo>
                  <a:cubicBezTo>
                    <a:pt x="6905" y="28087"/>
                    <a:pt x="6905" y="28254"/>
                    <a:pt x="6905" y="28420"/>
                  </a:cubicBezTo>
                  <a:cubicBezTo>
                    <a:pt x="6872" y="29721"/>
                    <a:pt x="6939" y="30989"/>
                    <a:pt x="7072" y="32290"/>
                  </a:cubicBezTo>
                  <a:cubicBezTo>
                    <a:pt x="7272" y="34525"/>
                    <a:pt x="7673" y="36760"/>
                    <a:pt x="8173" y="38995"/>
                  </a:cubicBezTo>
                  <a:cubicBezTo>
                    <a:pt x="7939" y="39262"/>
                    <a:pt x="7806" y="39628"/>
                    <a:pt x="7806" y="39995"/>
                  </a:cubicBezTo>
                  <a:cubicBezTo>
                    <a:pt x="7839" y="40696"/>
                    <a:pt x="7906" y="41396"/>
                    <a:pt x="8106" y="42097"/>
                  </a:cubicBezTo>
                  <a:lnTo>
                    <a:pt x="8507" y="44765"/>
                  </a:lnTo>
                  <a:lnTo>
                    <a:pt x="12209" y="44866"/>
                  </a:lnTo>
                  <a:lnTo>
                    <a:pt x="12543" y="42030"/>
                  </a:lnTo>
                  <a:lnTo>
                    <a:pt x="11242" y="39495"/>
                  </a:lnTo>
                  <a:cubicBezTo>
                    <a:pt x="11175" y="39362"/>
                    <a:pt x="11075" y="39195"/>
                    <a:pt x="10942" y="39095"/>
                  </a:cubicBezTo>
                  <a:cubicBezTo>
                    <a:pt x="10942" y="36893"/>
                    <a:pt x="10942" y="34692"/>
                    <a:pt x="11042" y="32557"/>
                  </a:cubicBezTo>
                  <a:cubicBezTo>
                    <a:pt x="11075" y="31389"/>
                    <a:pt x="11175" y="30255"/>
                    <a:pt x="11309" y="29188"/>
                  </a:cubicBezTo>
                  <a:cubicBezTo>
                    <a:pt x="11375" y="28687"/>
                    <a:pt x="11475" y="28187"/>
                    <a:pt x="11609" y="27687"/>
                  </a:cubicBezTo>
                  <a:cubicBezTo>
                    <a:pt x="11675" y="27486"/>
                    <a:pt x="11742" y="27286"/>
                    <a:pt x="11809" y="27120"/>
                  </a:cubicBezTo>
                  <a:cubicBezTo>
                    <a:pt x="11842" y="27019"/>
                    <a:pt x="11876" y="26953"/>
                    <a:pt x="11909" y="26886"/>
                  </a:cubicBezTo>
                  <a:lnTo>
                    <a:pt x="11942" y="26819"/>
                  </a:lnTo>
                  <a:lnTo>
                    <a:pt x="11976" y="26786"/>
                  </a:lnTo>
                  <a:lnTo>
                    <a:pt x="12009" y="26719"/>
                  </a:lnTo>
                  <a:cubicBezTo>
                    <a:pt x="12609" y="25819"/>
                    <a:pt x="13243" y="24985"/>
                    <a:pt x="13910" y="24184"/>
                  </a:cubicBezTo>
                  <a:cubicBezTo>
                    <a:pt x="14611" y="23350"/>
                    <a:pt x="15345" y="22550"/>
                    <a:pt x="16112" y="21749"/>
                  </a:cubicBezTo>
                  <a:lnTo>
                    <a:pt x="17780" y="20081"/>
                  </a:lnTo>
                  <a:lnTo>
                    <a:pt x="17780" y="20515"/>
                  </a:lnTo>
                  <a:lnTo>
                    <a:pt x="17780" y="21115"/>
                  </a:lnTo>
                  <a:lnTo>
                    <a:pt x="17780" y="22783"/>
                  </a:lnTo>
                  <a:lnTo>
                    <a:pt x="17780" y="22917"/>
                  </a:lnTo>
                  <a:cubicBezTo>
                    <a:pt x="17780" y="23450"/>
                    <a:pt x="17746" y="23984"/>
                    <a:pt x="17713" y="24518"/>
                  </a:cubicBezTo>
                  <a:cubicBezTo>
                    <a:pt x="17646" y="26586"/>
                    <a:pt x="17546" y="28587"/>
                    <a:pt x="17380" y="30422"/>
                  </a:cubicBezTo>
                  <a:cubicBezTo>
                    <a:pt x="17246" y="32023"/>
                    <a:pt x="17079" y="33524"/>
                    <a:pt x="16913" y="34858"/>
                  </a:cubicBezTo>
                  <a:cubicBezTo>
                    <a:pt x="16746" y="36560"/>
                    <a:pt x="17246" y="38261"/>
                    <a:pt x="18347" y="39628"/>
                  </a:cubicBezTo>
                  <a:cubicBezTo>
                    <a:pt x="17646" y="40763"/>
                    <a:pt x="17313" y="42064"/>
                    <a:pt x="17313" y="43398"/>
                  </a:cubicBezTo>
                  <a:cubicBezTo>
                    <a:pt x="15912" y="44098"/>
                    <a:pt x="14911" y="45433"/>
                    <a:pt x="14644" y="46967"/>
                  </a:cubicBezTo>
                  <a:cubicBezTo>
                    <a:pt x="13277" y="53772"/>
                    <a:pt x="10775" y="65781"/>
                    <a:pt x="8240" y="74387"/>
                  </a:cubicBezTo>
                  <a:cubicBezTo>
                    <a:pt x="7372" y="74854"/>
                    <a:pt x="6705" y="75588"/>
                    <a:pt x="6338" y="76488"/>
                  </a:cubicBezTo>
                  <a:cubicBezTo>
                    <a:pt x="5838" y="77656"/>
                    <a:pt x="5838" y="78957"/>
                    <a:pt x="6305" y="80124"/>
                  </a:cubicBezTo>
                  <a:cubicBezTo>
                    <a:pt x="3536" y="87196"/>
                    <a:pt x="1435" y="97837"/>
                    <a:pt x="234" y="102940"/>
                  </a:cubicBezTo>
                  <a:cubicBezTo>
                    <a:pt x="0" y="104108"/>
                    <a:pt x="367" y="105309"/>
                    <a:pt x="1201" y="106176"/>
                  </a:cubicBezTo>
                  <a:cubicBezTo>
                    <a:pt x="1602" y="106576"/>
                    <a:pt x="2102" y="106910"/>
                    <a:pt x="2636" y="107110"/>
                  </a:cubicBezTo>
                  <a:cubicBezTo>
                    <a:pt x="3005" y="107246"/>
                    <a:pt x="3386" y="107314"/>
                    <a:pt x="3766" y="107314"/>
                  </a:cubicBezTo>
                  <a:cubicBezTo>
                    <a:pt x="4036" y="107314"/>
                    <a:pt x="4306" y="107280"/>
                    <a:pt x="4570" y="107210"/>
                  </a:cubicBezTo>
                  <a:cubicBezTo>
                    <a:pt x="5571" y="107010"/>
                    <a:pt x="6372" y="106276"/>
                    <a:pt x="6705" y="105342"/>
                  </a:cubicBezTo>
                  <a:cubicBezTo>
                    <a:pt x="8473" y="100339"/>
                    <a:pt x="11275" y="91366"/>
                    <a:pt x="14778" y="84094"/>
                  </a:cubicBezTo>
                  <a:cubicBezTo>
                    <a:pt x="16079" y="83793"/>
                    <a:pt x="17179" y="82859"/>
                    <a:pt x="17680" y="81625"/>
                  </a:cubicBezTo>
                  <a:cubicBezTo>
                    <a:pt x="18280" y="80258"/>
                    <a:pt x="18180" y="78690"/>
                    <a:pt x="17446" y="77422"/>
                  </a:cubicBezTo>
                  <a:cubicBezTo>
                    <a:pt x="19748" y="70851"/>
                    <a:pt x="22717" y="60977"/>
                    <a:pt x="24852" y="53805"/>
                  </a:cubicBezTo>
                  <a:cubicBezTo>
                    <a:pt x="24952" y="54606"/>
                    <a:pt x="25052" y="55406"/>
                    <a:pt x="25152" y="56274"/>
                  </a:cubicBezTo>
                  <a:cubicBezTo>
                    <a:pt x="25152" y="56340"/>
                    <a:pt x="25152" y="56441"/>
                    <a:pt x="25185" y="56541"/>
                  </a:cubicBezTo>
                  <a:cubicBezTo>
                    <a:pt x="25218" y="56974"/>
                    <a:pt x="25285" y="57441"/>
                    <a:pt x="25352" y="57908"/>
                  </a:cubicBezTo>
                  <a:lnTo>
                    <a:pt x="25352" y="58108"/>
                  </a:lnTo>
                  <a:cubicBezTo>
                    <a:pt x="25385" y="58575"/>
                    <a:pt x="25452" y="59076"/>
                    <a:pt x="25519" y="59543"/>
                  </a:cubicBezTo>
                  <a:cubicBezTo>
                    <a:pt x="25986" y="63579"/>
                    <a:pt x="26453" y="67949"/>
                    <a:pt x="26786" y="72052"/>
                  </a:cubicBezTo>
                  <a:cubicBezTo>
                    <a:pt x="27053" y="75187"/>
                    <a:pt x="27487" y="78189"/>
                    <a:pt x="27787" y="80825"/>
                  </a:cubicBezTo>
                  <a:cubicBezTo>
                    <a:pt x="27220" y="81492"/>
                    <a:pt x="26853" y="82292"/>
                    <a:pt x="26753" y="83160"/>
                  </a:cubicBezTo>
                  <a:cubicBezTo>
                    <a:pt x="26553" y="84694"/>
                    <a:pt x="27053" y="86228"/>
                    <a:pt x="28121" y="87296"/>
                  </a:cubicBezTo>
                  <a:cubicBezTo>
                    <a:pt x="28287" y="96636"/>
                    <a:pt x="29221" y="109378"/>
                    <a:pt x="29688" y="115249"/>
                  </a:cubicBezTo>
                  <a:cubicBezTo>
                    <a:pt x="29755" y="115816"/>
                    <a:pt x="29955" y="116383"/>
                    <a:pt x="30255" y="116850"/>
                  </a:cubicBezTo>
                  <a:lnTo>
                    <a:pt x="34859" y="47534"/>
                  </a:lnTo>
                  <a:cubicBezTo>
                    <a:pt x="34525" y="47100"/>
                    <a:pt x="34125" y="46700"/>
                    <a:pt x="33691" y="46333"/>
                  </a:cubicBezTo>
                  <a:cubicBezTo>
                    <a:pt x="33825" y="45633"/>
                    <a:pt x="33858" y="44932"/>
                    <a:pt x="33791" y="44232"/>
                  </a:cubicBezTo>
                  <a:cubicBezTo>
                    <a:pt x="33725" y="43698"/>
                    <a:pt x="33624" y="43198"/>
                    <a:pt x="33491" y="42664"/>
                  </a:cubicBezTo>
                  <a:cubicBezTo>
                    <a:pt x="34192" y="42264"/>
                    <a:pt x="34825" y="41663"/>
                    <a:pt x="35259" y="40996"/>
                  </a:cubicBezTo>
                  <a:lnTo>
                    <a:pt x="36860" y="16579"/>
                  </a:lnTo>
                  <a:cubicBezTo>
                    <a:pt x="36226" y="15078"/>
                    <a:pt x="34959" y="13943"/>
                    <a:pt x="33391" y="13410"/>
                  </a:cubicBezTo>
                  <a:cubicBezTo>
                    <a:pt x="33057" y="13310"/>
                    <a:pt x="32657" y="13176"/>
                    <a:pt x="32290" y="13076"/>
                  </a:cubicBezTo>
                  <a:cubicBezTo>
                    <a:pt x="31957" y="12976"/>
                    <a:pt x="31656" y="12909"/>
                    <a:pt x="31323" y="12809"/>
                  </a:cubicBezTo>
                  <a:cubicBezTo>
                    <a:pt x="29188" y="11942"/>
                    <a:pt x="28821" y="10541"/>
                    <a:pt x="29055" y="9073"/>
                  </a:cubicBezTo>
                  <a:cubicBezTo>
                    <a:pt x="29088" y="8873"/>
                    <a:pt x="29121" y="8706"/>
                    <a:pt x="29155" y="8506"/>
                  </a:cubicBezTo>
                  <a:lnTo>
                    <a:pt x="29221" y="8306"/>
                  </a:lnTo>
                  <a:cubicBezTo>
                    <a:pt x="29470" y="8349"/>
                    <a:pt x="29717" y="8370"/>
                    <a:pt x="29962" y="8370"/>
                  </a:cubicBezTo>
                  <a:cubicBezTo>
                    <a:pt x="31785" y="8370"/>
                    <a:pt x="33437" y="7202"/>
                    <a:pt x="34025" y="5437"/>
                  </a:cubicBezTo>
                  <a:cubicBezTo>
                    <a:pt x="34558" y="3669"/>
                    <a:pt x="34692" y="1801"/>
                    <a:pt x="34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17;p49">
              <a:extLst>
                <a:ext uri="{FF2B5EF4-FFF2-40B4-BE49-F238E27FC236}">
                  <a16:creationId xmlns:a16="http://schemas.microsoft.com/office/drawing/2014/main" id="{E34EAB4D-55AE-DDF3-0DDC-7DAAD263B058}"/>
                </a:ext>
              </a:extLst>
            </p:cNvPr>
            <p:cNvSpPr/>
            <p:nvPr/>
          </p:nvSpPr>
          <p:spPr>
            <a:xfrm flipH="1">
              <a:off x="1454221" y="625714"/>
              <a:ext cx="405659" cy="45866"/>
            </a:xfrm>
            <a:custGeom>
              <a:avLst/>
              <a:gdLst/>
              <a:ahLst/>
              <a:cxnLst/>
              <a:rect l="l" t="t" r="r" b="b"/>
              <a:pathLst>
                <a:path w="13877" h="1569" extrusionOk="0">
                  <a:moveTo>
                    <a:pt x="901" y="1"/>
                  </a:moveTo>
                  <a:cubicBezTo>
                    <a:pt x="434" y="1"/>
                    <a:pt x="67" y="334"/>
                    <a:pt x="34" y="801"/>
                  </a:cubicBezTo>
                  <a:cubicBezTo>
                    <a:pt x="0" y="1201"/>
                    <a:pt x="334" y="1568"/>
                    <a:pt x="767" y="1568"/>
                  </a:cubicBezTo>
                  <a:lnTo>
                    <a:pt x="13043" y="1568"/>
                  </a:lnTo>
                  <a:cubicBezTo>
                    <a:pt x="13476" y="1568"/>
                    <a:pt x="13843" y="1235"/>
                    <a:pt x="13877" y="801"/>
                  </a:cubicBezTo>
                  <a:cubicBezTo>
                    <a:pt x="13877" y="367"/>
                    <a:pt x="13543" y="1"/>
                    <a:pt x="13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18;p49">
              <a:extLst>
                <a:ext uri="{FF2B5EF4-FFF2-40B4-BE49-F238E27FC236}">
                  <a16:creationId xmlns:a16="http://schemas.microsoft.com/office/drawing/2014/main" id="{2C97BDED-E43B-0BBE-6EA1-CB0EAE6BB95A}"/>
                </a:ext>
              </a:extLst>
            </p:cNvPr>
            <p:cNvSpPr/>
            <p:nvPr/>
          </p:nvSpPr>
          <p:spPr>
            <a:xfrm flipH="1">
              <a:off x="3254271" y="1181015"/>
              <a:ext cx="524840" cy="875689"/>
            </a:xfrm>
            <a:custGeom>
              <a:avLst/>
              <a:gdLst/>
              <a:ahLst/>
              <a:cxnLst/>
              <a:rect l="l" t="t" r="r" b="b"/>
              <a:pathLst>
                <a:path w="17954" h="29956" extrusionOk="0">
                  <a:moveTo>
                    <a:pt x="15182" y="0"/>
                  </a:moveTo>
                  <a:cubicBezTo>
                    <a:pt x="13876" y="0"/>
                    <a:pt x="12771" y="985"/>
                    <a:pt x="12616" y="2286"/>
                  </a:cubicBezTo>
                  <a:lnTo>
                    <a:pt x="12616" y="2320"/>
                  </a:lnTo>
                  <a:cubicBezTo>
                    <a:pt x="12316" y="4822"/>
                    <a:pt x="11983" y="7357"/>
                    <a:pt x="11649" y="9859"/>
                  </a:cubicBezTo>
                  <a:cubicBezTo>
                    <a:pt x="11449" y="11093"/>
                    <a:pt x="11249" y="12327"/>
                    <a:pt x="11049" y="13561"/>
                  </a:cubicBezTo>
                  <a:cubicBezTo>
                    <a:pt x="10848" y="14729"/>
                    <a:pt x="10582" y="15863"/>
                    <a:pt x="10248" y="16997"/>
                  </a:cubicBezTo>
                  <a:cubicBezTo>
                    <a:pt x="10148" y="17264"/>
                    <a:pt x="10081" y="17497"/>
                    <a:pt x="9981" y="17697"/>
                  </a:cubicBezTo>
                  <a:cubicBezTo>
                    <a:pt x="9914" y="17864"/>
                    <a:pt x="9848" y="18031"/>
                    <a:pt x="9748" y="18198"/>
                  </a:cubicBezTo>
                  <a:cubicBezTo>
                    <a:pt x="9447" y="18631"/>
                    <a:pt x="9114" y="19065"/>
                    <a:pt x="8747" y="19499"/>
                  </a:cubicBezTo>
                  <a:cubicBezTo>
                    <a:pt x="8013" y="20399"/>
                    <a:pt x="7146" y="21300"/>
                    <a:pt x="6245" y="22234"/>
                  </a:cubicBezTo>
                  <a:cubicBezTo>
                    <a:pt x="4511" y="24035"/>
                    <a:pt x="2676" y="25870"/>
                    <a:pt x="875" y="27705"/>
                  </a:cubicBezTo>
                  <a:cubicBezTo>
                    <a:pt x="0" y="28606"/>
                    <a:pt x="782" y="29956"/>
                    <a:pt x="1809" y="29956"/>
                  </a:cubicBezTo>
                  <a:cubicBezTo>
                    <a:pt x="2035" y="29956"/>
                    <a:pt x="2274" y="29890"/>
                    <a:pt x="2509" y="29739"/>
                  </a:cubicBezTo>
                  <a:cubicBezTo>
                    <a:pt x="4744" y="28372"/>
                    <a:pt x="6912" y="26837"/>
                    <a:pt x="8980" y="25236"/>
                  </a:cubicBezTo>
                  <a:cubicBezTo>
                    <a:pt x="10014" y="24402"/>
                    <a:pt x="11049" y="23568"/>
                    <a:pt x="12049" y="22601"/>
                  </a:cubicBezTo>
                  <a:cubicBezTo>
                    <a:pt x="12616" y="22067"/>
                    <a:pt x="13117" y="21500"/>
                    <a:pt x="13584" y="20933"/>
                  </a:cubicBezTo>
                  <a:cubicBezTo>
                    <a:pt x="13884" y="20566"/>
                    <a:pt x="14117" y="20166"/>
                    <a:pt x="14318" y="19732"/>
                  </a:cubicBezTo>
                  <a:cubicBezTo>
                    <a:pt x="14518" y="19332"/>
                    <a:pt x="14684" y="18998"/>
                    <a:pt x="14818" y="18631"/>
                  </a:cubicBezTo>
                  <a:cubicBezTo>
                    <a:pt x="15318" y="17331"/>
                    <a:pt x="15719" y="15963"/>
                    <a:pt x="16019" y="14595"/>
                  </a:cubicBezTo>
                  <a:cubicBezTo>
                    <a:pt x="16352" y="13294"/>
                    <a:pt x="16586" y="11993"/>
                    <a:pt x="16819" y="10659"/>
                  </a:cubicBezTo>
                  <a:cubicBezTo>
                    <a:pt x="17286" y="8057"/>
                    <a:pt x="17620" y="5489"/>
                    <a:pt x="17853" y="2820"/>
                  </a:cubicBezTo>
                  <a:lnTo>
                    <a:pt x="17820" y="2820"/>
                  </a:lnTo>
                  <a:cubicBezTo>
                    <a:pt x="17953" y="1419"/>
                    <a:pt x="16886" y="152"/>
                    <a:pt x="15485" y="18"/>
                  </a:cubicBezTo>
                  <a:cubicBezTo>
                    <a:pt x="15383" y="6"/>
                    <a:pt x="15282" y="0"/>
                    <a:pt x="15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19;p49">
              <a:extLst>
                <a:ext uri="{FF2B5EF4-FFF2-40B4-BE49-F238E27FC236}">
                  <a16:creationId xmlns:a16="http://schemas.microsoft.com/office/drawing/2014/main" id="{B6AF6AD9-0B50-748D-AE4B-4F713F976C67}"/>
                </a:ext>
              </a:extLst>
            </p:cNvPr>
            <p:cNvSpPr/>
            <p:nvPr/>
          </p:nvSpPr>
          <p:spPr>
            <a:xfrm flipH="1">
              <a:off x="3335215" y="1680393"/>
              <a:ext cx="99478" cy="149027"/>
            </a:xfrm>
            <a:custGeom>
              <a:avLst/>
              <a:gdLst/>
              <a:ahLst/>
              <a:cxnLst/>
              <a:rect l="l" t="t" r="r" b="b"/>
              <a:pathLst>
                <a:path w="3403" h="5098" extrusionOk="0">
                  <a:moveTo>
                    <a:pt x="2531" y="1"/>
                  </a:moveTo>
                  <a:cubicBezTo>
                    <a:pt x="1912" y="1"/>
                    <a:pt x="1101" y="847"/>
                    <a:pt x="601" y="2082"/>
                  </a:cubicBezTo>
                  <a:cubicBezTo>
                    <a:pt x="0" y="3450"/>
                    <a:pt x="34" y="4784"/>
                    <a:pt x="668" y="5051"/>
                  </a:cubicBezTo>
                  <a:cubicBezTo>
                    <a:pt x="739" y="5083"/>
                    <a:pt x="815" y="5098"/>
                    <a:pt x="895" y="5098"/>
                  </a:cubicBezTo>
                  <a:cubicBezTo>
                    <a:pt x="1492" y="5098"/>
                    <a:pt x="2306" y="4251"/>
                    <a:pt x="2836" y="3016"/>
                  </a:cubicBezTo>
                  <a:cubicBezTo>
                    <a:pt x="3403" y="1649"/>
                    <a:pt x="3369" y="314"/>
                    <a:pt x="2769" y="47"/>
                  </a:cubicBezTo>
                  <a:cubicBezTo>
                    <a:pt x="2694" y="16"/>
                    <a:pt x="2614" y="1"/>
                    <a:pt x="253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20;p49">
              <a:extLst>
                <a:ext uri="{FF2B5EF4-FFF2-40B4-BE49-F238E27FC236}">
                  <a16:creationId xmlns:a16="http://schemas.microsoft.com/office/drawing/2014/main" id="{F7E845DB-AF12-A964-18C4-288E38A25AED}"/>
                </a:ext>
              </a:extLst>
            </p:cNvPr>
            <p:cNvSpPr/>
            <p:nvPr/>
          </p:nvSpPr>
          <p:spPr>
            <a:xfrm flipH="1">
              <a:off x="3690156" y="1983827"/>
              <a:ext cx="105325" cy="133856"/>
            </a:xfrm>
            <a:custGeom>
              <a:avLst/>
              <a:gdLst/>
              <a:ahLst/>
              <a:cxnLst/>
              <a:rect l="l" t="t" r="r" b="b"/>
              <a:pathLst>
                <a:path w="3603" h="4579" extrusionOk="0">
                  <a:moveTo>
                    <a:pt x="2036" y="0"/>
                  </a:moveTo>
                  <a:cubicBezTo>
                    <a:pt x="1759" y="0"/>
                    <a:pt x="1480" y="78"/>
                    <a:pt x="1234" y="242"/>
                  </a:cubicBezTo>
                  <a:lnTo>
                    <a:pt x="0" y="1076"/>
                  </a:lnTo>
                  <a:lnTo>
                    <a:pt x="1968" y="4578"/>
                  </a:lnTo>
                  <a:cubicBezTo>
                    <a:pt x="2502" y="3811"/>
                    <a:pt x="2969" y="2977"/>
                    <a:pt x="3403" y="2143"/>
                  </a:cubicBezTo>
                  <a:cubicBezTo>
                    <a:pt x="3603" y="1676"/>
                    <a:pt x="3569" y="1176"/>
                    <a:pt x="3336" y="742"/>
                  </a:cubicBezTo>
                  <a:cubicBezTo>
                    <a:pt x="3054" y="266"/>
                    <a:pt x="2548" y="0"/>
                    <a:pt x="203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21;p49">
              <a:extLst>
                <a:ext uri="{FF2B5EF4-FFF2-40B4-BE49-F238E27FC236}">
                  <a16:creationId xmlns:a16="http://schemas.microsoft.com/office/drawing/2014/main" id="{FC153BEE-F961-061A-2624-5B2A5DF41D5E}"/>
                </a:ext>
              </a:extLst>
            </p:cNvPr>
            <p:cNvSpPr/>
            <p:nvPr/>
          </p:nvSpPr>
          <p:spPr>
            <a:xfrm flipH="1">
              <a:off x="3737922" y="2015252"/>
              <a:ext cx="95590" cy="147273"/>
            </a:xfrm>
            <a:custGeom>
              <a:avLst/>
              <a:gdLst/>
              <a:ahLst/>
              <a:cxnLst/>
              <a:rect l="l" t="t" r="r" b="b"/>
              <a:pathLst>
                <a:path w="3270" h="5038" extrusionOk="0">
                  <a:moveTo>
                    <a:pt x="1301" y="1"/>
                  </a:moveTo>
                  <a:lnTo>
                    <a:pt x="0" y="2202"/>
                  </a:lnTo>
                  <a:lnTo>
                    <a:pt x="1935" y="5037"/>
                  </a:lnTo>
                  <a:lnTo>
                    <a:pt x="3269" y="3503"/>
                  </a:lnTo>
                  <a:lnTo>
                    <a:pt x="13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22;p49">
              <a:extLst>
                <a:ext uri="{FF2B5EF4-FFF2-40B4-BE49-F238E27FC236}">
                  <a16:creationId xmlns:a16="http://schemas.microsoft.com/office/drawing/2014/main" id="{6CE1F23C-EB9D-4A60-951F-227C8DC11AA7}"/>
                </a:ext>
              </a:extLst>
            </p:cNvPr>
            <p:cNvSpPr/>
            <p:nvPr/>
          </p:nvSpPr>
          <p:spPr>
            <a:xfrm flipH="1">
              <a:off x="1826701" y="3834624"/>
              <a:ext cx="183726" cy="332578"/>
            </a:xfrm>
            <a:custGeom>
              <a:avLst/>
              <a:gdLst/>
              <a:ahLst/>
              <a:cxnLst/>
              <a:rect l="l" t="t" r="r" b="b"/>
              <a:pathLst>
                <a:path w="6285" h="11377" extrusionOk="0">
                  <a:moveTo>
                    <a:pt x="2662" y="1"/>
                  </a:moveTo>
                  <a:cubicBezTo>
                    <a:pt x="2547" y="1"/>
                    <a:pt x="2439" y="87"/>
                    <a:pt x="2382" y="174"/>
                  </a:cubicBezTo>
                  <a:lnTo>
                    <a:pt x="580" y="4010"/>
                  </a:lnTo>
                  <a:cubicBezTo>
                    <a:pt x="514" y="4210"/>
                    <a:pt x="514" y="4410"/>
                    <a:pt x="580" y="4610"/>
                  </a:cubicBezTo>
                  <a:cubicBezTo>
                    <a:pt x="880" y="5711"/>
                    <a:pt x="1247" y="7746"/>
                    <a:pt x="147" y="10548"/>
                  </a:cubicBezTo>
                  <a:cubicBezTo>
                    <a:pt x="0" y="10903"/>
                    <a:pt x="417" y="11377"/>
                    <a:pt x="922" y="11377"/>
                  </a:cubicBezTo>
                  <a:cubicBezTo>
                    <a:pt x="1222" y="11377"/>
                    <a:pt x="1553" y="11209"/>
                    <a:pt x="1814" y="10748"/>
                  </a:cubicBezTo>
                  <a:cubicBezTo>
                    <a:pt x="3182" y="8413"/>
                    <a:pt x="3883" y="6011"/>
                    <a:pt x="4316" y="5077"/>
                  </a:cubicBezTo>
                  <a:cubicBezTo>
                    <a:pt x="5050" y="3510"/>
                    <a:pt x="5550" y="2642"/>
                    <a:pt x="6151" y="1441"/>
                  </a:cubicBezTo>
                  <a:cubicBezTo>
                    <a:pt x="6284" y="1141"/>
                    <a:pt x="6118" y="774"/>
                    <a:pt x="5817" y="708"/>
                  </a:cubicBezTo>
                  <a:lnTo>
                    <a:pt x="2715" y="7"/>
                  </a:lnTo>
                  <a:cubicBezTo>
                    <a:pt x="2697" y="3"/>
                    <a:pt x="2679" y="1"/>
                    <a:pt x="2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23;p49">
              <a:extLst>
                <a:ext uri="{FF2B5EF4-FFF2-40B4-BE49-F238E27FC236}">
                  <a16:creationId xmlns:a16="http://schemas.microsoft.com/office/drawing/2014/main" id="{FE00A5F8-83FC-1AC1-FD32-75D74B560DAE}"/>
                </a:ext>
              </a:extLst>
            </p:cNvPr>
            <p:cNvSpPr/>
            <p:nvPr/>
          </p:nvSpPr>
          <p:spPr>
            <a:xfrm flipH="1">
              <a:off x="2921751" y="4298982"/>
              <a:ext cx="395925" cy="116053"/>
            </a:xfrm>
            <a:custGeom>
              <a:avLst/>
              <a:gdLst/>
              <a:ahLst/>
              <a:cxnLst/>
              <a:rect l="l" t="t" r="r" b="b"/>
              <a:pathLst>
                <a:path w="13544" h="3970" extrusionOk="0">
                  <a:moveTo>
                    <a:pt x="8706" y="0"/>
                  </a:moveTo>
                  <a:cubicBezTo>
                    <a:pt x="8406" y="33"/>
                    <a:pt x="8139" y="100"/>
                    <a:pt x="7873" y="267"/>
                  </a:cubicBezTo>
                  <a:cubicBezTo>
                    <a:pt x="5538" y="1701"/>
                    <a:pt x="3303" y="1735"/>
                    <a:pt x="601" y="2335"/>
                  </a:cubicBezTo>
                  <a:cubicBezTo>
                    <a:pt x="0" y="2435"/>
                    <a:pt x="401" y="3903"/>
                    <a:pt x="1802" y="3903"/>
                  </a:cubicBezTo>
                  <a:cubicBezTo>
                    <a:pt x="4137" y="3903"/>
                    <a:pt x="5904" y="3836"/>
                    <a:pt x="7906" y="3836"/>
                  </a:cubicBezTo>
                  <a:cubicBezTo>
                    <a:pt x="9607" y="3836"/>
                    <a:pt x="11609" y="3936"/>
                    <a:pt x="12943" y="3970"/>
                  </a:cubicBezTo>
                  <a:cubicBezTo>
                    <a:pt x="13276" y="3970"/>
                    <a:pt x="13543" y="3669"/>
                    <a:pt x="13477" y="3369"/>
                  </a:cubicBezTo>
                  <a:lnTo>
                    <a:pt x="12809" y="267"/>
                  </a:lnTo>
                  <a:cubicBezTo>
                    <a:pt x="12776" y="134"/>
                    <a:pt x="12643" y="33"/>
                    <a:pt x="12509" y="33"/>
                  </a:cubicBezTo>
                  <a:lnTo>
                    <a:pt x="8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24;p49">
              <a:extLst>
                <a:ext uri="{FF2B5EF4-FFF2-40B4-BE49-F238E27FC236}">
                  <a16:creationId xmlns:a16="http://schemas.microsoft.com/office/drawing/2014/main" id="{AC036FC7-CF34-C336-1DD0-55240C129CCA}"/>
                </a:ext>
              </a:extLst>
            </p:cNvPr>
            <p:cNvSpPr/>
            <p:nvPr/>
          </p:nvSpPr>
          <p:spPr>
            <a:xfrm flipH="1">
              <a:off x="3039733" y="3084197"/>
              <a:ext cx="258445" cy="261602"/>
            </a:xfrm>
            <a:custGeom>
              <a:avLst/>
              <a:gdLst/>
              <a:ahLst/>
              <a:cxnLst/>
              <a:rect l="l" t="t" r="r" b="b"/>
              <a:pathLst>
                <a:path w="8841" h="8949" extrusionOk="0">
                  <a:moveTo>
                    <a:pt x="4239" y="0"/>
                  </a:moveTo>
                  <a:cubicBezTo>
                    <a:pt x="3973" y="0"/>
                    <a:pt x="3704" y="30"/>
                    <a:pt x="3436" y="93"/>
                  </a:cubicBezTo>
                  <a:cubicBezTo>
                    <a:pt x="1301" y="560"/>
                    <a:pt x="0" y="2928"/>
                    <a:pt x="567" y="5364"/>
                  </a:cubicBezTo>
                  <a:cubicBezTo>
                    <a:pt x="1038" y="7480"/>
                    <a:pt x="2803" y="8948"/>
                    <a:pt x="4676" y="8948"/>
                  </a:cubicBezTo>
                  <a:cubicBezTo>
                    <a:pt x="4929" y="8948"/>
                    <a:pt x="5184" y="8922"/>
                    <a:pt x="5438" y="8866"/>
                  </a:cubicBezTo>
                  <a:cubicBezTo>
                    <a:pt x="7572" y="8399"/>
                    <a:pt x="8840" y="6031"/>
                    <a:pt x="8306" y="3596"/>
                  </a:cubicBezTo>
                  <a:cubicBezTo>
                    <a:pt x="7810" y="1466"/>
                    <a:pt x="6090" y="0"/>
                    <a:pt x="4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25;p49">
              <a:extLst>
                <a:ext uri="{FF2B5EF4-FFF2-40B4-BE49-F238E27FC236}">
                  <a16:creationId xmlns:a16="http://schemas.microsoft.com/office/drawing/2014/main" id="{809AE0B5-81B4-13F7-06C6-0ABB90E03EF0}"/>
                </a:ext>
              </a:extLst>
            </p:cNvPr>
            <p:cNvSpPr/>
            <p:nvPr/>
          </p:nvSpPr>
          <p:spPr>
            <a:xfrm flipH="1">
              <a:off x="2934438" y="2070677"/>
              <a:ext cx="369586" cy="2149349"/>
            </a:xfrm>
            <a:custGeom>
              <a:avLst/>
              <a:gdLst/>
              <a:ahLst/>
              <a:cxnLst/>
              <a:rect l="l" t="t" r="r" b="b"/>
              <a:pathLst>
                <a:path w="12643" h="73526" extrusionOk="0">
                  <a:moveTo>
                    <a:pt x="5858" y="1"/>
                  </a:moveTo>
                  <a:cubicBezTo>
                    <a:pt x="5555" y="1"/>
                    <a:pt x="5247" y="24"/>
                    <a:pt x="4937" y="73"/>
                  </a:cubicBezTo>
                  <a:cubicBezTo>
                    <a:pt x="2102" y="573"/>
                    <a:pt x="0" y="3041"/>
                    <a:pt x="67" y="5910"/>
                  </a:cubicBezTo>
                  <a:cubicBezTo>
                    <a:pt x="200" y="14783"/>
                    <a:pt x="667" y="33030"/>
                    <a:pt x="1968" y="40768"/>
                  </a:cubicBezTo>
                  <a:cubicBezTo>
                    <a:pt x="3403" y="49308"/>
                    <a:pt x="5571" y="64686"/>
                    <a:pt x="6438" y="70823"/>
                  </a:cubicBezTo>
                  <a:cubicBezTo>
                    <a:pt x="6638" y="72358"/>
                    <a:pt x="7939" y="73525"/>
                    <a:pt x="9507" y="73525"/>
                  </a:cubicBezTo>
                  <a:cubicBezTo>
                    <a:pt x="11242" y="73525"/>
                    <a:pt x="12643" y="72124"/>
                    <a:pt x="12643" y="70356"/>
                  </a:cubicBezTo>
                  <a:cubicBezTo>
                    <a:pt x="12509" y="64018"/>
                    <a:pt x="12209" y="49575"/>
                    <a:pt x="11342" y="40168"/>
                  </a:cubicBezTo>
                  <a:cubicBezTo>
                    <a:pt x="11041" y="36899"/>
                    <a:pt x="11442" y="32162"/>
                    <a:pt x="11375" y="27192"/>
                  </a:cubicBezTo>
                  <a:cubicBezTo>
                    <a:pt x="11308" y="20888"/>
                    <a:pt x="11442" y="14016"/>
                    <a:pt x="11642" y="8645"/>
                  </a:cubicBezTo>
                  <a:cubicBezTo>
                    <a:pt x="11642" y="7745"/>
                    <a:pt x="11675" y="6877"/>
                    <a:pt x="11709" y="6044"/>
                  </a:cubicBezTo>
                  <a:cubicBezTo>
                    <a:pt x="11831" y="2687"/>
                    <a:pt x="9106" y="1"/>
                    <a:pt x="5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26;p49">
              <a:extLst>
                <a:ext uri="{FF2B5EF4-FFF2-40B4-BE49-F238E27FC236}">
                  <a16:creationId xmlns:a16="http://schemas.microsoft.com/office/drawing/2014/main" id="{FAE1BD37-79CF-0E7F-58C0-2B5ECCED146A}"/>
                </a:ext>
              </a:extLst>
            </p:cNvPr>
            <p:cNvSpPr/>
            <p:nvPr/>
          </p:nvSpPr>
          <p:spPr>
            <a:xfrm flipH="1">
              <a:off x="2922745" y="3084197"/>
              <a:ext cx="258415" cy="261602"/>
            </a:xfrm>
            <a:custGeom>
              <a:avLst/>
              <a:gdLst/>
              <a:ahLst/>
              <a:cxnLst/>
              <a:rect l="l" t="t" r="r" b="b"/>
              <a:pathLst>
                <a:path w="8840" h="8949" extrusionOk="0">
                  <a:moveTo>
                    <a:pt x="4229" y="0"/>
                  </a:moveTo>
                  <a:cubicBezTo>
                    <a:pt x="3965" y="0"/>
                    <a:pt x="3700" y="30"/>
                    <a:pt x="3436" y="93"/>
                  </a:cubicBezTo>
                  <a:cubicBezTo>
                    <a:pt x="1301" y="560"/>
                    <a:pt x="0" y="2928"/>
                    <a:pt x="567" y="5364"/>
                  </a:cubicBezTo>
                  <a:cubicBezTo>
                    <a:pt x="1038" y="7480"/>
                    <a:pt x="2777" y="8948"/>
                    <a:pt x="4667" y="8948"/>
                  </a:cubicBezTo>
                  <a:cubicBezTo>
                    <a:pt x="4922" y="8948"/>
                    <a:pt x="5180" y="8922"/>
                    <a:pt x="5437" y="8866"/>
                  </a:cubicBezTo>
                  <a:cubicBezTo>
                    <a:pt x="7572" y="8399"/>
                    <a:pt x="8840" y="6031"/>
                    <a:pt x="8306" y="3596"/>
                  </a:cubicBezTo>
                  <a:cubicBezTo>
                    <a:pt x="7810" y="1466"/>
                    <a:pt x="6065" y="0"/>
                    <a:pt x="4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27;p49">
              <a:extLst>
                <a:ext uri="{FF2B5EF4-FFF2-40B4-BE49-F238E27FC236}">
                  <a16:creationId xmlns:a16="http://schemas.microsoft.com/office/drawing/2014/main" id="{5536FD60-8DDE-2C67-E1E3-737AB7B706AA}"/>
                </a:ext>
              </a:extLst>
            </p:cNvPr>
            <p:cNvSpPr/>
            <p:nvPr/>
          </p:nvSpPr>
          <p:spPr>
            <a:xfrm flipH="1">
              <a:off x="2958818" y="2074740"/>
              <a:ext cx="153120" cy="425187"/>
            </a:xfrm>
            <a:custGeom>
              <a:avLst/>
              <a:gdLst/>
              <a:ahLst/>
              <a:cxnLst/>
              <a:rect l="l" t="t" r="r" b="b"/>
              <a:pathLst>
                <a:path w="5238" h="14545" extrusionOk="0">
                  <a:moveTo>
                    <a:pt x="568" y="0"/>
                  </a:moveTo>
                  <a:cubicBezTo>
                    <a:pt x="1" y="3369"/>
                    <a:pt x="2269" y="9540"/>
                    <a:pt x="4904" y="14544"/>
                  </a:cubicBezTo>
                  <a:cubicBezTo>
                    <a:pt x="4937" y="12409"/>
                    <a:pt x="5004" y="10374"/>
                    <a:pt x="5038" y="8506"/>
                  </a:cubicBezTo>
                  <a:cubicBezTo>
                    <a:pt x="5071" y="7606"/>
                    <a:pt x="5104" y="6705"/>
                    <a:pt x="5138" y="5905"/>
                  </a:cubicBezTo>
                  <a:cubicBezTo>
                    <a:pt x="5238" y="3103"/>
                    <a:pt x="3303" y="601"/>
                    <a:pt x="56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28;p49">
              <a:extLst>
                <a:ext uri="{FF2B5EF4-FFF2-40B4-BE49-F238E27FC236}">
                  <a16:creationId xmlns:a16="http://schemas.microsoft.com/office/drawing/2014/main" id="{D4F026BF-6C7D-6F18-3F3E-359F70D502E4}"/>
                </a:ext>
              </a:extLst>
            </p:cNvPr>
            <p:cNvSpPr/>
            <p:nvPr/>
          </p:nvSpPr>
          <p:spPr>
            <a:xfrm flipH="1">
              <a:off x="2739399" y="1810595"/>
              <a:ext cx="546092" cy="481079"/>
            </a:xfrm>
            <a:custGeom>
              <a:avLst/>
              <a:gdLst/>
              <a:ahLst/>
              <a:cxnLst/>
              <a:rect l="l" t="t" r="r" b="b"/>
              <a:pathLst>
                <a:path w="18681" h="16457" extrusionOk="0">
                  <a:moveTo>
                    <a:pt x="9331" y="1"/>
                  </a:moveTo>
                  <a:cubicBezTo>
                    <a:pt x="8278" y="1"/>
                    <a:pt x="7206" y="203"/>
                    <a:pt x="6171" y="630"/>
                  </a:cubicBezTo>
                  <a:cubicBezTo>
                    <a:pt x="2001" y="2398"/>
                    <a:pt x="0" y="7202"/>
                    <a:pt x="1768" y="11405"/>
                  </a:cubicBezTo>
                  <a:cubicBezTo>
                    <a:pt x="3071" y="14561"/>
                    <a:pt x="6122" y="16457"/>
                    <a:pt x="9327" y="16457"/>
                  </a:cubicBezTo>
                  <a:cubicBezTo>
                    <a:pt x="10391" y="16457"/>
                    <a:pt x="11470" y="16248"/>
                    <a:pt x="12509" y="15808"/>
                  </a:cubicBezTo>
                  <a:cubicBezTo>
                    <a:pt x="16712" y="14073"/>
                    <a:pt x="18680" y="9270"/>
                    <a:pt x="16945" y="5067"/>
                  </a:cubicBezTo>
                  <a:cubicBezTo>
                    <a:pt x="15613" y="1899"/>
                    <a:pt x="12556" y="1"/>
                    <a:pt x="9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29;p49">
              <a:extLst>
                <a:ext uri="{FF2B5EF4-FFF2-40B4-BE49-F238E27FC236}">
                  <a16:creationId xmlns:a16="http://schemas.microsoft.com/office/drawing/2014/main" id="{F6179098-4B56-9DC9-E273-2783918A4B74}"/>
                </a:ext>
              </a:extLst>
            </p:cNvPr>
            <p:cNvSpPr/>
            <p:nvPr/>
          </p:nvSpPr>
          <p:spPr>
            <a:xfrm flipH="1">
              <a:off x="2438099" y="2961654"/>
              <a:ext cx="273061" cy="257363"/>
            </a:xfrm>
            <a:custGeom>
              <a:avLst/>
              <a:gdLst/>
              <a:ahLst/>
              <a:cxnLst/>
              <a:rect l="l" t="t" r="r" b="b"/>
              <a:pathLst>
                <a:path w="9341" h="8804" extrusionOk="0">
                  <a:moveTo>
                    <a:pt x="4240" y="1"/>
                  </a:moveTo>
                  <a:cubicBezTo>
                    <a:pt x="3666" y="1"/>
                    <a:pt x="3096" y="134"/>
                    <a:pt x="2569" y="416"/>
                  </a:cubicBezTo>
                  <a:cubicBezTo>
                    <a:pt x="634" y="1450"/>
                    <a:pt x="0" y="4052"/>
                    <a:pt x="1168" y="6253"/>
                  </a:cubicBezTo>
                  <a:cubicBezTo>
                    <a:pt x="2017" y="7855"/>
                    <a:pt x="3572" y="8803"/>
                    <a:pt x="5115" y="8803"/>
                  </a:cubicBezTo>
                  <a:cubicBezTo>
                    <a:pt x="5693" y="8803"/>
                    <a:pt x="6269" y="8670"/>
                    <a:pt x="6805" y="8388"/>
                  </a:cubicBezTo>
                  <a:cubicBezTo>
                    <a:pt x="8740" y="7354"/>
                    <a:pt x="9340" y="4752"/>
                    <a:pt x="8206" y="2551"/>
                  </a:cubicBezTo>
                  <a:cubicBezTo>
                    <a:pt x="7333" y="949"/>
                    <a:pt x="5771" y="1"/>
                    <a:pt x="4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30;p49">
              <a:extLst>
                <a:ext uri="{FF2B5EF4-FFF2-40B4-BE49-F238E27FC236}">
                  <a16:creationId xmlns:a16="http://schemas.microsoft.com/office/drawing/2014/main" id="{E2543651-D842-FE50-E6B5-AB32D98AC6CB}"/>
                </a:ext>
              </a:extLst>
            </p:cNvPr>
            <p:cNvSpPr/>
            <p:nvPr/>
          </p:nvSpPr>
          <p:spPr>
            <a:xfrm flipH="1">
              <a:off x="1971022" y="2010516"/>
              <a:ext cx="1065817" cy="1851031"/>
            </a:xfrm>
            <a:custGeom>
              <a:avLst/>
              <a:gdLst/>
              <a:ahLst/>
              <a:cxnLst/>
              <a:rect l="l" t="t" r="r" b="b"/>
              <a:pathLst>
                <a:path w="36460" h="63321" extrusionOk="0">
                  <a:moveTo>
                    <a:pt x="6584" y="1"/>
                  </a:moveTo>
                  <a:cubicBezTo>
                    <a:pt x="6095" y="1"/>
                    <a:pt x="5599" y="64"/>
                    <a:pt x="5104" y="196"/>
                  </a:cubicBezTo>
                  <a:cubicBezTo>
                    <a:pt x="1801" y="1030"/>
                    <a:pt x="0" y="4599"/>
                    <a:pt x="1234" y="7768"/>
                  </a:cubicBezTo>
                  <a:cubicBezTo>
                    <a:pt x="4603" y="16508"/>
                    <a:pt x="10875" y="32386"/>
                    <a:pt x="14144" y="38790"/>
                  </a:cubicBezTo>
                  <a:cubicBezTo>
                    <a:pt x="17946" y="46329"/>
                    <a:pt x="26252" y="57203"/>
                    <a:pt x="30022" y="62040"/>
                  </a:cubicBezTo>
                  <a:cubicBezTo>
                    <a:pt x="30670" y="62871"/>
                    <a:pt x="31664" y="63321"/>
                    <a:pt x="32665" y="63321"/>
                  </a:cubicBezTo>
                  <a:cubicBezTo>
                    <a:pt x="33312" y="63321"/>
                    <a:pt x="33962" y="63133"/>
                    <a:pt x="34525" y="62741"/>
                  </a:cubicBezTo>
                  <a:cubicBezTo>
                    <a:pt x="36026" y="61740"/>
                    <a:pt x="36459" y="59705"/>
                    <a:pt x="35492" y="58171"/>
                  </a:cubicBezTo>
                  <a:cubicBezTo>
                    <a:pt x="32657" y="53601"/>
                    <a:pt x="26953" y="44227"/>
                    <a:pt x="23484" y="37122"/>
                  </a:cubicBezTo>
                  <a:cubicBezTo>
                    <a:pt x="19581" y="29083"/>
                    <a:pt x="14544" y="12605"/>
                    <a:pt x="12042" y="4099"/>
                  </a:cubicBezTo>
                  <a:cubicBezTo>
                    <a:pt x="11318" y="1619"/>
                    <a:pt x="9058" y="1"/>
                    <a:pt x="6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31;p49">
              <a:extLst>
                <a:ext uri="{FF2B5EF4-FFF2-40B4-BE49-F238E27FC236}">
                  <a16:creationId xmlns:a16="http://schemas.microsoft.com/office/drawing/2014/main" id="{E504CA57-1EDA-DEC9-08A6-6221A29D1BF8}"/>
                </a:ext>
              </a:extLst>
            </p:cNvPr>
            <p:cNvSpPr/>
            <p:nvPr/>
          </p:nvSpPr>
          <p:spPr>
            <a:xfrm flipH="1">
              <a:off x="2325963" y="2919735"/>
              <a:ext cx="273061" cy="256924"/>
            </a:xfrm>
            <a:custGeom>
              <a:avLst/>
              <a:gdLst/>
              <a:ahLst/>
              <a:cxnLst/>
              <a:rect l="l" t="t" r="r" b="b"/>
              <a:pathLst>
                <a:path w="9341" h="8789" extrusionOk="0">
                  <a:moveTo>
                    <a:pt x="4244" y="0"/>
                  </a:moveTo>
                  <a:cubicBezTo>
                    <a:pt x="3668" y="0"/>
                    <a:pt x="3096" y="133"/>
                    <a:pt x="2569" y="415"/>
                  </a:cubicBezTo>
                  <a:cubicBezTo>
                    <a:pt x="634" y="1449"/>
                    <a:pt x="0" y="4051"/>
                    <a:pt x="1168" y="6253"/>
                  </a:cubicBezTo>
                  <a:cubicBezTo>
                    <a:pt x="2019" y="7857"/>
                    <a:pt x="3578" y="8788"/>
                    <a:pt x="5110" y="8788"/>
                  </a:cubicBezTo>
                  <a:cubicBezTo>
                    <a:pt x="5680" y="8788"/>
                    <a:pt x="6247" y="8659"/>
                    <a:pt x="6772" y="8388"/>
                  </a:cubicBezTo>
                  <a:cubicBezTo>
                    <a:pt x="8740" y="7354"/>
                    <a:pt x="9340" y="4752"/>
                    <a:pt x="8173" y="2550"/>
                  </a:cubicBezTo>
                  <a:cubicBezTo>
                    <a:pt x="7348" y="949"/>
                    <a:pt x="5782" y="0"/>
                    <a:pt x="4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32;p49">
              <a:extLst>
                <a:ext uri="{FF2B5EF4-FFF2-40B4-BE49-F238E27FC236}">
                  <a16:creationId xmlns:a16="http://schemas.microsoft.com/office/drawing/2014/main" id="{5BE27FCB-C2DB-41D1-3A15-8B5FFCE68316}"/>
                </a:ext>
              </a:extLst>
            </p:cNvPr>
            <p:cNvSpPr/>
            <p:nvPr/>
          </p:nvSpPr>
          <p:spPr>
            <a:xfrm flipH="1">
              <a:off x="2764772" y="1089722"/>
              <a:ext cx="667963" cy="938685"/>
            </a:xfrm>
            <a:custGeom>
              <a:avLst/>
              <a:gdLst/>
              <a:ahLst/>
              <a:cxnLst/>
              <a:rect l="l" t="t" r="r" b="b"/>
              <a:pathLst>
                <a:path w="22850" h="32111" extrusionOk="0">
                  <a:moveTo>
                    <a:pt x="16224" y="1"/>
                  </a:moveTo>
                  <a:cubicBezTo>
                    <a:pt x="16164" y="1"/>
                    <a:pt x="16105" y="2"/>
                    <a:pt x="16045" y="6"/>
                  </a:cubicBezTo>
                  <a:cubicBezTo>
                    <a:pt x="15678" y="6"/>
                    <a:pt x="15278" y="39"/>
                    <a:pt x="14877" y="39"/>
                  </a:cubicBezTo>
                  <a:cubicBezTo>
                    <a:pt x="14377" y="72"/>
                    <a:pt x="13877" y="139"/>
                    <a:pt x="13376" y="172"/>
                  </a:cubicBezTo>
                  <a:cubicBezTo>
                    <a:pt x="10774" y="473"/>
                    <a:pt x="8173" y="873"/>
                    <a:pt x="5604" y="1473"/>
                  </a:cubicBezTo>
                  <a:cubicBezTo>
                    <a:pt x="5304" y="1540"/>
                    <a:pt x="4970" y="1640"/>
                    <a:pt x="4670" y="1707"/>
                  </a:cubicBezTo>
                  <a:cubicBezTo>
                    <a:pt x="4303" y="1840"/>
                    <a:pt x="3936" y="1940"/>
                    <a:pt x="3603" y="2074"/>
                  </a:cubicBezTo>
                  <a:cubicBezTo>
                    <a:pt x="1601" y="2741"/>
                    <a:pt x="234" y="4542"/>
                    <a:pt x="167" y="6644"/>
                  </a:cubicBezTo>
                  <a:cubicBezTo>
                    <a:pt x="0" y="10546"/>
                    <a:pt x="300" y="17818"/>
                    <a:pt x="3403" y="27725"/>
                  </a:cubicBezTo>
                  <a:cubicBezTo>
                    <a:pt x="4204" y="30367"/>
                    <a:pt x="6642" y="32110"/>
                    <a:pt x="9332" y="32110"/>
                  </a:cubicBezTo>
                  <a:cubicBezTo>
                    <a:pt x="9665" y="32110"/>
                    <a:pt x="10002" y="32084"/>
                    <a:pt x="10341" y="32028"/>
                  </a:cubicBezTo>
                  <a:lnTo>
                    <a:pt x="17046" y="30928"/>
                  </a:lnTo>
                  <a:cubicBezTo>
                    <a:pt x="20548" y="30361"/>
                    <a:pt x="22850" y="26992"/>
                    <a:pt x="22116" y="23522"/>
                  </a:cubicBezTo>
                  <a:cubicBezTo>
                    <a:pt x="21816" y="22188"/>
                    <a:pt x="21515" y="20687"/>
                    <a:pt x="21249" y="19086"/>
                  </a:cubicBezTo>
                  <a:cubicBezTo>
                    <a:pt x="20815" y="16818"/>
                    <a:pt x="20415" y="14182"/>
                    <a:pt x="20114" y="11581"/>
                  </a:cubicBezTo>
                  <a:cubicBezTo>
                    <a:pt x="19814" y="8945"/>
                    <a:pt x="19614" y="6177"/>
                    <a:pt x="19581" y="3341"/>
                  </a:cubicBezTo>
                  <a:cubicBezTo>
                    <a:pt x="19581" y="1499"/>
                    <a:pt x="18077" y="1"/>
                    <a:pt x="16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33;p49">
              <a:extLst>
                <a:ext uri="{FF2B5EF4-FFF2-40B4-BE49-F238E27FC236}">
                  <a16:creationId xmlns:a16="http://schemas.microsoft.com/office/drawing/2014/main" id="{2D83E75E-D914-C7A6-2471-EF76BF7F55C5}"/>
                </a:ext>
              </a:extLst>
            </p:cNvPr>
            <p:cNvSpPr/>
            <p:nvPr/>
          </p:nvSpPr>
          <p:spPr>
            <a:xfrm flipH="1">
              <a:off x="2838877" y="1244917"/>
              <a:ext cx="118976" cy="230147"/>
            </a:xfrm>
            <a:custGeom>
              <a:avLst/>
              <a:gdLst/>
              <a:ahLst/>
              <a:cxnLst/>
              <a:rect l="l" t="t" r="r" b="b"/>
              <a:pathLst>
                <a:path w="4070" h="7873" extrusionOk="0">
                  <a:moveTo>
                    <a:pt x="3402" y="0"/>
                  </a:moveTo>
                  <a:lnTo>
                    <a:pt x="0" y="601"/>
                  </a:lnTo>
                  <a:cubicBezTo>
                    <a:pt x="600" y="3369"/>
                    <a:pt x="2035" y="5871"/>
                    <a:pt x="4070" y="7873"/>
                  </a:cubicBezTo>
                  <a:cubicBezTo>
                    <a:pt x="4003" y="7339"/>
                    <a:pt x="3936" y="6805"/>
                    <a:pt x="3869" y="6272"/>
                  </a:cubicBezTo>
                  <a:cubicBezTo>
                    <a:pt x="3636" y="4237"/>
                    <a:pt x="3469" y="2135"/>
                    <a:pt x="340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34;p49">
              <a:extLst>
                <a:ext uri="{FF2B5EF4-FFF2-40B4-BE49-F238E27FC236}">
                  <a16:creationId xmlns:a16="http://schemas.microsoft.com/office/drawing/2014/main" id="{DC9D9EA5-FB05-99AF-3FA2-0497C9C7EE34}"/>
                </a:ext>
              </a:extLst>
            </p:cNvPr>
            <p:cNvSpPr/>
            <p:nvPr/>
          </p:nvSpPr>
          <p:spPr>
            <a:xfrm flipH="1">
              <a:off x="3015704" y="813796"/>
              <a:ext cx="262011" cy="210766"/>
            </a:xfrm>
            <a:custGeom>
              <a:avLst/>
              <a:gdLst/>
              <a:ahLst/>
              <a:cxnLst/>
              <a:rect l="l" t="t" r="r" b="b"/>
              <a:pathLst>
                <a:path w="8963" h="7210" extrusionOk="0">
                  <a:moveTo>
                    <a:pt x="4969" y="264"/>
                  </a:moveTo>
                  <a:cubicBezTo>
                    <a:pt x="6322" y="264"/>
                    <a:pt x="7588" y="1083"/>
                    <a:pt x="8107" y="2406"/>
                  </a:cubicBezTo>
                  <a:cubicBezTo>
                    <a:pt x="8962" y="4725"/>
                    <a:pt x="7168" y="6952"/>
                    <a:pt x="4993" y="6952"/>
                  </a:cubicBezTo>
                  <a:cubicBezTo>
                    <a:pt x="4540" y="6952"/>
                    <a:pt x="4070" y="6855"/>
                    <a:pt x="3603" y="6643"/>
                  </a:cubicBezTo>
                  <a:cubicBezTo>
                    <a:pt x="902" y="5408"/>
                    <a:pt x="1002" y="1539"/>
                    <a:pt x="3804" y="471"/>
                  </a:cubicBezTo>
                  <a:cubicBezTo>
                    <a:pt x="4189" y="331"/>
                    <a:pt x="4582" y="264"/>
                    <a:pt x="4969" y="264"/>
                  </a:cubicBezTo>
                  <a:close/>
                  <a:moveTo>
                    <a:pt x="5019" y="0"/>
                  </a:moveTo>
                  <a:cubicBezTo>
                    <a:pt x="4595" y="0"/>
                    <a:pt x="4162" y="76"/>
                    <a:pt x="3737" y="238"/>
                  </a:cubicBezTo>
                  <a:cubicBezTo>
                    <a:pt x="1" y="1672"/>
                    <a:pt x="1035" y="7210"/>
                    <a:pt x="5004" y="7210"/>
                  </a:cubicBezTo>
                  <a:cubicBezTo>
                    <a:pt x="7273" y="7210"/>
                    <a:pt x="8941" y="5141"/>
                    <a:pt x="8540" y="2940"/>
                  </a:cubicBezTo>
                  <a:cubicBezTo>
                    <a:pt x="8221" y="1183"/>
                    <a:pt x="6691" y="0"/>
                    <a:pt x="5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35;p49">
              <a:extLst>
                <a:ext uri="{FF2B5EF4-FFF2-40B4-BE49-F238E27FC236}">
                  <a16:creationId xmlns:a16="http://schemas.microsoft.com/office/drawing/2014/main" id="{D2BC63DE-E00C-81AB-5170-AB9977EA00D9}"/>
                </a:ext>
              </a:extLst>
            </p:cNvPr>
            <p:cNvSpPr/>
            <p:nvPr/>
          </p:nvSpPr>
          <p:spPr>
            <a:xfrm flipH="1">
              <a:off x="3050549" y="783950"/>
              <a:ext cx="248593" cy="211380"/>
            </a:xfrm>
            <a:custGeom>
              <a:avLst/>
              <a:gdLst/>
              <a:ahLst/>
              <a:cxnLst/>
              <a:rect l="l" t="t" r="r" b="b"/>
              <a:pathLst>
                <a:path w="8504" h="7231" extrusionOk="0">
                  <a:moveTo>
                    <a:pt x="4591" y="279"/>
                  </a:moveTo>
                  <a:cubicBezTo>
                    <a:pt x="5171" y="279"/>
                    <a:pt x="5752" y="442"/>
                    <a:pt x="6271" y="759"/>
                  </a:cubicBezTo>
                  <a:cubicBezTo>
                    <a:pt x="7839" y="1693"/>
                    <a:pt x="8373" y="3761"/>
                    <a:pt x="7405" y="5329"/>
                  </a:cubicBezTo>
                  <a:cubicBezTo>
                    <a:pt x="6788" y="6387"/>
                    <a:pt x="5689" y="6964"/>
                    <a:pt x="4563" y="6964"/>
                  </a:cubicBezTo>
                  <a:cubicBezTo>
                    <a:pt x="3985" y="6964"/>
                    <a:pt x="3400" y="6813"/>
                    <a:pt x="2869" y="6496"/>
                  </a:cubicBezTo>
                  <a:cubicBezTo>
                    <a:pt x="334" y="4962"/>
                    <a:pt x="867" y="1126"/>
                    <a:pt x="3736" y="392"/>
                  </a:cubicBezTo>
                  <a:lnTo>
                    <a:pt x="3769" y="392"/>
                  </a:lnTo>
                  <a:cubicBezTo>
                    <a:pt x="4039" y="316"/>
                    <a:pt x="4315" y="279"/>
                    <a:pt x="4591" y="279"/>
                  </a:cubicBezTo>
                  <a:close/>
                  <a:moveTo>
                    <a:pt x="4636" y="0"/>
                  </a:moveTo>
                  <a:cubicBezTo>
                    <a:pt x="4328" y="0"/>
                    <a:pt x="4015" y="41"/>
                    <a:pt x="3703" y="125"/>
                  </a:cubicBezTo>
                  <a:cubicBezTo>
                    <a:pt x="600" y="925"/>
                    <a:pt x="0" y="5062"/>
                    <a:pt x="2735" y="6730"/>
                  </a:cubicBezTo>
                  <a:cubicBezTo>
                    <a:pt x="3269" y="7063"/>
                    <a:pt x="3936" y="7230"/>
                    <a:pt x="4570" y="7230"/>
                  </a:cubicBezTo>
                  <a:lnTo>
                    <a:pt x="4603" y="7230"/>
                  </a:lnTo>
                  <a:cubicBezTo>
                    <a:pt x="4622" y="7230"/>
                    <a:pt x="4640" y="7230"/>
                    <a:pt x="4659" y="7230"/>
                  </a:cubicBezTo>
                  <a:cubicBezTo>
                    <a:pt x="6801" y="7230"/>
                    <a:pt x="8504" y="5310"/>
                    <a:pt x="8206" y="3160"/>
                  </a:cubicBezTo>
                  <a:cubicBezTo>
                    <a:pt x="7979" y="1314"/>
                    <a:pt x="6398" y="0"/>
                    <a:pt x="4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36;p49">
              <a:extLst>
                <a:ext uri="{FF2B5EF4-FFF2-40B4-BE49-F238E27FC236}">
                  <a16:creationId xmlns:a16="http://schemas.microsoft.com/office/drawing/2014/main" id="{6CC859CE-C797-EA37-CFB8-6772B9777D1F}"/>
                </a:ext>
              </a:extLst>
            </p:cNvPr>
            <p:cNvSpPr/>
            <p:nvPr/>
          </p:nvSpPr>
          <p:spPr>
            <a:xfrm flipH="1">
              <a:off x="3034647" y="637086"/>
              <a:ext cx="276218" cy="210006"/>
            </a:xfrm>
            <a:custGeom>
              <a:avLst/>
              <a:gdLst/>
              <a:ahLst/>
              <a:cxnLst/>
              <a:rect l="l" t="t" r="r" b="b"/>
              <a:pathLst>
                <a:path w="9449" h="7184" extrusionOk="0">
                  <a:moveTo>
                    <a:pt x="4985" y="204"/>
                  </a:moveTo>
                  <a:cubicBezTo>
                    <a:pt x="7466" y="204"/>
                    <a:pt x="9221" y="3003"/>
                    <a:pt x="7840" y="5316"/>
                  </a:cubicBezTo>
                  <a:cubicBezTo>
                    <a:pt x="7373" y="6083"/>
                    <a:pt x="6639" y="6650"/>
                    <a:pt x="5772" y="6850"/>
                  </a:cubicBezTo>
                  <a:cubicBezTo>
                    <a:pt x="5491" y="6923"/>
                    <a:pt x="5210" y="6957"/>
                    <a:pt x="4933" y="6957"/>
                  </a:cubicBezTo>
                  <a:cubicBezTo>
                    <a:pt x="3432" y="6957"/>
                    <a:pt x="2063" y="5936"/>
                    <a:pt x="1669" y="4415"/>
                  </a:cubicBezTo>
                  <a:cubicBezTo>
                    <a:pt x="1202" y="2614"/>
                    <a:pt x="2302" y="779"/>
                    <a:pt x="4104" y="345"/>
                  </a:cubicBezTo>
                  <a:lnTo>
                    <a:pt x="4137" y="312"/>
                  </a:lnTo>
                  <a:cubicBezTo>
                    <a:pt x="4427" y="239"/>
                    <a:pt x="4710" y="204"/>
                    <a:pt x="4985" y="204"/>
                  </a:cubicBezTo>
                  <a:close/>
                  <a:moveTo>
                    <a:pt x="4962" y="0"/>
                  </a:moveTo>
                  <a:cubicBezTo>
                    <a:pt x="4673" y="0"/>
                    <a:pt x="4375" y="36"/>
                    <a:pt x="4070" y="112"/>
                  </a:cubicBezTo>
                  <a:cubicBezTo>
                    <a:pt x="1" y="1179"/>
                    <a:pt x="735" y="7150"/>
                    <a:pt x="4938" y="7184"/>
                  </a:cubicBezTo>
                  <a:cubicBezTo>
                    <a:pt x="5238" y="7184"/>
                    <a:pt x="5505" y="7117"/>
                    <a:pt x="5805" y="7050"/>
                  </a:cubicBezTo>
                  <a:cubicBezTo>
                    <a:pt x="6739" y="6817"/>
                    <a:pt x="7506" y="6250"/>
                    <a:pt x="8006" y="5416"/>
                  </a:cubicBezTo>
                  <a:cubicBezTo>
                    <a:pt x="9449" y="2952"/>
                    <a:pt x="7589" y="0"/>
                    <a:pt x="49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37;p49">
              <a:extLst>
                <a:ext uri="{FF2B5EF4-FFF2-40B4-BE49-F238E27FC236}">
                  <a16:creationId xmlns:a16="http://schemas.microsoft.com/office/drawing/2014/main" id="{68D1DC5F-6994-5B74-527C-0CAB3DF22D39}"/>
                </a:ext>
              </a:extLst>
            </p:cNvPr>
            <p:cNvSpPr/>
            <p:nvPr/>
          </p:nvSpPr>
          <p:spPr>
            <a:xfrm flipH="1">
              <a:off x="3089925" y="605164"/>
              <a:ext cx="269699" cy="209743"/>
            </a:xfrm>
            <a:custGeom>
              <a:avLst/>
              <a:gdLst/>
              <a:ahLst/>
              <a:cxnLst/>
              <a:rect l="l" t="t" r="r" b="b"/>
              <a:pathLst>
                <a:path w="9226" h="7175" extrusionOk="0">
                  <a:moveTo>
                    <a:pt x="4960" y="204"/>
                  </a:moveTo>
                  <a:cubicBezTo>
                    <a:pt x="7455" y="204"/>
                    <a:pt x="9226" y="2987"/>
                    <a:pt x="7840" y="5307"/>
                  </a:cubicBezTo>
                  <a:cubicBezTo>
                    <a:pt x="7373" y="6074"/>
                    <a:pt x="6639" y="6641"/>
                    <a:pt x="5772" y="6841"/>
                  </a:cubicBezTo>
                  <a:cubicBezTo>
                    <a:pt x="5491" y="6914"/>
                    <a:pt x="5210" y="6949"/>
                    <a:pt x="4933" y="6949"/>
                  </a:cubicBezTo>
                  <a:cubicBezTo>
                    <a:pt x="3432" y="6949"/>
                    <a:pt x="2063" y="5927"/>
                    <a:pt x="1669" y="4406"/>
                  </a:cubicBezTo>
                  <a:cubicBezTo>
                    <a:pt x="1235" y="2605"/>
                    <a:pt x="2303" y="804"/>
                    <a:pt x="4104" y="337"/>
                  </a:cubicBezTo>
                  <a:lnTo>
                    <a:pt x="4137" y="303"/>
                  </a:lnTo>
                  <a:cubicBezTo>
                    <a:pt x="4418" y="236"/>
                    <a:pt x="4693" y="204"/>
                    <a:pt x="4960" y="204"/>
                  </a:cubicBezTo>
                  <a:close/>
                  <a:moveTo>
                    <a:pt x="4918" y="0"/>
                  </a:moveTo>
                  <a:cubicBezTo>
                    <a:pt x="4638" y="0"/>
                    <a:pt x="4354" y="34"/>
                    <a:pt x="4070" y="103"/>
                  </a:cubicBezTo>
                  <a:cubicBezTo>
                    <a:pt x="1" y="1171"/>
                    <a:pt x="735" y="7141"/>
                    <a:pt x="4938" y="7175"/>
                  </a:cubicBezTo>
                  <a:cubicBezTo>
                    <a:pt x="5238" y="7175"/>
                    <a:pt x="5505" y="7141"/>
                    <a:pt x="5805" y="7075"/>
                  </a:cubicBezTo>
                  <a:cubicBezTo>
                    <a:pt x="7740" y="6574"/>
                    <a:pt x="8874" y="4640"/>
                    <a:pt x="8407" y="2705"/>
                  </a:cubicBezTo>
                  <a:cubicBezTo>
                    <a:pt x="7981" y="1087"/>
                    <a:pt x="6516" y="0"/>
                    <a:pt x="49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38;p49">
              <a:extLst>
                <a:ext uri="{FF2B5EF4-FFF2-40B4-BE49-F238E27FC236}">
                  <a16:creationId xmlns:a16="http://schemas.microsoft.com/office/drawing/2014/main" id="{0AB87828-EAD2-EA28-A830-798B849F9F5D}"/>
                </a:ext>
              </a:extLst>
            </p:cNvPr>
            <p:cNvSpPr/>
            <p:nvPr/>
          </p:nvSpPr>
          <p:spPr>
            <a:xfrm flipH="1">
              <a:off x="3027076" y="594932"/>
              <a:ext cx="369586" cy="328193"/>
            </a:xfrm>
            <a:custGeom>
              <a:avLst/>
              <a:gdLst/>
              <a:ahLst/>
              <a:cxnLst/>
              <a:rect l="l" t="t" r="r" b="b"/>
              <a:pathLst>
                <a:path w="12643" h="11227" extrusionOk="0">
                  <a:moveTo>
                    <a:pt x="6289" y="1"/>
                  </a:moveTo>
                  <a:cubicBezTo>
                    <a:pt x="5638" y="1"/>
                    <a:pt x="4978" y="114"/>
                    <a:pt x="4337" y="353"/>
                  </a:cubicBezTo>
                  <a:cubicBezTo>
                    <a:pt x="1435" y="1454"/>
                    <a:pt x="0" y="4689"/>
                    <a:pt x="1101" y="7592"/>
                  </a:cubicBezTo>
                  <a:cubicBezTo>
                    <a:pt x="1954" y="9839"/>
                    <a:pt x="4087" y="11226"/>
                    <a:pt x="6338" y="11226"/>
                  </a:cubicBezTo>
                  <a:cubicBezTo>
                    <a:pt x="6994" y="11226"/>
                    <a:pt x="7659" y="11109"/>
                    <a:pt x="8306" y="10861"/>
                  </a:cubicBezTo>
                  <a:cubicBezTo>
                    <a:pt x="11208" y="9760"/>
                    <a:pt x="12643" y="6524"/>
                    <a:pt x="11542" y="3622"/>
                  </a:cubicBezTo>
                  <a:cubicBezTo>
                    <a:pt x="10687" y="1369"/>
                    <a:pt x="8546" y="1"/>
                    <a:pt x="628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39;p49">
              <a:extLst>
                <a:ext uri="{FF2B5EF4-FFF2-40B4-BE49-F238E27FC236}">
                  <a16:creationId xmlns:a16="http://schemas.microsoft.com/office/drawing/2014/main" id="{E7E644C5-8394-5486-7435-3A38C57DCBC3}"/>
                </a:ext>
              </a:extLst>
            </p:cNvPr>
            <p:cNvSpPr/>
            <p:nvPr/>
          </p:nvSpPr>
          <p:spPr>
            <a:xfrm flipH="1">
              <a:off x="3040727" y="844139"/>
              <a:ext cx="237953" cy="392037"/>
            </a:xfrm>
            <a:custGeom>
              <a:avLst/>
              <a:gdLst/>
              <a:ahLst/>
              <a:cxnLst/>
              <a:rect l="l" t="t" r="r" b="b"/>
              <a:pathLst>
                <a:path w="8140" h="13411" extrusionOk="0">
                  <a:moveTo>
                    <a:pt x="5938" y="1"/>
                  </a:moveTo>
                  <a:lnTo>
                    <a:pt x="1802" y="4837"/>
                  </a:lnTo>
                  <a:cubicBezTo>
                    <a:pt x="2636" y="6705"/>
                    <a:pt x="3036" y="8773"/>
                    <a:pt x="367" y="9908"/>
                  </a:cubicBezTo>
                  <a:cubicBezTo>
                    <a:pt x="1" y="10808"/>
                    <a:pt x="2169" y="13410"/>
                    <a:pt x="2169" y="13410"/>
                  </a:cubicBezTo>
                  <a:cubicBezTo>
                    <a:pt x="2169" y="13410"/>
                    <a:pt x="7072" y="10141"/>
                    <a:pt x="8140" y="8607"/>
                  </a:cubicBezTo>
                  <a:cubicBezTo>
                    <a:pt x="6105" y="7239"/>
                    <a:pt x="5838" y="2569"/>
                    <a:pt x="5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40;p49">
              <a:extLst>
                <a:ext uri="{FF2B5EF4-FFF2-40B4-BE49-F238E27FC236}">
                  <a16:creationId xmlns:a16="http://schemas.microsoft.com/office/drawing/2014/main" id="{F1B233BC-C772-78C7-59B5-D2152285EFE2}"/>
                </a:ext>
              </a:extLst>
            </p:cNvPr>
            <p:cNvSpPr/>
            <p:nvPr/>
          </p:nvSpPr>
          <p:spPr>
            <a:xfrm flipH="1">
              <a:off x="3145058" y="900704"/>
              <a:ext cx="80974" cy="123858"/>
            </a:xfrm>
            <a:custGeom>
              <a:avLst/>
              <a:gdLst/>
              <a:ahLst/>
              <a:cxnLst/>
              <a:rect l="l" t="t" r="r" b="b"/>
              <a:pathLst>
                <a:path w="2770" h="4237" extrusionOk="0">
                  <a:moveTo>
                    <a:pt x="2436" y="0"/>
                  </a:moveTo>
                  <a:lnTo>
                    <a:pt x="1" y="2902"/>
                  </a:lnTo>
                  <a:cubicBezTo>
                    <a:pt x="201" y="3336"/>
                    <a:pt x="334" y="3770"/>
                    <a:pt x="468" y="4237"/>
                  </a:cubicBezTo>
                  <a:cubicBezTo>
                    <a:pt x="1502" y="3903"/>
                    <a:pt x="2769" y="2502"/>
                    <a:pt x="2703" y="1368"/>
                  </a:cubicBezTo>
                  <a:cubicBezTo>
                    <a:pt x="2703" y="901"/>
                    <a:pt x="2603" y="434"/>
                    <a:pt x="243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41;p49">
              <a:extLst>
                <a:ext uri="{FF2B5EF4-FFF2-40B4-BE49-F238E27FC236}">
                  <a16:creationId xmlns:a16="http://schemas.microsoft.com/office/drawing/2014/main" id="{E8BC83D8-5426-4025-B7F0-1E05D559E18C}"/>
                </a:ext>
              </a:extLst>
            </p:cNvPr>
            <p:cNvSpPr/>
            <p:nvPr/>
          </p:nvSpPr>
          <p:spPr>
            <a:xfrm flipH="1">
              <a:off x="3094340" y="606450"/>
              <a:ext cx="320856" cy="397124"/>
            </a:xfrm>
            <a:custGeom>
              <a:avLst/>
              <a:gdLst/>
              <a:ahLst/>
              <a:cxnLst/>
              <a:rect l="l" t="t" r="r" b="b"/>
              <a:pathLst>
                <a:path w="10976" h="13585" extrusionOk="0">
                  <a:moveTo>
                    <a:pt x="5583" y="1"/>
                  </a:moveTo>
                  <a:cubicBezTo>
                    <a:pt x="4749" y="1"/>
                    <a:pt x="3894" y="228"/>
                    <a:pt x="3103" y="726"/>
                  </a:cubicBezTo>
                  <a:cubicBezTo>
                    <a:pt x="1" y="2594"/>
                    <a:pt x="367" y="7731"/>
                    <a:pt x="1602" y="10633"/>
                  </a:cubicBezTo>
                  <a:cubicBezTo>
                    <a:pt x="2387" y="12510"/>
                    <a:pt x="4184" y="13584"/>
                    <a:pt x="5976" y="13584"/>
                  </a:cubicBezTo>
                  <a:cubicBezTo>
                    <a:pt x="7305" y="13584"/>
                    <a:pt x="8632" y="12993"/>
                    <a:pt x="9541" y="11701"/>
                  </a:cubicBezTo>
                  <a:cubicBezTo>
                    <a:pt x="10975" y="9699"/>
                    <a:pt x="10608" y="7698"/>
                    <a:pt x="10241" y="4295"/>
                  </a:cubicBezTo>
                  <a:cubicBezTo>
                    <a:pt x="10021" y="1726"/>
                    <a:pt x="7880" y="1"/>
                    <a:pt x="55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42;p49">
              <a:extLst>
                <a:ext uri="{FF2B5EF4-FFF2-40B4-BE49-F238E27FC236}">
                  <a16:creationId xmlns:a16="http://schemas.microsoft.com/office/drawing/2014/main" id="{501D6CA8-4E04-7D25-185A-EFEC8B1BC64D}"/>
                </a:ext>
              </a:extLst>
            </p:cNvPr>
            <p:cNvSpPr/>
            <p:nvPr/>
          </p:nvSpPr>
          <p:spPr>
            <a:xfrm flipH="1">
              <a:off x="2504399" y="1123953"/>
              <a:ext cx="489557" cy="828449"/>
            </a:xfrm>
            <a:custGeom>
              <a:avLst/>
              <a:gdLst/>
              <a:ahLst/>
              <a:cxnLst/>
              <a:rect l="l" t="t" r="r" b="b"/>
              <a:pathLst>
                <a:path w="16747" h="28340" extrusionOk="0">
                  <a:moveTo>
                    <a:pt x="2981" y="0"/>
                  </a:moveTo>
                  <a:cubicBezTo>
                    <a:pt x="2192" y="0"/>
                    <a:pt x="1409" y="352"/>
                    <a:pt x="901" y="1036"/>
                  </a:cubicBezTo>
                  <a:cubicBezTo>
                    <a:pt x="1" y="2170"/>
                    <a:pt x="234" y="3838"/>
                    <a:pt x="1368" y="4705"/>
                  </a:cubicBezTo>
                  <a:lnTo>
                    <a:pt x="1435" y="4772"/>
                  </a:lnTo>
                  <a:lnTo>
                    <a:pt x="2769" y="5840"/>
                  </a:lnTo>
                  <a:cubicBezTo>
                    <a:pt x="3203" y="6206"/>
                    <a:pt x="3670" y="6573"/>
                    <a:pt x="4104" y="6940"/>
                  </a:cubicBezTo>
                  <a:cubicBezTo>
                    <a:pt x="4971" y="7708"/>
                    <a:pt x="5838" y="8475"/>
                    <a:pt x="6672" y="9275"/>
                  </a:cubicBezTo>
                  <a:cubicBezTo>
                    <a:pt x="7506" y="10043"/>
                    <a:pt x="8340" y="10843"/>
                    <a:pt x="9107" y="11677"/>
                  </a:cubicBezTo>
                  <a:cubicBezTo>
                    <a:pt x="9875" y="12511"/>
                    <a:pt x="10608" y="13345"/>
                    <a:pt x="11276" y="14212"/>
                  </a:cubicBezTo>
                  <a:lnTo>
                    <a:pt x="11309" y="14279"/>
                  </a:lnTo>
                  <a:lnTo>
                    <a:pt x="11342" y="14312"/>
                  </a:lnTo>
                  <a:cubicBezTo>
                    <a:pt x="11342" y="14346"/>
                    <a:pt x="11376" y="14346"/>
                    <a:pt x="11409" y="14379"/>
                  </a:cubicBezTo>
                  <a:cubicBezTo>
                    <a:pt x="11442" y="14446"/>
                    <a:pt x="11476" y="14512"/>
                    <a:pt x="11509" y="14579"/>
                  </a:cubicBezTo>
                  <a:cubicBezTo>
                    <a:pt x="11609" y="14779"/>
                    <a:pt x="11676" y="14946"/>
                    <a:pt x="11776" y="15180"/>
                  </a:cubicBezTo>
                  <a:cubicBezTo>
                    <a:pt x="11943" y="15680"/>
                    <a:pt x="12076" y="16180"/>
                    <a:pt x="12176" y="16681"/>
                  </a:cubicBezTo>
                  <a:cubicBezTo>
                    <a:pt x="12410" y="17748"/>
                    <a:pt x="12610" y="18882"/>
                    <a:pt x="12777" y="20050"/>
                  </a:cubicBezTo>
                  <a:cubicBezTo>
                    <a:pt x="13110" y="22351"/>
                    <a:pt x="13344" y="24753"/>
                    <a:pt x="13544" y="27121"/>
                  </a:cubicBezTo>
                  <a:lnTo>
                    <a:pt x="13544" y="27155"/>
                  </a:lnTo>
                  <a:cubicBezTo>
                    <a:pt x="13629" y="27939"/>
                    <a:pt x="14245" y="28340"/>
                    <a:pt x="14859" y="28340"/>
                  </a:cubicBezTo>
                  <a:cubicBezTo>
                    <a:pt x="15446" y="28340"/>
                    <a:pt x="16031" y="27972"/>
                    <a:pt x="16146" y="27222"/>
                  </a:cubicBezTo>
                  <a:cubicBezTo>
                    <a:pt x="16513" y="24786"/>
                    <a:pt x="16713" y="22285"/>
                    <a:pt x="16713" y="19783"/>
                  </a:cubicBezTo>
                  <a:cubicBezTo>
                    <a:pt x="16746" y="18515"/>
                    <a:pt x="16679" y="17214"/>
                    <a:pt x="16513" y="15947"/>
                  </a:cubicBezTo>
                  <a:cubicBezTo>
                    <a:pt x="16446" y="15246"/>
                    <a:pt x="16312" y="14579"/>
                    <a:pt x="16146" y="13879"/>
                  </a:cubicBezTo>
                  <a:cubicBezTo>
                    <a:pt x="16046" y="13512"/>
                    <a:pt x="15946" y="13145"/>
                    <a:pt x="15812" y="12778"/>
                  </a:cubicBezTo>
                  <a:cubicBezTo>
                    <a:pt x="15745" y="12611"/>
                    <a:pt x="15645" y="12378"/>
                    <a:pt x="15545" y="12177"/>
                  </a:cubicBezTo>
                  <a:lnTo>
                    <a:pt x="15345" y="11844"/>
                  </a:lnTo>
                  <a:lnTo>
                    <a:pt x="15278" y="11677"/>
                  </a:lnTo>
                  <a:lnTo>
                    <a:pt x="15178" y="11577"/>
                  </a:lnTo>
                  <a:cubicBezTo>
                    <a:pt x="13811" y="9375"/>
                    <a:pt x="12176" y="7341"/>
                    <a:pt x="10308" y="5539"/>
                  </a:cubicBezTo>
                  <a:cubicBezTo>
                    <a:pt x="9441" y="4639"/>
                    <a:pt x="8507" y="3771"/>
                    <a:pt x="7540" y="2937"/>
                  </a:cubicBezTo>
                  <a:cubicBezTo>
                    <a:pt x="7073" y="2537"/>
                    <a:pt x="6606" y="2137"/>
                    <a:pt x="6105" y="1737"/>
                  </a:cubicBezTo>
                  <a:cubicBezTo>
                    <a:pt x="5605" y="1303"/>
                    <a:pt x="5138" y="969"/>
                    <a:pt x="4571" y="536"/>
                  </a:cubicBezTo>
                  <a:cubicBezTo>
                    <a:pt x="4101" y="176"/>
                    <a:pt x="3539" y="0"/>
                    <a:pt x="2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43;p49">
              <a:extLst>
                <a:ext uri="{FF2B5EF4-FFF2-40B4-BE49-F238E27FC236}">
                  <a16:creationId xmlns:a16="http://schemas.microsoft.com/office/drawing/2014/main" id="{2EB33E9E-4575-E54D-1FB4-6451DEF5F52A}"/>
                </a:ext>
              </a:extLst>
            </p:cNvPr>
            <p:cNvSpPr/>
            <p:nvPr/>
          </p:nvSpPr>
          <p:spPr>
            <a:xfrm flipH="1">
              <a:off x="2500511" y="1432034"/>
              <a:ext cx="98514" cy="149670"/>
            </a:xfrm>
            <a:custGeom>
              <a:avLst/>
              <a:gdLst/>
              <a:ahLst/>
              <a:cxnLst/>
              <a:rect l="l" t="t" r="r" b="b"/>
              <a:pathLst>
                <a:path w="3370" h="5120" extrusionOk="0">
                  <a:moveTo>
                    <a:pt x="870" y="1"/>
                  </a:moveTo>
                  <a:cubicBezTo>
                    <a:pt x="799" y="1"/>
                    <a:pt x="731" y="13"/>
                    <a:pt x="668" y="37"/>
                  </a:cubicBezTo>
                  <a:cubicBezTo>
                    <a:pt x="34" y="304"/>
                    <a:pt x="0" y="1638"/>
                    <a:pt x="568" y="3039"/>
                  </a:cubicBezTo>
                  <a:cubicBezTo>
                    <a:pt x="1069" y="4249"/>
                    <a:pt x="1884" y="5120"/>
                    <a:pt x="2504" y="5120"/>
                  </a:cubicBezTo>
                  <a:cubicBezTo>
                    <a:pt x="2585" y="5120"/>
                    <a:pt x="2663" y="5105"/>
                    <a:pt x="2736" y="5074"/>
                  </a:cubicBezTo>
                  <a:cubicBezTo>
                    <a:pt x="3336" y="4807"/>
                    <a:pt x="3370" y="3473"/>
                    <a:pt x="2802" y="2105"/>
                  </a:cubicBezTo>
                  <a:cubicBezTo>
                    <a:pt x="2296" y="853"/>
                    <a:pt x="1469" y="1"/>
                    <a:pt x="87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44;p49">
              <a:extLst>
                <a:ext uri="{FF2B5EF4-FFF2-40B4-BE49-F238E27FC236}">
                  <a16:creationId xmlns:a16="http://schemas.microsoft.com/office/drawing/2014/main" id="{26017A87-B932-FFEF-9738-345E35F23194}"/>
                </a:ext>
              </a:extLst>
            </p:cNvPr>
            <p:cNvSpPr/>
            <p:nvPr/>
          </p:nvSpPr>
          <p:spPr>
            <a:xfrm flipH="1">
              <a:off x="2504399" y="1880227"/>
              <a:ext cx="132657" cy="109710"/>
            </a:xfrm>
            <a:custGeom>
              <a:avLst/>
              <a:gdLst/>
              <a:ahLst/>
              <a:cxnLst/>
              <a:rect l="l" t="t" r="r" b="b"/>
              <a:pathLst>
                <a:path w="4538" h="3753" extrusionOk="0">
                  <a:moveTo>
                    <a:pt x="2671" y="1"/>
                  </a:moveTo>
                  <a:cubicBezTo>
                    <a:pt x="2593" y="1"/>
                    <a:pt x="2515" y="6"/>
                    <a:pt x="2436" y="16"/>
                  </a:cubicBezTo>
                  <a:cubicBezTo>
                    <a:pt x="1802" y="116"/>
                    <a:pt x="1268" y="550"/>
                    <a:pt x="1035" y="1150"/>
                  </a:cubicBezTo>
                  <a:lnTo>
                    <a:pt x="1" y="3686"/>
                  </a:lnTo>
                  <a:lnTo>
                    <a:pt x="4404" y="3752"/>
                  </a:lnTo>
                  <a:cubicBezTo>
                    <a:pt x="4537" y="3018"/>
                    <a:pt x="4537" y="2318"/>
                    <a:pt x="4504" y="1617"/>
                  </a:cubicBezTo>
                  <a:cubicBezTo>
                    <a:pt x="4381" y="696"/>
                    <a:pt x="3579" y="1"/>
                    <a:pt x="267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45;p49">
              <a:extLst>
                <a:ext uri="{FF2B5EF4-FFF2-40B4-BE49-F238E27FC236}">
                  <a16:creationId xmlns:a16="http://schemas.microsoft.com/office/drawing/2014/main" id="{D79DD4BA-ADD6-CF06-B236-8979068D0D0F}"/>
                </a:ext>
              </a:extLst>
            </p:cNvPr>
            <p:cNvSpPr/>
            <p:nvPr/>
          </p:nvSpPr>
          <p:spPr>
            <a:xfrm flipH="1">
              <a:off x="2508316" y="1987949"/>
              <a:ext cx="128740" cy="82903"/>
            </a:xfrm>
            <a:custGeom>
              <a:avLst/>
              <a:gdLst/>
              <a:ahLst/>
              <a:cxnLst/>
              <a:rect l="l" t="t" r="r" b="b"/>
              <a:pathLst>
                <a:path w="4404" h="2836" extrusionOk="0">
                  <a:moveTo>
                    <a:pt x="1" y="1"/>
                  </a:moveTo>
                  <a:lnTo>
                    <a:pt x="601" y="2836"/>
                  </a:lnTo>
                  <a:lnTo>
                    <a:pt x="4270" y="2702"/>
                  </a:lnTo>
                  <a:lnTo>
                    <a:pt x="4404" y="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46;p49">
              <a:extLst>
                <a:ext uri="{FF2B5EF4-FFF2-40B4-BE49-F238E27FC236}">
                  <a16:creationId xmlns:a16="http://schemas.microsoft.com/office/drawing/2014/main" id="{90D6693C-1186-ADA2-8ACF-92FF1FA80596}"/>
                </a:ext>
              </a:extLst>
            </p:cNvPr>
            <p:cNvSpPr/>
            <p:nvPr/>
          </p:nvSpPr>
          <p:spPr>
            <a:xfrm flipH="1">
              <a:off x="3063149" y="760067"/>
              <a:ext cx="101437" cy="139878"/>
            </a:xfrm>
            <a:custGeom>
              <a:avLst/>
              <a:gdLst/>
              <a:ahLst/>
              <a:cxnLst/>
              <a:rect l="l" t="t" r="r" b="b"/>
              <a:pathLst>
                <a:path w="3470" h="4785" extrusionOk="0">
                  <a:moveTo>
                    <a:pt x="1877" y="1"/>
                  </a:moveTo>
                  <a:cubicBezTo>
                    <a:pt x="1025" y="1"/>
                    <a:pt x="261" y="969"/>
                    <a:pt x="134" y="2209"/>
                  </a:cubicBezTo>
                  <a:cubicBezTo>
                    <a:pt x="0" y="3544"/>
                    <a:pt x="567" y="4678"/>
                    <a:pt x="1468" y="4778"/>
                  </a:cubicBezTo>
                  <a:cubicBezTo>
                    <a:pt x="1508" y="4783"/>
                    <a:pt x="1548" y="4785"/>
                    <a:pt x="1588" y="4785"/>
                  </a:cubicBezTo>
                  <a:cubicBezTo>
                    <a:pt x="2411" y="4785"/>
                    <a:pt x="3177" y="3817"/>
                    <a:pt x="3336" y="2576"/>
                  </a:cubicBezTo>
                  <a:cubicBezTo>
                    <a:pt x="3469" y="1275"/>
                    <a:pt x="2869" y="108"/>
                    <a:pt x="2002" y="8"/>
                  </a:cubicBezTo>
                  <a:cubicBezTo>
                    <a:pt x="1960" y="3"/>
                    <a:pt x="1919" y="1"/>
                    <a:pt x="1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47;p49">
              <a:extLst>
                <a:ext uri="{FF2B5EF4-FFF2-40B4-BE49-F238E27FC236}">
                  <a16:creationId xmlns:a16="http://schemas.microsoft.com/office/drawing/2014/main" id="{A2CD7FC3-08B6-8E96-7682-7C222580F7BF}"/>
                </a:ext>
              </a:extLst>
            </p:cNvPr>
            <p:cNvSpPr/>
            <p:nvPr/>
          </p:nvSpPr>
          <p:spPr>
            <a:xfrm flipH="1">
              <a:off x="3202003" y="756150"/>
              <a:ext cx="76385" cy="45749"/>
            </a:xfrm>
            <a:custGeom>
              <a:avLst/>
              <a:gdLst/>
              <a:ahLst/>
              <a:cxnLst/>
              <a:rect l="l" t="t" r="r" b="b"/>
              <a:pathLst>
                <a:path w="2613" h="1565" extrusionOk="0">
                  <a:moveTo>
                    <a:pt x="2137" y="0"/>
                  </a:moveTo>
                  <a:cubicBezTo>
                    <a:pt x="2112" y="0"/>
                    <a:pt x="2086" y="3"/>
                    <a:pt x="2059" y="8"/>
                  </a:cubicBezTo>
                  <a:lnTo>
                    <a:pt x="558" y="108"/>
                  </a:lnTo>
                  <a:cubicBezTo>
                    <a:pt x="324" y="108"/>
                    <a:pt x="157" y="242"/>
                    <a:pt x="124" y="475"/>
                  </a:cubicBezTo>
                  <a:lnTo>
                    <a:pt x="57" y="1076"/>
                  </a:lnTo>
                  <a:cubicBezTo>
                    <a:pt x="0" y="1332"/>
                    <a:pt x="211" y="1564"/>
                    <a:pt x="461" y="1564"/>
                  </a:cubicBezTo>
                  <a:cubicBezTo>
                    <a:pt x="503" y="1564"/>
                    <a:pt x="547" y="1557"/>
                    <a:pt x="591" y="1543"/>
                  </a:cubicBezTo>
                  <a:lnTo>
                    <a:pt x="2025" y="1209"/>
                  </a:lnTo>
                  <a:cubicBezTo>
                    <a:pt x="2125" y="1176"/>
                    <a:pt x="2259" y="1076"/>
                    <a:pt x="2292" y="976"/>
                  </a:cubicBezTo>
                  <a:lnTo>
                    <a:pt x="2459" y="609"/>
                  </a:lnTo>
                  <a:cubicBezTo>
                    <a:pt x="2612" y="333"/>
                    <a:pt x="2427" y="0"/>
                    <a:pt x="21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48;p49">
              <a:extLst>
                <a:ext uri="{FF2B5EF4-FFF2-40B4-BE49-F238E27FC236}">
                  <a16:creationId xmlns:a16="http://schemas.microsoft.com/office/drawing/2014/main" id="{BB980248-99C5-E34A-439C-1B132C8441DC}"/>
                </a:ext>
              </a:extLst>
            </p:cNvPr>
            <p:cNvSpPr/>
            <p:nvPr/>
          </p:nvSpPr>
          <p:spPr>
            <a:xfrm flipH="1">
              <a:off x="3343196" y="759160"/>
              <a:ext cx="39727" cy="41656"/>
            </a:xfrm>
            <a:custGeom>
              <a:avLst/>
              <a:gdLst/>
              <a:ahLst/>
              <a:cxnLst/>
              <a:rect l="l" t="t" r="r" b="b"/>
              <a:pathLst>
                <a:path w="1359" h="1425" extrusionOk="0">
                  <a:moveTo>
                    <a:pt x="190" y="0"/>
                  </a:moveTo>
                  <a:cubicBezTo>
                    <a:pt x="78" y="0"/>
                    <a:pt x="1" y="120"/>
                    <a:pt x="31" y="239"/>
                  </a:cubicBezTo>
                  <a:lnTo>
                    <a:pt x="264" y="939"/>
                  </a:lnTo>
                  <a:cubicBezTo>
                    <a:pt x="298" y="973"/>
                    <a:pt x="331" y="1040"/>
                    <a:pt x="364" y="1040"/>
                  </a:cubicBezTo>
                  <a:lnTo>
                    <a:pt x="1065" y="1406"/>
                  </a:lnTo>
                  <a:cubicBezTo>
                    <a:pt x="1089" y="1419"/>
                    <a:pt x="1115" y="1424"/>
                    <a:pt x="1140" y="1424"/>
                  </a:cubicBezTo>
                  <a:cubicBezTo>
                    <a:pt x="1253" y="1424"/>
                    <a:pt x="1359" y="1315"/>
                    <a:pt x="1332" y="1206"/>
                  </a:cubicBezTo>
                  <a:lnTo>
                    <a:pt x="1098" y="172"/>
                  </a:lnTo>
                  <a:cubicBezTo>
                    <a:pt x="1065" y="106"/>
                    <a:pt x="998" y="39"/>
                    <a:pt x="931" y="39"/>
                  </a:cubicBezTo>
                  <a:lnTo>
                    <a:pt x="231" y="5"/>
                  </a:lnTo>
                  <a:cubicBezTo>
                    <a:pt x="217" y="2"/>
                    <a:pt x="203" y="0"/>
                    <a:pt x="1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49;p49">
              <a:extLst>
                <a:ext uri="{FF2B5EF4-FFF2-40B4-BE49-F238E27FC236}">
                  <a16:creationId xmlns:a16="http://schemas.microsoft.com/office/drawing/2014/main" id="{6D3F01E3-7ABC-9BD4-5745-9F1F3BEC852C}"/>
                </a:ext>
              </a:extLst>
            </p:cNvPr>
            <p:cNvSpPr/>
            <p:nvPr/>
          </p:nvSpPr>
          <p:spPr>
            <a:xfrm flipH="1">
              <a:off x="2794999" y="1210773"/>
              <a:ext cx="177500" cy="813277"/>
            </a:xfrm>
            <a:custGeom>
              <a:avLst/>
              <a:gdLst/>
              <a:ahLst/>
              <a:cxnLst/>
              <a:rect l="l" t="t" r="r" b="b"/>
              <a:pathLst>
                <a:path w="6072" h="27821" extrusionOk="0">
                  <a:moveTo>
                    <a:pt x="2669" y="1"/>
                  </a:moveTo>
                  <a:cubicBezTo>
                    <a:pt x="2603" y="1"/>
                    <a:pt x="2569" y="34"/>
                    <a:pt x="2569" y="101"/>
                  </a:cubicBezTo>
                  <a:cubicBezTo>
                    <a:pt x="2603" y="2669"/>
                    <a:pt x="2769" y="5438"/>
                    <a:pt x="3103" y="8340"/>
                  </a:cubicBezTo>
                  <a:cubicBezTo>
                    <a:pt x="3370" y="10775"/>
                    <a:pt x="3737" y="13210"/>
                    <a:pt x="4204" y="15879"/>
                  </a:cubicBezTo>
                  <a:cubicBezTo>
                    <a:pt x="4471" y="17280"/>
                    <a:pt x="4771" y="18714"/>
                    <a:pt x="5104" y="20315"/>
                  </a:cubicBezTo>
                  <a:cubicBezTo>
                    <a:pt x="5805" y="23718"/>
                    <a:pt x="3537" y="27020"/>
                    <a:pt x="101" y="27587"/>
                  </a:cubicBezTo>
                  <a:cubicBezTo>
                    <a:pt x="34" y="27587"/>
                    <a:pt x="1" y="27654"/>
                    <a:pt x="1" y="27721"/>
                  </a:cubicBezTo>
                  <a:cubicBezTo>
                    <a:pt x="1" y="27754"/>
                    <a:pt x="67" y="27821"/>
                    <a:pt x="101" y="27821"/>
                  </a:cubicBezTo>
                  <a:lnTo>
                    <a:pt x="134" y="27787"/>
                  </a:lnTo>
                  <a:cubicBezTo>
                    <a:pt x="3703" y="27220"/>
                    <a:pt x="6072" y="23785"/>
                    <a:pt x="5304" y="20249"/>
                  </a:cubicBezTo>
                  <a:cubicBezTo>
                    <a:pt x="4971" y="18681"/>
                    <a:pt x="4671" y="17213"/>
                    <a:pt x="4437" y="15812"/>
                  </a:cubicBezTo>
                  <a:cubicBezTo>
                    <a:pt x="3937" y="13177"/>
                    <a:pt x="3603" y="10742"/>
                    <a:pt x="3303" y="8307"/>
                  </a:cubicBezTo>
                  <a:cubicBezTo>
                    <a:pt x="3003" y="5438"/>
                    <a:pt x="2803" y="2669"/>
                    <a:pt x="2803" y="101"/>
                  </a:cubicBezTo>
                  <a:cubicBezTo>
                    <a:pt x="2803" y="34"/>
                    <a:pt x="2736" y="1"/>
                    <a:pt x="2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8549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6" grpId="0"/>
      <p:bldP spid="2078" grpId="0"/>
      <p:bldP spid="1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55;p21"/>
          <p:cNvSpPr txBox="1"/>
          <p:nvPr/>
        </p:nvSpPr>
        <p:spPr>
          <a:xfrm>
            <a:off x="707567" y="779028"/>
            <a:ext cx="7988197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9pPr>
          </a:lstStyle>
          <a:p>
            <a:r>
              <a:rPr lang="en-US" sz="4800" dirty="0">
                <a:solidFill>
                  <a:srgbClr val="434343"/>
                </a:solidFill>
                <a:latin typeface="Fira Sans Extra Condensed" panose="020B0503050000020004" pitchFamily="34" charset="0"/>
                <a:ea typeface="Montserrat" panose="00000500000000000000"/>
                <a:cs typeface="Montserrat" panose="00000500000000000000"/>
                <a:sym typeface="Montserrat" panose="00000500000000000000"/>
              </a:rPr>
              <a:t>Mobile APP</a:t>
            </a:r>
            <a:endParaRPr lang="en-US" sz="4800" dirty="0">
              <a:solidFill>
                <a:srgbClr val="434343"/>
              </a:solidFill>
              <a:latin typeface="Fira Sans Extra Condensed" charset="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grpSp>
        <p:nvGrpSpPr>
          <p:cNvPr id="4" name="Google Shape;1934;p33">
            <a:extLst>
              <a:ext uri="{FF2B5EF4-FFF2-40B4-BE49-F238E27FC236}">
                <a16:creationId xmlns:a16="http://schemas.microsoft.com/office/drawing/2014/main" id="{50DBE21A-002B-37A1-81DA-B8E4DAD118B3}"/>
              </a:ext>
            </a:extLst>
          </p:cNvPr>
          <p:cNvGrpSpPr/>
          <p:nvPr/>
        </p:nvGrpSpPr>
        <p:grpSpPr>
          <a:xfrm>
            <a:off x="1440977" y="1457183"/>
            <a:ext cx="3038746" cy="1471600"/>
            <a:chOff x="-586051" y="1517388"/>
            <a:chExt cx="3038746" cy="1471600"/>
          </a:xfrm>
        </p:grpSpPr>
        <p:sp>
          <p:nvSpPr>
            <p:cNvPr id="75" name="Google Shape;1935;p33">
              <a:extLst>
                <a:ext uri="{FF2B5EF4-FFF2-40B4-BE49-F238E27FC236}">
                  <a16:creationId xmlns:a16="http://schemas.microsoft.com/office/drawing/2014/main" id="{B7977E3C-7070-9A0E-5A9F-ED14A059EE60}"/>
                </a:ext>
              </a:extLst>
            </p:cNvPr>
            <p:cNvSpPr txBox="1"/>
            <p:nvPr/>
          </p:nvSpPr>
          <p:spPr>
            <a:xfrm>
              <a:off x="10117" y="1517388"/>
              <a:ext cx="2048718" cy="55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43434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Embedded System Simulation</a:t>
              </a:r>
              <a:endParaRPr sz="2000" b="1" dirty="0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6" name="Google Shape;1936;p33">
              <a:extLst>
                <a:ext uri="{FF2B5EF4-FFF2-40B4-BE49-F238E27FC236}">
                  <a16:creationId xmlns:a16="http://schemas.microsoft.com/office/drawing/2014/main" id="{4609E6E5-CCAE-3C03-E5AB-65AA616EBE92}"/>
                </a:ext>
              </a:extLst>
            </p:cNvPr>
            <p:cNvSpPr txBox="1"/>
            <p:nvPr/>
          </p:nvSpPr>
          <p:spPr>
            <a:xfrm>
              <a:off x="-586051" y="2253088"/>
              <a:ext cx="3038746" cy="73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434343"/>
                  </a:solidFill>
                  <a:latin typeface="Montserrat Light" panose="00000400000000000000" pitchFamily="2" charset="0"/>
                  <a:ea typeface="Roboto"/>
                  <a:cs typeface="Roboto"/>
                  <a:sym typeface="Roboto"/>
                </a:rPr>
                <a:t>The mobile app was developed to simulate limited computational resources in the Embedded systems.</a:t>
              </a:r>
              <a:endParaRPr dirty="0">
                <a:solidFill>
                  <a:srgbClr val="434343"/>
                </a:solidFill>
                <a:latin typeface="Montserrat Light" panose="00000400000000000000" pitchFamily="2" charset="0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" name="Google Shape;1938;p33">
            <a:extLst>
              <a:ext uri="{FF2B5EF4-FFF2-40B4-BE49-F238E27FC236}">
                <a16:creationId xmlns:a16="http://schemas.microsoft.com/office/drawing/2014/main" id="{A42C94DD-8527-89B7-30EB-32F65191C00B}"/>
              </a:ext>
            </a:extLst>
          </p:cNvPr>
          <p:cNvGrpSpPr/>
          <p:nvPr/>
        </p:nvGrpSpPr>
        <p:grpSpPr>
          <a:xfrm>
            <a:off x="4677366" y="1460171"/>
            <a:ext cx="2565172" cy="1542555"/>
            <a:chOff x="2650339" y="1520376"/>
            <a:chExt cx="2565172" cy="1542555"/>
          </a:xfrm>
        </p:grpSpPr>
        <p:sp>
          <p:nvSpPr>
            <p:cNvPr id="72" name="Google Shape;1939;p33">
              <a:extLst>
                <a:ext uri="{FF2B5EF4-FFF2-40B4-BE49-F238E27FC236}">
                  <a16:creationId xmlns:a16="http://schemas.microsoft.com/office/drawing/2014/main" id="{E8C195C1-1940-5FC8-C177-353279A3619F}"/>
                </a:ext>
              </a:extLst>
            </p:cNvPr>
            <p:cNvSpPr txBox="1"/>
            <p:nvPr/>
          </p:nvSpPr>
          <p:spPr>
            <a:xfrm>
              <a:off x="2650339" y="1520376"/>
              <a:ext cx="2565172" cy="55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43434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Movable System</a:t>
              </a:r>
            </a:p>
          </p:txBody>
        </p:sp>
        <p:sp>
          <p:nvSpPr>
            <p:cNvPr id="73" name="Google Shape;1940;p33">
              <a:extLst>
                <a:ext uri="{FF2B5EF4-FFF2-40B4-BE49-F238E27FC236}">
                  <a16:creationId xmlns:a16="http://schemas.microsoft.com/office/drawing/2014/main" id="{DCD474EB-3B69-C1C8-9196-11ADF9CD1214}"/>
                </a:ext>
              </a:extLst>
            </p:cNvPr>
            <p:cNvSpPr txBox="1"/>
            <p:nvPr/>
          </p:nvSpPr>
          <p:spPr>
            <a:xfrm>
              <a:off x="3072765" y="2327031"/>
              <a:ext cx="1870362" cy="73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434343"/>
                  </a:solidFill>
                  <a:latin typeface="Montserrat Light" panose="00000400000000000000" pitchFamily="2" charset="0"/>
                  <a:ea typeface="Roboto"/>
                  <a:cs typeface="Roboto"/>
                  <a:sym typeface="Roboto"/>
                </a:rPr>
                <a:t>Fixed products like solar energy cells are scanned using drones</a:t>
              </a:r>
            </a:p>
          </p:txBody>
        </p:sp>
      </p:grpSp>
      <p:cxnSp>
        <p:nvCxnSpPr>
          <p:cNvPr id="17" name="Google Shape;1957;p33">
            <a:extLst>
              <a:ext uri="{FF2B5EF4-FFF2-40B4-BE49-F238E27FC236}">
                <a16:creationId xmlns:a16="http://schemas.microsoft.com/office/drawing/2014/main" id="{05646EEB-402A-B7DB-48B0-4628D2A3903A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3288602" y="4216462"/>
            <a:ext cx="239935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1961;p33">
            <a:extLst>
              <a:ext uri="{FF2B5EF4-FFF2-40B4-BE49-F238E27FC236}">
                <a16:creationId xmlns:a16="http://schemas.microsoft.com/office/drawing/2014/main" id="{74B64022-5396-08F2-32C6-EA14EFF668C3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906917" y="3192089"/>
            <a:ext cx="13735" cy="65642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0" name="Google Shape;1962;p33">
            <a:extLst>
              <a:ext uri="{FF2B5EF4-FFF2-40B4-BE49-F238E27FC236}">
                <a16:creationId xmlns:a16="http://schemas.microsoft.com/office/drawing/2014/main" id="{664EC541-70D2-AC4C-B08D-86D9802729B2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055904" y="3192089"/>
            <a:ext cx="0" cy="65642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B7C0927F-2751-2D00-8676-B029A3BB86F0}"/>
              </a:ext>
            </a:extLst>
          </p:cNvPr>
          <p:cNvGrpSpPr/>
          <p:nvPr/>
        </p:nvGrpSpPr>
        <p:grpSpPr>
          <a:xfrm>
            <a:off x="5687954" y="3848512"/>
            <a:ext cx="1229541" cy="735900"/>
            <a:chOff x="5687954" y="3848512"/>
            <a:chExt cx="1229541" cy="7359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ADE76AF-F9D9-9A7F-A253-5674AEE94459}"/>
                </a:ext>
              </a:extLst>
            </p:cNvPr>
            <p:cNvGrpSpPr/>
            <p:nvPr/>
          </p:nvGrpSpPr>
          <p:grpSpPr>
            <a:xfrm>
              <a:off x="5687954" y="3848512"/>
              <a:ext cx="1229541" cy="735900"/>
              <a:chOff x="5687954" y="3848512"/>
              <a:chExt cx="1229541" cy="735900"/>
            </a:xfrm>
          </p:grpSpPr>
          <p:sp>
            <p:nvSpPr>
              <p:cNvPr id="10" name="Google Shape;1951;p33">
                <a:extLst>
                  <a:ext uri="{FF2B5EF4-FFF2-40B4-BE49-F238E27FC236}">
                    <a16:creationId xmlns:a16="http://schemas.microsoft.com/office/drawing/2014/main" id="{36A214A5-EF5F-1F82-4087-CFD40F0A8F85}"/>
                  </a:ext>
                </a:extLst>
              </p:cNvPr>
              <p:cNvSpPr/>
              <p:nvPr/>
            </p:nvSpPr>
            <p:spPr>
              <a:xfrm>
                <a:off x="5687954" y="3848512"/>
                <a:ext cx="735900" cy="7359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955;p33">
                <a:extLst>
                  <a:ext uri="{FF2B5EF4-FFF2-40B4-BE49-F238E27FC236}">
                    <a16:creationId xmlns:a16="http://schemas.microsoft.com/office/drawing/2014/main" id="{6F3C0CF4-75CB-4EBA-B1B7-6BDE37EADEAA}"/>
                  </a:ext>
                </a:extLst>
              </p:cNvPr>
              <p:cNvSpPr/>
              <p:nvPr/>
            </p:nvSpPr>
            <p:spPr>
              <a:xfrm>
                <a:off x="6759995" y="4137678"/>
                <a:ext cx="157500" cy="157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" name="Google Shape;1958;p33">
                <a:extLst>
                  <a:ext uri="{FF2B5EF4-FFF2-40B4-BE49-F238E27FC236}">
                    <a16:creationId xmlns:a16="http://schemas.microsoft.com/office/drawing/2014/main" id="{0EC0B5D9-37C2-DD57-93F0-D6E802ABFC79}"/>
                  </a:ext>
                </a:extLst>
              </p:cNvPr>
              <p:cNvCxnSpPr>
                <a:cxnSpLocks/>
                <a:stCxn id="10" idx="6"/>
                <a:endCxn id="14" idx="2"/>
              </p:cNvCxnSpPr>
              <p:nvPr/>
            </p:nvCxnSpPr>
            <p:spPr>
              <a:xfrm flipV="1">
                <a:off x="6423854" y="4216428"/>
                <a:ext cx="336141" cy="3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97" name="Graphic 96" descr="Quadcopter with solid fill">
              <a:extLst>
                <a:ext uri="{FF2B5EF4-FFF2-40B4-BE49-F238E27FC236}">
                  <a16:creationId xmlns:a16="http://schemas.microsoft.com/office/drawing/2014/main" id="{8BF57593-18AE-607B-1BB6-6A4D209FE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34270" y="3987828"/>
              <a:ext cx="457200" cy="4572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F9261C3-5E3F-8C41-7426-7BB08FC14F8C}"/>
              </a:ext>
            </a:extLst>
          </p:cNvPr>
          <p:cNvGrpSpPr/>
          <p:nvPr/>
        </p:nvGrpSpPr>
        <p:grpSpPr>
          <a:xfrm>
            <a:off x="1862983" y="3848512"/>
            <a:ext cx="1425619" cy="735900"/>
            <a:chOff x="1862983" y="3848512"/>
            <a:chExt cx="1425619" cy="735900"/>
          </a:xfrm>
        </p:grpSpPr>
        <p:sp>
          <p:nvSpPr>
            <p:cNvPr id="8" name="Google Shape;1950;p33">
              <a:extLst>
                <a:ext uri="{FF2B5EF4-FFF2-40B4-BE49-F238E27FC236}">
                  <a16:creationId xmlns:a16="http://schemas.microsoft.com/office/drawing/2014/main" id="{241B2FD3-33E2-75F0-91E8-50B9C4D8FAA6}"/>
                </a:ext>
              </a:extLst>
            </p:cNvPr>
            <p:cNvSpPr/>
            <p:nvPr/>
          </p:nvSpPr>
          <p:spPr>
            <a:xfrm>
              <a:off x="2552702" y="3848512"/>
              <a:ext cx="735900" cy="7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954;p33">
              <a:extLst>
                <a:ext uri="{FF2B5EF4-FFF2-40B4-BE49-F238E27FC236}">
                  <a16:creationId xmlns:a16="http://schemas.microsoft.com/office/drawing/2014/main" id="{C06A3E88-EC95-56F8-854F-2642DE7089F0}"/>
                </a:ext>
              </a:extLst>
            </p:cNvPr>
            <p:cNvSpPr/>
            <p:nvPr/>
          </p:nvSpPr>
          <p:spPr>
            <a:xfrm>
              <a:off x="1862983" y="4137762"/>
              <a:ext cx="157500" cy="15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" name="Google Shape;1956;p33">
              <a:extLst>
                <a:ext uri="{FF2B5EF4-FFF2-40B4-BE49-F238E27FC236}">
                  <a16:creationId xmlns:a16="http://schemas.microsoft.com/office/drawing/2014/main" id="{5B413388-08DC-78BD-F00C-A4A5AE5AAA1B}"/>
                </a:ext>
              </a:extLst>
            </p:cNvPr>
            <p:cNvCxnSpPr>
              <a:cxnSpLocks/>
              <a:stCxn id="13" idx="6"/>
              <a:endCxn id="8" idx="2"/>
            </p:cNvCxnSpPr>
            <p:nvPr/>
          </p:nvCxnSpPr>
          <p:spPr>
            <a:xfrm flipV="1">
              <a:off x="2020483" y="4216462"/>
              <a:ext cx="532219" cy="5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99" name="Graphic 98" descr="Internet Of Things with solid fill">
              <a:extLst>
                <a:ext uri="{FF2B5EF4-FFF2-40B4-BE49-F238E27FC236}">
                  <a16:creationId xmlns:a16="http://schemas.microsoft.com/office/drawing/2014/main" id="{96E3347C-97C6-E81F-37AF-23B8161D0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98679" y="3987862"/>
              <a:ext cx="457200" cy="457200"/>
            </a:xfrm>
            <a:prstGeom prst="rect">
              <a:avLst/>
            </a:prstGeom>
          </p:spPr>
        </p:pic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" name="Slide Zoom 1">
                <a:extLst>
                  <a:ext uri="{FF2B5EF4-FFF2-40B4-BE49-F238E27FC236}">
                    <a16:creationId xmlns:a16="http://schemas.microsoft.com/office/drawing/2014/main" id="{A3AC914B-C2F6-9ACD-52B6-034F8146729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3045000"/>
                  </p:ext>
                </p:extLst>
              </p:nvPr>
            </p:nvGraphicFramePr>
            <p:xfrm>
              <a:off x="392719" y="4696117"/>
              <a:ext cx="442830" cy="249092"/>
            </p:xfrm>
            <a:graphic>
              <a:graphicData uri="http://schemas.microsoft.com/office/powerpoint/2016/slidezoom">
                <pslz:sldZm>
                  <pslz:sldZmObj sldId="341" cId="2266284212">
                    <pslz:zmPr id="{839D744F-3320-4190-86CF-D0EDEF8E5401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2830" cy="24909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" name="Slide Zoom 1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xmlns="" xmlns:pslz="http://schemas.microsoft.com/office/powerpoint/2016/slidezoom" id="{A3AC914B-C2F6-9ACD-52B6-034F814672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2719" y="4696117"/>
                <a:ext cx="442830" cy="24909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6284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89;p4"/>
          <p:cNvSpPr/>
          <p:nvPr/>
        </p:nvSpPr>
        <p:spPr>
          <a:xfrm>
            <a:off x="958776" y="1444073"/>
            <a:ext cx="6785401" cy="1446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spAutoFit/>
          </a:bodyPr>
          <a:lstStyle/>
          <a:p>
            <a:pPr>
              <a:buSzPts val="1800"/>
            </a:pPr>
            <a:r>
              <a:rPr lang="en-US" sz="1600" dirty="0">
                <a:latin typeface="Montserrat" panose="00000500000000000000" pitchFamily="50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Develop an interface to the system using </a:t>
            </a:r>
            <a:r>
              <a:rPr lang="en-US" sz="1600" b="1" dirty="0">
                <a:solidFill>
                  <a:srgbClr val="D5837C"/>
                </a:solidFill>
                <a:latin typeface="Montserrat" panose="00000500000000000000" pitchFamily="50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Flutter </a:t>
            </a:r>
            <a:r>
              <a:rPr lang="en-US" sz="1600" dirty="0">
                <a:solidFill>
                  <a:srgbClr val="434343"/>
                </a:solidFill>
                <a:latin typeface="Montserrat" panose="00000500000000000000" pitchFamily="50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and</a:t>
            </a:r>
            <a:r>
              <a:rPr lang="en-US" sz="1600" dirty="0">
                <a:solidFill>
                  <a:schemeClr val="tx1"/>
                </a:solidFill>
                <a:latin typeface="Montserrat" pitchFamily="2" charset="0"/>
              </a:rPr>
              <a:t> integrate</a:t>
            </a:r>
            <a:r>
              <a:rPr lang="en-US" sz="1600" dirty="0">
                <a:solidFill>
                  <a:srgbClr val="434343"/>
                </a:solidFill>
                <a:latin typeface="Montserrat" pitchFamily="2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 our AI Model</a:t>
            </a:r>
            <a:r>
              <a:rPr lang="en-US" sz="1600" dirty="0">
                <a:solidFill>
                  <a:schemeClr val="tx1"/>
                </a:solidFill>
                <a:latin typeface="Montserrat" pitchFamily="2" charset="0"/>
              </a:rPr>
              <a:t> the model using </a:t>
            </a:r>
            <a:r>
              <a:rPr lang="en-US" sz="1600" b="1" dirty="0" err="1">
                <a:solidFill>
                  <a:srgbClr val="93A597"/>
                </a:solidFill>
                <a:latin typeface="Montserrat" pitchFamily="2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TFlite</a:t>
            </a:r>
            <a:r>
              <a:rPr lang="en-US" sz="1600" dirty="0">
                <a:solidFill>
                  <a:srgbClr val="434343"/>
                </a:solidFill>
                <a:latin typeface="Montserrat" pitchFamily="2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.</a:t>
            </a:r>
          </a:p>
          <a:p>
            <a:pPr>
              <a:buSzPts val="1800"/>
            </a:pPr>
            <a:endParaRPr lang="en-US" sz="1600" dirty="0">
              <a:solidFill>
                <a:srgbClr val="434343"/>
              </a:solidFill>
              <a:latin typeface="Montserrat" pitchFamily="2" charset="0"/>
              <a:ea typeface="Roboto" pitchFamily="2" charset="0"/>
              <a:cs typeface="Electrolize" panose="02000506000000020004"/>
              <a:sym typeface="Electrolize" panose="02000506000000020004"/>
            </a:endParaRPr>
          </a:p>
          <a:p>
            <a:pPr>
              <a:buSzPts val="1800"/>
            </a:pPr>
            <a:r>
              <a:rPr lang="en-US" sz="1800" b="1" dirty="0" err="1">
                <a:solidFill>
                  <a:srgbClr val="93A597"/>
                </a:solidFill>
                <a:latin typeface="Montserrat" pitchFamily="2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TFLite</a:t>
            </a:r>
            <a:r>
              <a:rPr lang="en-US" sz="1800" b="1" dirty="0">
                <a:solidFill>
                  <a:srgbClr val="93A597"/>
                </a:solidFill>
                <a:latin typeface="Montserrat" pitchFamily="2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 </a:t>
            </a:r>
            <a:r>
              <a:rPr lang="en-US" sz="1600" dirty="0">
                <a:solidFill>
                  <a:srgbClr val="434343"/>
                </a:solidFill>
                <a:latin typeface="Montserrat" pitchFamily="2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is a TensorFlow’s Package for Using AI models on mobile and embedded devices.</a:t>
            </a:r>
          </a:p>
        </p:txBody>
      </p:sp>
      <p:sp>
        <p:nvSpPr>
          <p:cNvPr id="2" name="Google Shape;855;p21">
            <a:extLst>
              <a:ext uri="{FF2B5EF4-FFF2-40B4-BE49-F238E27FC236}">
                <a16:creationId xmlns:a16="http://schemas.microsoft.com/office/drawing/2014/main" id="{12762754-8D7A-36CA-E5EA-F507D8815164}"/>
              </a:ext>
            </a:extLst>
          </p:cNvPr>
          <p:cNvSpPr txBox="1"/>
          <p:nvPr/>
        </p:nvSpPr>
        <p:spPr>
          <a:xfrm>
            <a:off x="707567" y="779028"/>
            <a:ext cx="7988197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9pPr>
          </a:lstStyle>
          <a:p>
            <a:r>
              <a:rPr lang="en-US" sz="4800" dirty="0">
                <a:solidFill>
                  <a:srgbClr val="434343"/>
                </a:solidFill>
                <a:latin typeface="Fira Sans Extra Condensed" panose="020B0503050000020004" pitchFamily="34" charset="0"/>
                <a:ea typeface="Montserrat" panose="00000500000000000000"/>
                <a:cs typeface="Montserrat" panose="00000500000000000000"/>
                <a:sym typeface="Montserrat" panose="00000500000000000000"/>
              </a:rPr>
              <a:t>Mobile APP</a:t>
            </a:r>
            <a:endParaRPr lang="en-US" sz="4800" dirty="0">
              <a:solidFill>
                <a:srgbClr val="434343"/>
              </a:solidFill>
              <a:latin typeface="Fira Sans Extra Condensed" charset="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F7654C-20F4-F709-1094-742D4BB44BF0}"/>
              </a:ext>
            </a:extLst>
          </p:cNvPr>
          <p:cNvSpPr txBox="1"/>
          <p:nvPr/>
        </p:nvSpPr>
        <p:spPr>
          <a:xfrm>
            <a:off x="958775" y="3184238"/>
            <a:ext cx="67854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ts val="1800"/>
            </a:pPr>
            <a:r>
              <a:rPr lang="en-US" sz="1600" b="1" dirty="0">
                <a:solidFill>
                  <a:srgbClr val="D5837C"/>
                </a:solidFill>
                <a:latin typeface="Montserrat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Observation : </a:t>
            </a:r>
            <a:r>
              <a:rPr lang="en-US" sz="1600" dirty="0">
                <a:solidFill>
                  <a:srgbClr val="434343"/>
                </a:solidFill>
                <a:latin typeface="Montserrat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	</a:t>
            </a:r>
            <a:r>
              <a:rPr lang="en-US" sz="1600" dirty="0">
                <a:solidFill>
                  <a:srgbClr val="434343"/>
                </a:solidFill>
                <a:latin typeface="Montserrat" panose="00000500000000000000" pitchFamily="50" charset="0"/>
              </a:rPr>
              <a:t> Converting the model to </a:t>
            </a:r>
            <a:r>
              <a:rPr lang="en-US" sz="1600" dirty="0" err="1">
                <a:solidFill>
                  <a:srgbClr val="434343"/>
                </a:solidFill>
                <a:latin typeface="Montserrat" panose="00000500000000000000" pitchFamily="50" charset="0"/>
              </a:rPr>
              <a:t>TFLite</a:t>
            </a:r>
            <a:r>
              <a:rPr lang="en-US" sz="1600" dirty="0">
                <a:solidFill>
                  <a:srgbClr val="434343"/>
                </a:solidFill>
                <a:latin typeface="Montserrat" panose="00000500000000000000" pitchFamily="50" charset="0"/>
              </a:rPr>
              <a:t> reduced the 		accuracy of it.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420A3FFA-4797-A098-271A-23B70F7903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15066358"/>
                  </p:ext>
                </p:extLst>
              </p:nvPr>
            </p:nvGraphicFramePr>
            <p:xfrm>
              <a:off x="392719" y="4696117"/>
              <a:ext cx="442830" cy="249092"/>
            </p:xfrm>
            <a:graphic>
              <a:graphicData uri="http://schemas.microsoft.com/office/powerpoint/2016/slidezoom">
                <pslz:sldZm>
                  <pslz:sldZmObj sldId="341" cId="2266284212">
                    <pslz:zmPr id="{839D744F-3320-4190-86CF-D0EDEF8E5401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2830" cy="24909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xmlns="" xmlns:pslz="http://schemas.microsoft.com/office/powerpoint/2016/slidezoom" id="{420A3FFA-4797-A098-271A-23B70F7903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2719" y="4696117"/>
                <a:ext cx="442830" cy="24909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128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41"/>
          <p:cNvSpPr txBox="1">
            <a:spLocks noGrp="1"/>
          </p:cNvSpPr>
          <p:nvPr>
            <p:ph type="title"/>
          </p:nvPr>
        </p:nvSpPr>
        <p:spPr>
          <a:xfrm>
            <a:off x="1093250" y="1651150"/>
            <a:ext cx="4276500" cy="20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5400" dirty="0">
                <a:solidFill>
                  <a:srgbClr val="434343"/>
                </a:solidFill>
              </a:rPr>
              <a:t>Introduction</a:t>
            </a:r>
          </a:p>
        </p:txBody>
      </p:sp>
      <p:sp>
        <p:nvSpPr>
          <p:cNvPr id="1296" name="Google Shape;1296;p41"/>
          <p:cNvSpPr txBox="1">
            <a:spLocks noGrp="1"/>
          </p:cNvSpPr>
          <p:nvPr>
            <p:ph type="subTitle" idx="1"/>
          </p:nvPr>
        </p:nvSpPr>
        <p:spPr>
          <a:xfrm>
            <a:off x="1093250" y="3674450"/>
            <a:ext cx="2985000" cy="5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dirty="0">
                <a:solidFill>
                  <a:srgbClr val="434343"/>
                </a:solidFill>
                <a:effectLst/>
                <a:latin typeface="Montserrat" panose="00000500000000000000" pitchFamily="50" charset="0"/>
              </a:rPr>
              <a:t>A Brief Introduction to the Project Concept</a:t>
            </a:r>
            <a:endParaRPr sz="1400" dirty="0">
              <a:solidFill>
                <a:srgbClr val="434343"/>
              </a:solidFill>
              <a:latin typeface="Montserrat" panose="00000500000000000000" pitchFamily="50" charset="0"/>
            </a:endParaRPr>
          </a:p>
        </p:txBody>
      </p:sp>
      <p:sp>
        <p:nvSpPr>
          <p:cNvPr id="1297" name="Google Shape;1297;p41"/>
          <p:cNvSpPr txBox="1">
            <a:spLocks noGrp="1"/>
          </p:cNvSpPr>
          <p:nvPr>
            <p:ph type="title" idx="2"/>
          </p:nvPr>
        </p:nvSpPr>
        <p:spPr>
          <a:xfrm>
            <a:off x="1093250" y="1223280"/>
            <a:ext cx="1407300" cy="9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800" b="1" dirty="0">
                <a:solidFill>
                  <a:srgbClr val="D5837C"/>
                </a:solidFill>
                <a:latin typeface="Fira Sans Extra Condensed" charset="0"/>
              </a:rPr>
              <a:t>01</a:t>
            </a:r>
          </a:p>
        </p:txBody>
      </p:sp>
      <p:grpSp>
        <p:nvGrpSpPr>
          <p:cNvPr id="1298" name="Google Shape;1298;p41"/>
          <p:cNvGrpSpPr/>
          <p:nvPr/>
        </p:nvGrpSpPr>
        <p:grpSpPr>
          <a:xfrm>
            <a:off x="5063525" y="1171325"/>
            <a:ext cx="3536359" cy="3107407"/>
            <a:chOff x="5063525" y="1171325"/>
            <a:chExt cx="3536359" cy="3107407"/>
          </a:xfrm>
        </p:grpSpPr>
        <p:sp>
          <p:nvSpPr>
            <p:cNvPr id="1299" name="Google Shape;1299;p41"/>
            <p:cNvSpPr/>
            <p:nvPr/>
          </p:nvSpPr>
          <p:spPr>
            <a:xfrm>
              <a:off x="5063525" y="2009045"/>
              <a:ext cx="3536359" cy="2269687"/>
            </a:xfrm>
            <a:custGeom>
              <a:avLst/>
              <a:gdLst/>
              <a:ahLst/>
              <a:cxnLst/>
              <a:rect l="l" t="t" r="r" b="b"/>
              <a:pathLst>
                <a:path w="130505" h="83760" extrusionOk="0">
                  <a:moveTo>
                    <a:pt x="74730" y="1"/>
                  </a:moveTo>
                  <a:cubicBezTo>
                    <a:pt x="74248" y="1"/>
                    <a:pt x="73766" y="126"/>
                    <a:pt x="73331" y="376"/>
                  </a:cubicBezTo>
                  <a:lnTo>
                    <a:pt x="1834" y="42190"/>
                  </a:lnTo>
                  <a:cubicBezTo>
                    <a:pt x="12" y="43262"/>
                    <a:pt x="0" y="45893"/>
                    <a:pt x="1822" y="46965"/>
                  </a:cubicBezTo>
                  <a:lnTo>
                    <a:pt x="63556" y="83374"/>
                  </a:lnTo>
                  <a:cubicBezTo>
                    <a:pt x="63987" y="83631"/>
                    <a:pt x="64472" y="83759"/>
                    <a:pt x="64958" y="83759"/>
                  </a:cubicBezTo>
                  <a:cubicBezTo>
                    <a:pt x="65437" y="83759"/>
                    <a:pt x="65916" y="83634"/>
                    <a:pt x="66342" y="83386"/>
                  </a:cubicBezTo>
                  <a:lnTo>
                    <a:pt x="128600" y="47227"/>
                  </a:lnTo>
                  <a:cubicBezTo>
                    <a:pt x="130410" y="46179"/>
                    <a:pt x="130445" y="43571"/>
                    <a:pt x="128647" y="42476"/>
                  </a:cubicBezTo>
                  <a:lnTo>
                    <a:pt x="126957" y="41440"/>
                  </a:lnTo>
                  <a:cubicBezTo>
                    <a:pt x="125171" y="40357"/>
                    <a:pt x="125195" y="37749"/>
                    <a:pt x="127004" y="36690"/>
                  </a:cubicBezTo>
                  <a:lnTo>
                    <a:pt x="128683" y="35713"/>
                  </a:lnTo>
                  <a:cubicBezTo>
                    <a:pt x="130505" y="34642"/>
                    <a:pt x="130505" y="31999"/>
                    <a:pt x="128683" y="30927"/>
                  </a:cubicBezTo>
                  <a:lnTo>
                    <a:pt x="76129" y="376"/>
                  </a:lnTo>
                  <a:cubicBezTo>
                    <a:pt x="75694" y="126"/>
                    <a:pt x="75212" y="1"/>
                    <a:pt x="74730" y="1"/>
                  </a:cubicBezTo>
                  <a:close/>
                </a:path>
              </a:pathLst>
            </a:custGeom>
            <a:solidFill>
              <a:srgbClr val="D5E3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1"/>
            <p:cNvSpPr/>
            <p:nvPr/>
          </p:nvSpPr>
          <p:spPr>
            <a:xfrm>
              <a:off x="6679947" y="2623203"/>
              <a:ext cx="621752" cy="1239873"/>
            </a:xfrm>
            <a:custGeom>
              <a:avLst/>
              <a:gdLst/>
              <a:ahLst/>
              <a:cxnLst/>
              <a:rect l="l" t="t" r="r" b="b"/>
              <a:pathLst>
                <a:path w="22945" h="45756" extrusionOk="0">
                  <a:moveTo>
                    <a:pt x="1" y="0"/>
                  </a:moveTo>
                  <a:lnTo>
                    <a:pt x="1" y="32409"/>
                  </a:lnTo>
                  <a:lnTo>
                    <a:pt x="22825" y="45756"/>
                  </a:lnTo>
                  <a:lnTo>
                    <a:pt x="22944" y="134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1"/>
            <p:cNvSpPr/>
            <p:nvPr/>
          </p:nvSpPr>
          <p:spPr>
            <a:xfrm>
              <a:off x="6671573" y="2614803"/>
              <a:ext cx="638173" cy="1256348"/>
            </a:xfrm>
            <a:custGeom>
              <a:avLst/>
              <a:gdLst/>
              <a:ahLst/>
              <a:cxnLst/>
              <a:rect l="l" t="t" r="r" b="b"/>
              <a:pathLst>
                <a:path w="23551" h="46364" extrusionOk="0">
                  <a:moveTo>
                    <a:pt x="607" y="834"/>
                  </a:moveTo>
                  <a:lnTo>
                    <a:pt x="22944" y="13943"/>
                  </a:lnTo>
                  <a:lnTo>
                    <a:pt x="22824" y="45542"/>
                  </a:lnTo>
                  <a:lnTo>
                    <a:pt x="607" y="32540"/>
                  </a:lnTo>
                  <a:lnTo>
                    <a:pt x="607" y="834"/>
                  </a:lnTo>
                  <a:close/>
                  <a:moveTo>
                    <a:pt x="306" y="0"/>
                  </a:moveTo>
                  <a:cubicBezTo>
                    <a:pt x="147" y="0"/>
                    <a:pt x="0" y="132"/>
                    <a:pt x="0" y="310"/>
                  </a:cubicBezTo>
                  <a:lnTo>
                    <a:pt x="0" y="32719"/>
                  </a:lnTo>
                  <a:cubicBezTo>
                    <a:pt x="0" y="32826"/>
                    <a:pt x="60" y="32921"/>
                    <a:pt x="155" y="32981"/>
                  </a:cubicBezTo>
                  <a:lnTo>
                    <a:pt x="22979" y="46328"/>
                  </a:lnTo>
                  <a:cubicBezTo>
                    <a:pt x="23015" y="46351"/>
                    <a:pt x="23074" y="46363"/>
                    <a:pt x="23122" y="46363"/>
                  </a:cubicBezTo>
                  <a:lnTo>
                    <a:pt x="23134" y="46363"/>
                  </a:lnTo>
                  <a:cubicBezTo>
                    <a:pt x="23301" y="46363"/>
                    <a:pt x="23432" y="46232"/>
                    <a:pt x="23432" y="46066"/>
                  </a:cubicBezTo>
                  <a:lnTo>
                    <a:pt x="23551" y="13776"/>
                  </a:lnTo>
                  <a:cubicBezTo>
                    <a:pt x="23551" y="13669"/>
                    <a:pt x="23491" y="13562"/>
                    <a:pt x="23408" y="13514"/>
                  </a:cubicBezTo>
                  <a:lnTo>
                    <a:pt x="465" y="48"/>
                  </a:lnTo>
                  <a:cubicBezTo>
                    <a:pt x="414" y="15"/>
                    <a:pt x="359" y="0"/>
                    <a:pt x="306" y="0"/>
                  </a:cubicBezTo>
                  <a:close/>
                </a:path>
              </a:pathLst>
            </a:custGeom>
            <a:solidFill>
              <a:srgbClr val="2F3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1"/>
            <p:cNvSpPr/>
            <p:nvPr/>
          </p:nvSpPr>
          <p:spPr>
            <a:xfrm>
              <a:off x="7300393" y="2398314"/>
              <a:ext cx="1001469" cy="1464755"/>
            </a:xfrm>
            <a:custGeom>
              <a:avLst/>
              <a:gdLst/>
              <a:ahLst/>
              <a:cxnLst/>
              <a:rect l="l" t="t" r="r" b="b"/>
              <a:pathLst>
                <a:path w="36958" h="54055" extrusionOk="0">
                  <a:moveTo>
                    <a:pt x="36957" y="0"/>
                  </a:moveTo>
                  <a:lnTo>
                    <a:pt x="120" y="21765"/>
                  </a:lnTo>
                  <a:lnTo>
                    <a:pt x="0" y="54055"/>
                  </a:lnTo>
                  <a:lnTo>
                    <a:pt x="36957" y="32564"/>
                  </a:lnTo>
                  <a:lnTo>
                    <a:pt x="36957" y="0"/>
                  </a:lnTo>
                  <a:close/>
                </a:path>
              </a:pathLst>
            </a:custGeom>
            <a:solidFill>
              <a:srgbClr val="D5E3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1"/>
            <p:cNvSpPr/>
            <p:nvPr/>
          </p:nvSpPr>
          <p:spPr>
            <a:xfrm>
              <a:off x="7292317" y="2390049"/>
              <a:ext cx="1017918" cy="1481095"/>
            </a:xfrm>
            <a:custGeom>
              <a:avLst/>
              <a:gdLst/>
              <a:ahLst/>
              <a:cxnLst/>
              <a:rect l="l" t="t" r="r" b="b"/>
              <a:pathLst>
                <a:path w="37565" h="54658" extrusionOk="0">
                  <a:moveTo>
                    <a:pt x="36958" y="841"/>
                  </a:moveTo>
                  <a:lnTo>
                    <a:pt x="36958" y="32690"/>
                  </a:lnTo>
                  <a:lnTo>
                    <a:pt x="608" y="53836"/>
                  </a:lnTo>
                  <a:lnTo>
                    <a:pt x="727" y="22237"/>
                  </a:lnTo>
                  <a:lnTo>
                    <a:pt x="36958" y="841"/>
                  </a:lnTo>
                  <a:close/>
                  <a:moveTo>
                    <a:pt x="37256" y="1"/>
                  </a:moveTo>
                  <a:cubicBezTo>
                    <a:pt x="37204" y="1"/>
                    <a:pt x="37151" y="14"/>
                    <a:pt x="37101" y="44"/>
                  </a:cubicBezTo>
                  <a:lnTo>
                    <a:pt x="275" y="21808"/>
                  </a:lnTo>
                  <a:cubicBezTo>
                    <a:pt x="179" y="21856"/>
                    <a:pt x="120" y="21951"/>
                    <a:pt x="120" y="22058"/>
                  </a:cubicBezTo>
                  <a:lnTo>
                    <a:pt x="1" y="54360"/>
                  </a:lnTo>
                  <a:cubicBezTo>
                    <a:pt x="1" y="54467"/>
                    <a:pt x="60" y="54562"/>
                    <a:pt x="144" y="54622"/>
                  </a:cubicBezTo>
                  <a:cubicBezTo>
                    <a:pt x="191" y="54645"/>
                    <a:pt x="251" y="54657"/>
                    <a:pt x="298" y="54657"/>
                  </a:cubicBezTo>
                  <a:cubicBezTo>
                    <a:pt x="346" y="54657"/>
                    <a:pt x="406" y="54645"/>
                    <a:pt x="453" y="54622"/>
                  </a:cubicBezTo>
                  <a:lnTo>
                    <a:pt x="37410" y="33131"/>
                  </a:lnTo>
                  <a:cubicBezTo>
                    <a:pt x="37505" y="33071"/>
                    <a:pt x="37565" y="32976"/>
                    <a:pt x="37565" y="32869"/>
                  </a:cubicBezTo>
                  <a:lnTo>
                    <a:pt x="37565" y="305"/>
                  </a:lnTo>
                  <a:cubicBezTo>
                    <a:pt x="37565" y="126"/>
                    <a:pt x="37416" y="1"/>
                    <a:pt x="372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1"/>
            <p:cNvSpPr/>
            <p:nvPr/>
          </p:nvSpPr>
          <p:spPr>
            <a:xfrm>
              <a:off x="6681898" y="2034057"/>
              <a:ext cx="1619618" cy="954049"/>
            </a:xfrm>
            <a:custGeom>
              <a:avLst/>
              <a:gdLst/>
              <a:ahLst/>
              <a:cxnLst/>
              <a:rect l="l" t="t" r="r" b="b"/>
              <a:pathLst>
                <a:path w="59770" h="35208" extrusionOk="0">
                  <a:moveTo>
                    <a:pt x="36612" y="0"/>
                  </a:moveTo>
                  <a:lnTo>
                    <a:pt x="0" y="21741"/>
                  </a:lnTo>
                  <a:lnTo>
                    <a:pt x="22944" y="35207"/>
                  </a:lnTo>
                  <a:lnTo>
                    <a:pt x="59770" y="13454"/>
                  </a:lnTo>
                  <a:lnTo>
                    <a:pt x="366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1"/>
            <p:cNvSpPr/>
            <p:nvPr/>
          </p:nvSpPr>
          <p:spPr>
            <a:xfrm>
              <a:off x="6672197" y="2025982"/>
              <a:ext cx="1637394" cy="970172"/>
            </a:xfrm>
            <a:custGeom>
              <a:avLst/>
              <a:gdLst/>
              <a:ahLst/>
              <a:cxnLst/>
              <a:rect l="l" t="t" r="r" b="b"/>
              <a:pathLst>
                <a:path w="60426" h="35803" extrusionOk="0">
                  <a:moveTo>
                    <a:pt x="36970" y="644"/>
                  </a:moveTo>
                  <a:lnTo>
                    <a:pt x="59532" y="13764"/>
                  </a:lnTo>
                  <a:lnTo>
                    <a:pt x="23302" y="35148"/>
                  </a:lnTo>
                  <a:lnTo>
                    <a:pt x="953" y="22039"/>
                  </a:lnTo>
                  <a:lnTo>
                    <a:pt x="36970" y="644"/>
                  </a:lnTo>
                  <a:close/>
                  <a:moveTo>
                    <a:pt x="36959" y="1"/>
                  </a:moveTo>
                  <a:cubicBezTo>
                    <a:pt x="36907" y="1"/>
                    <a:pt x="36857" y="13"/>
                    <a:pt x="36815" y="36"/>
                  </a:cubicBezTo>
                  <a:lnTo>
                    <a:pt x="203" y="21777"/>
                  </a:lnTo>
                  <a:cubicBezTo>
                    <a:pt x="1" y="21896"/>
                    <a:pt x="1" y="22182"/>
                    <a:pt x="203" y="22301"/>
                  </a:cubicBezTo>
                  <a:lnTo>
                    <a:pt x="23159" y="35755"/>
                  </a:lnTo>
                  <a:cubicBezTo>
                    <a:pt x="23206" y="35791"/>
                    <a:pt x="23254" y="35803"/>
                    <a:pt x="23302" y="35803"/>
                  </a:cubicBezTo>
                  <a:cubicBezTo>
                    <a:pt x="23361" y="35803"/>
                    <a:pt x="23409" y="35791"/>
                    <a:pt x="23456" y="35755"/>
                  </a:cubicBezTo>
                  <a:lnTo>
                    <a:pt x="60282" y="14014"/>
                  </a:lnTo>
                  <a:cubicBezTo>
                    <a:pt x="60366" y="13967"/>
                    <a:pt x="60425" y="13860"/>
                    <a:pt x="60425" y="13752"/>
                  </a:cubicBezTo>
                  <a:cubicBezTo>
                    <a:pt x="60425" y="13645"/>
                    <a:pt x="60366" y="13550"/>
                    <a:pt x="60282" y="13502"/>
                  </a:cubicBezTo>
                  <a:lnTo>
                    <a:pt x="37113" y="36"/>
                  </a:lnTo>
                  <a:cubicBezTo>
                    <a:pt x="37065" y="13"/>
                    <a:pt x="37012" y="1"/>
                    <a:pt x="369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1"/>
            <p:cNvSpPr/>
            <p:nvPr/>
          </p:nvSpPr>
          <p:spPr>
            <a:xfrm>
              <a:off x="7421062" y="3062306"/>
              <a:ext cx="750465" cy="587528"/>
            </a:xfrm>
            <a:custGeom>
              <a:avLst/>
              <a:gdLst/>
              <a:ahLst/>
              <a:cxnLst/>
              <a:rect l="l" t="t" r="r" b="b"/>
              <a:pathLst>
                <a:path w="27695" h="21682" extrusionOk="0">
                  <a:moveTo>
                    <a:pt x="27694" y="0"/>
                  </a:moveTo>
                  <a:lnTo>
                    <a:pt x="0" y="16086"/>
                  </a:lnTo>
                  <a:lnTo>
                    <a:pt x="0" y="21682"/>
                  </a:lnTo>
                  <a:lnTo>
                    <a:pt x="27635" y="5418"/>
                  </a:lnTo>
                  <a:lnTo>
                    <a:pt x="276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1"/>
            <p:cNvSpPr/>
            <p:nvPr/>
          </p:nvSpPr>
          <p:spPr>
            <a:xfrm>
              <a:off x="7421062" y="2771594"/>
              <a:ext cx="750465" cy="587555"/>
            </a:xfrm>
            <a:custGeom>
              <a:avLst/>
              <a:gdLst/>
              <a:ahLst/>
              <a:cxnLst/>
              <a:rect l="l" t="t" r="r" b="b"/>
              <a:pathLst>
                <a:path w="27695" h="21683" extrusionOk="0">
                  <a:moveTo>
                    <a:pt x="27694" y="1"/>
                  </a:moveTo>
                  <a:lnTo>
                    <a:pt x="0" y="16086"/>
                  </a:lnTo>
                  <a:lnTo>
                    <a:pt x="0" y="21682"/>
                  </a:lnTo>
                  <a:lnTo>
                    <a:pt x="27635" y="5418"/>
                  </a:lnTo>
                  <a:lnTo>
                    <a:pt x="276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1"/>
            <p:cNvSpPr/>
            <p:nvPr/>
          </p:nvSpPr>
          <p:spPr>
            <a:xfrm>
              <a:off x="7412987" y="3054041"/>
              <a:ext cx="766534" cy="603868"/>
            </a:xfrm>
            <a:custGeom>
              <a:avLst/>
              <a:gdLst/>
              <a:ahLst/>
              <a:cxnLst/>
              <a:rect l="l" t="t" r="r" b="b"/>
              <a:pathLst>
                <a:path w="28288" h="22285" extrusionOk="0">
                  <a:moveTo>
                    <a:pt x="27683" y="829"/>
                  </a:moveTo>
                  <a:lnTo>
                    <a:pt x="27623" y="5544"/>
                  </a:lnTo>
                  <a:lnTo>
                    <a:pt x="596" y="21451"/>
                  </a:lnTo>
                  <a:lnTo>
                    <a:pt x="596" y="16557"/>
                  </a:lnTo>
                  <a:lnTo>
                    <a:pt x="27683" y="829"/>
                  </a:lnTo>
                  <a:close/>
                  <a:moveTo>
                    <a:pt x="27991" y="1"/>
                  </a:moveTo>
                  <a:cubicBezTo>
                    <a:pt x="27940" y="1"/>
                    <a:pt x="27887" y="14"/>
                    <a:pt x="27838" y="44"/>
                  </a:cubicBezTo>
                  <a:lnTo>
                    <a:pt x="156" y="16129"/>
                  </a:lnTo>
                  <a:cubicBezTo>
                    <a:pt x="60" y="16176"/>
                    <a:pt x="1" y="16284"/>
                    <a:pt x="1" y="16391"/>
                  </a:cubicBezTo>
                  <a:lnTo>
                    <a:pt x="1" y="21987"/>
                  </a:lnTo>
                  <a:cubicBezTo>
                    <a:pt x="1" y="22094"/>
                    <a:pt x="60" y="22189"/>
                    <a:pt x="156" y="22249"/>
                  </a:cubicBezTo>
                  <a:cubicBezTo>
                    <a:pt x="203" y="22272"/>
                    <a:pt x="251" y="22284"/>
                    <a:pt x="298" y="22284"/>
                  </a:cubicBezTo>
                  <a:cubicBezTo>
                    <a:pt x="358" y="22284"/>
                    <a:pt x="406" y="22272"/>
                    <a:pt x="453" y="22249"/>
                  </a:cubicBezTo>
                  <a:lnTo>
                    <a:pt x="28076" y="5985"/>
                  </a:lnTo>
                  <a:cubicBezTo>
                    <a:pt x="28171" y="5925"/>
                    <a:pt x="28219" y="5830"/>
                    <a:pt x="28219" y="5723"/>
                  </a:cubicBezTo>
                  <a:lnTo>
                    <a:pt x="28278" y="305"/>
                  </a:lnTo>
                  <a:cubicBezTo>
                    <a:pt x="28287" y="126"/>
                    <a:pt x="28147" y="1"/>
                    <a:pt x="279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1"/>
            <p:cNvSpPr/>
            <p:nvPr/>
          </p:nvSpPr>
          <p:spPr>
            <a:xfrm>
              <a:off x="7412987" y="2763302"/>
              <a:ext cx="766290" cy="603895"/>
            </a:xfrm>
            <a:custGeom>
              <a:avLst/>
              <a:gdLst/>
              <a:ahLst/>
              <a:cxnLst/>
              <a:rect l="l" t="t" r="r" b="b"/>
              <a:pathLst>
                <a:path w="28279" h="22286" extrusionOk="0">
                  <a:moveTo>
                    <a:pt x="27683" y="831"/>
                  </a:moveTo>
                  <a:lnTo>
                    <a:pt x="27623" y="5558"/>
                  </a:lnTo>
                  <a:lnTo>
                    <a:pt x="596" y="21464"/>
                  </a:lnTo>
                  <a:lnTo>
                    <a:pt x="596" y="16571"/>
                  </a:lnTo>
                  <a:lnTo>
                    <a:pt x="27683" y="831"/>
                  </a:lnTo>
                  <a:close/>
                  <a:moveTo>
                    <a:pt x="27986" y="0"/>
                  </a:moveTo>
                  <a:cubicBezTo>
                    <a:pt x="27936" y="0"/>
                    <a:pt x="27885" y="15"/>
                    <a:pt x="27838" y="45"/>
                  </a:cubicBezTo>
                  <a:lnTo>
                    <a:pt x="156" y="16130"/>
                  </a:lnTo>
                  <a:cubicBezTo>
                    <a:pt x="60" y="16178"/>
                    <a:pt x="1" y="16273"/>
                    <a:pt x="1" y="16392"/>
                  </a:cubicBezTo>
                  <a:lnTo>
                    <a:pt x="1" y="21988"/>
                  </a:lnTo>
                  <a:cubicBezTo>
                    <a:pt x="1" y="22095"/>
                    <a:pt x="60" y="22191"/>
                    <a:pt x="156" y="22250"/>
                  </a:cubicBezTo>
                  <a:cubicBezTo>
                    <a:pt x="203" y="22274"/>
                    <a:pt x="251" y="22286"/>
                    <a:pt x="298" y="22286"/>
                  </a:cubicBezTo>
                  <a:cubicBezTo>
                    <a:pt x="358" y="22286"/>
                    <a:pt x="406" y="22274"/>
                    <a:pt x="453" y="22250"/>
                  </a:cubicBezTo>
                  <a:lnTo>
                    <a:pt x="28076" y="5974"/>
                  </a:lnTo>
                  <a:cubicBezTo>
                    <a:pt x="28171" y="5927"/>
                    <a:pt x="28219" y="5831"/>
                    <a:pt x="28219" y="5724"/>
                  </a:cubicBezTo>
                  <a:lnTo>
                    <a:pt x="28278" y="307"/>
                  </a:lnTo>
                  <a:cubicBezTo>
                    <a:pt x="28278" y="200"/>
                    <a:pt x="28230" y="93"/>
                    <a:pt x="28135" y="45"/>
                  </a:cubicBezTo>
                  <a:cubicBezTo>
                    <a:pt x="28088" y="15"/>
                    <a:pt x="28037" y="0"/>
                    <a:pt x="279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1"/>
            <p:cNvSpPr/>
            <p:nvPr/>
          </p:nvSpPr>
          <p:spPr>
            <a:xfrm>
              <a:off x="7513657" y="2106328"/>
              <a:ext cx="268780" cy="283602"/>
            </a:xfrm>
            <a:custGeom>
              <a:avLst/>
              <a:gdLst/>
              <a:ahLst/>
              <a:cxnLst/>
              <a:rect l="l" t="t" r="r" b="b"/>
              <a:pathLst>
                <a:path w="9919" h="10466" extrusionOk="0">
                  <a:moveTo>
                    <a:pt x="9918" y="0"/>
                  </a:moveTo>
                  <a:lnTo>
                    <a:pt x="24" y="12"/>
                  </a:lnTo>
                  <a:lnTo>
                    <a:pt x="0" y="7525"/>
                  </a:lnTo>
                  <a:cubicBezTo>
                    <a:pt x="0" y="9144"/>
                    <a:pt x="2227" y="10466"/>
                    <a:pt x="4977" y="10466"/>
                  </a:cubicBezTo>
                  <a:cubicBezTo>
                    <a:pt x="7728" y="10466"/>
                    <a:pt x="9895" y="9144"/>
                    <a:pt x="9895" y="7525"/>
                  </a:cubicBezTo>
                  <a:lnTo>
                    <a:pt x="9918" y="7061"/>
                  </a:lnTo>
                  <a:lnTo>
                    <a:pt x="9918" y="0"/>
                  </a:lnTo>
                  <a:close/>
                </a:path>
              </a:pathLst>
            </a:custGeom>
            <a:solidFill>
              <a:srgbClr val="F3DBD9"/>
            </a:solidFill>
            <a:ln>
              <a:solidFill>
                <a:srgbClr val="D5837C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1"/>
            <p:cNvSpPr/>
            <p:nvPr/>
          </p:nvSpPr>
          <p:spPr>
            <a:xfrm>
              <a:off x="7505257" y="2098090"/>
              <a:ext cx="285255" cy="299915"/>
            </a:xfrm>
            <a:custGeom>
              <a:avLst/>
              <a:gdLst/>
              <a:ahLst/>
              <a:cxnLst/>
              <a:rect l="l" t="t" r="r" b="b"/>
              <a:pathLst>
                <a:path w="10527" h="11068" extrusionOk="0">
                  <a:moveTo>
                    <a:pt x="10222" y="1"/>
                  </a:moveTo>
                  <a:cubicBezTo>
                    <a:pt x="10071" y="1"/>
                    <a:pt x="9919" y="102"/>
                    <a:pt x="9919" y="304"/>
                  </a:cubicBezTo>
                  <a:lnTo>
                    <a:pt x="9919" y="7341"/>
                  </a:lnTo>
                  <a:lnTo>
                    <a:pt x="9895" y="7829"/>
                  </a:lnTo>
                  <a:cubicBezTo>
                    <a:pt x="9895" y="9282"/>
                    <a:pt x="7823" y="10460"/>
                    <a:pt x="5275" y="10460"/>
                  </a:cubicBezTo>
                  <a:cubicBezTo>
                    <a:pt x="2739" y="10460"/>
                    <a:pt x="596" y="9258"/>
                    <a:pt x="596" y="7829"/>
                  </a:cubicBezTo>
                  <a:lnTo>
                    <a:pt x="632" y="316"/>
                  </a:lnTo>
                  <a:cubicBezTo>
                    <a:pt x="632" y="150"/>
                    <a:pt x="501" y="19"/>
                    <a:pt x="334" y="19"/>
                  </a:cubicBezTo>
                  <a:cubicBezTo>
                    <a:pt x="168" y="19"/>
                    <a:pt x="37" y="150"/>
                    <a:pt x="37" y="316"/>
                  </a:cubicBezTo>
                  <a:lnTo>
                    <a:pt x="1" y="7829"/>
                  </a:lnTo>
                  <a:cubicBezTo>
                    <a:pt x="1" y="9651"/>
                    <a:pt x="2323" y="11068"/>
                    <a:pt x="5287" y="11068"/>
                  </a:cubicBezTo>
                  <a:cubicBezTo>
                    <a:pt x="8216" y="11068"/>
                    <a:pt x="10502" y="9651"/>
                    <a:pt x="10502" y="7853"/>
                  </a:cubicBezTo>
                  <a:lnTo>
                    <a:pt x="10526" y="7365"/>
                  </a:lnTo>
                  <a:lnTo>
                    <a:pt x="10526" y="304"/>
                  </a:lnTo>
                  <a:cubicBezTo>
                    <a:pt x="10526" y="102"/>
                    <a:pt x="10374" y="1"/>
                    <a:pt x="10222" y="1"/>
                  </a:cubicBezTo>
                  <a:close/>
                </a:path>
              </a:pathLst>
            </a:custGeom>
            <a:solidFill>
              <a:srgbClr val="2F3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1"/>
            <p:cNvSpPr/>
            <p:nvPr/>
          </p:nvSpPr>
          <p:spPr>
            <a:xfrm>
              <a:off x="7505257" y="2012432"/>
              <a:ext cx="286529" cy="175538"/>
            </a:xfrm>
            <a:custGeom>
              <a:avLst/>
              <a:gdLst/>
              <a:ahLst/>
              <a:cxnLst/>
              <a:rect l="l" t="t" r="r" b="b"/>
              <a:pathLst>
                <a:path w="10574" h="6478" extrusionOk="0">
                  <a:moveTo>
                    <a:pt x="5287" y="1"/>
                  </a:moveTo>
                  <a:cubicBezTo>
                    <a:pt x="2323" y="1"/>
                    <a:pt x="1" y="1417"/>
                    <a:pt x="1" y="3239"/>
                  </a:cubicBezTo>
                  <a:cubicBezTo>
                    <a:pt x="1" y="5049"/>
                    <a:pt x="2323" y="6478"/>
                    <a:pt x="5287" y="6478"/>
                  </a:cubicBezTo>
                  <a:cubicBezTo>
                    <a:pt x="8252" y="6478"/>
                    <a:pt x="10574" y="5049"/>
                    <a:pt x="10574" y="3239"/>
                  </a:cubicBezTo>
                  <a:cubicBezTo>
                    <a:pt x="10574" y="1417"/>
                    <a:pt x="8252" y="1"/>
                    <a:pt x="5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1"/>
            <p:cNvSpPr/>
            <p:nvPr/>
          </p:nvSpPr>
          <p:spPr>
            <a:xfrm>
              <a:off x="7745322" y="2228271"/>
              <a:ext cx="268780" cy="283955"/>
            </a:xfrm>
            <a:custGeom>
              <a:avLst/>
              <a:gdLst/>
              <a:ahLst/>
              <a:cxnLst/>
              <a:rect l="l" t="t" r="r" b="b"/>
              <a:pathLst>
                <a:path w="9919" h="10479" extrusionOk="0">
                  <a:moveTo>
                    <a:pt x="9918" y="1"/>
                  </a:moveTo>
                  <a:lnTo>
                    <a:pt x="24" y="25"/>
                  </a:lnTo>
                  <a:lnTo>
                    <a:pt x="0" y="7538"/>
                  </a:lnTo>
                  <a:cubicBezTo>
                    <a:pt x="0" y="9157"/>
                    <a:pt x="2227" y="10478"/>
                    <a:pt x="4977" y="10478"/>
                  </a:cubicBezTo>
                  <a:cubicBezTo>
                    <a:pt x="7727" y="10478"/>
                    <a:pt x="9894" y="9157"/>
                    <a:pt x="9894" y="7538"/>
                  </a:cubicBezTo>
                  <a:lnTo>
                    <a:pt x="9918" y="7061"/>
                  </a:lnTo>
                  <a:lnTo>
                    <a:pt x="9918" y="1"/>
                  </a:lnTo>
                  <a:close/>
                </a:path>
              </a:pathLst>
            </a:custGeom>
            <a:solidFill>
              <a:srgbClr val="F3D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1"/>
            <p:cNvSpPr/>
            <p:nvPr/>
          </p:nvSpPr>
          <p:spPr>
            <a:xfrm>
              <a:off x="7736921" y="2134402"/>
              <a:ext cx="286529" cy="385895"/>
            </a:xfrm>
            <a:custGeom>
              <a:avLst/>
              <a:gdLst/>
              <a:ahLst/>
              <a:cxnLst/>
              <a:rect l="l" t="t" r="r" b="b"/>
              <a:pathLst>
                <a:path w="10574" h="14241" extrusionOk="0">
                  <a:moveTo>
                    <a:pt x="632" y="4798"/>
                  </a:moveTo>
                  <a:cubicBezTo>
                    <a:pt x="1525" y="5810"/>
                    <a:pt x="3251" y="6489"/>
                    <a:pt x="5287" y="6489"/>
                  </a:cubicBezTo>
                  <a:cubicBezTo>
                    <a:pt x="7323" y="6489"/>
                    <a:pt x="9037" y="5822"/>
                    <a:pt x="9919" y="4822"/>
                  </a:cubicBezTo>
                  <a:lnTo>
                    <a:pt x="9930" y="10513"/>
                  </a:lnTo>
                  <a:lnTo>
                    <a:pt x="9895" y="11002"/>
                  </a:lnTo>
                  <a:cubicBezTo>
                    <a:pt x="9895" y="12454"/>
                    <a:pt x="7835" y="13633"/>
                    <a:pt x="5287" y="13633"/>
                  </a:cubicBezTo>
                  <a:cubicBezTo>
                    <a:pt x="2739" y="13633"/>
                    <a:pt x="608" y="12430"/>
                    <a:pt x="608" y="11002"/>
                  </a:cubicBezTo>
                  <a:lnTo>
                    <a:pt x="632" y="4798"/>
                  </a:lnTo>
                  <a:close/>
                  <a:moveTo>
                    <a:pt x="5287" y="0"/>
                  </a:moveTo>
                  <a:cubicBezTo>
                    <a:pt x="2322" y="0"/>
                    <a:pt x="1" y="1429"/>
                    <a:pt x="1" y="3239"/>
                  </a:cubicBezTo>
                  <a:cubicBezTo>
                    <a:pt x="1" y="3358"/>
                    <a:pt x="13" y="3477"/>
                    <a:pt x="36" y="3596"/>
                  </a:cubicBezTo>
                  <a:lnTo>
                    <a:pt x="1" y="11002"/>
                  </a:lnTo>
                  <a:cubicBezTo>
                    <a:pt x="1" y="12811"/>
                    <a:pt x="2322" y="14240"/>
                    <a:pt x="5287" y="14240"/>
                  </a:cubicBezTo>
                  <a:cubicBezTo>
                    <a:pt x="8216" y="14240"/>
                    <a:pt x="10502" y="12811"/>
                    <a:pt x="10502" y="11013"/>
                  </a:cubicBezTo>
                  <a:lnTo>
                    <a:pt x="10526" y="10525"/>
                  </a:lnTo>
                  <a:lnTo>
                    <a:pt x="10526" y="3655"/>
                  </a:lnTo>
                  <a:cubicBezTo>
                    <a:pt x="10561" y="3524"/>
                    <a:pt x="10573" y="3382"/>
                    <a:pt x="10573" y="3239"/>
                  </a:cubicBezTo>
                  <a:cubicBezTo>
                    <a:pt x="10573" y="1429"/>
                    <a:pt x="8252" y="0"/>
                    <a:pt x="52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1"/>
            <p:cNvSpPr/>
            <p:nvPr/>
          </p:nvSpPr>
          <p:spPr>
            <a:xfrm>
              <a:off x="7293185" y="2539117"/>
              <a:ext cx="1018920" cy="608068"/>
            </a:xfrm>
            <a:custGeom>
              <a:avLst/>
              <a:gdLst/>
              <a:ahLst/>
              <a:cxnLst/>
              <a:rect l="l" t="t" r="r" b="b"/>
              <a:pathLst>
                <a:path w="37602" h="22440" extrusionOk="0">
                  <a:moveTo>
                    <a:pt x="37179" y="0"/>
                  </a:moveTo>
                  <a:cubicBezTo>
                    <a:pt x="37144" y="0"/>
                    <a:pt x="37107" y="6"/>
                    <a:pt x="37069" y="19"/>
                  </a:cubicBezTo>
                  <a:cubicBezTo>
                    <a:pt x="36842" y="67"/>
                    <a:pt x="16935" y="11938"/>
                    <a:pt x="278" y="21879"/>
                  </a:cubicBezTo>
                  <a:cubicBezTo>
                    <a:pt x="0" y="22030"/>
                    <a:pt x="117" y="22440"/>
                    <a:pt x="420" y="22440"/>
                  </a:cubicBezTo>
                  <a:cubicBezTo>
                    <a:pt x="428" y="22440"/>
                    <a:pt x="436" y="22439"/>
                    <a:pt x="445" y="22439"/>
                  </a:cubicBezTo>
                  <a:cubicBezTo>
                    <a:pt x="493" y="22439"/>
                    <a:pt x="552" y="22427"/>
                    <a:pt x="588" y="22403"/>
                  </a:cubicBezTo>
                  <a:cubicBezTo>
                    <a:pt x="12982" y="14997"/>
                    <a:pt x="36545" y="948"/>
                    <a:pt x="37259" y="591"/>
                  </a:cubicBezTo>
                  <a:cubicBezTo>
                    <a:pt x="37601" y="473"/>
                    <a:pt x="37482" y="0"/>
                    <a:pt x="37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1"/>
            <p:cNvSpPr/>
            <p:nvPr/>
          </p:nvSpPr>
          <p:spPr>
            <a:xfrm>
              <a:off x="6432159" y="2391214"/>
              <a:ext cx="621752" cy="1239900"/>
            </a:xfrm>
            <a:custGeom>
              <a:avLst/>
              <a:gdLst/>
              <a:ahLst/>
              <a:cxnLst/>
              <a:rect l="l" t="t" r="r" b="b"/>
              <a:pathLst>
                <a:path w="22945" h="45757" extrusionOk="0">
                  <a:moveTo>
                    <a:pt x="22944" y="1"/>
                  </a:moveTo>
                  <a:lnTo>
                    <a:pt x="1" y="13466"/>
                  </a:lnTo>
                  <a:lnTo>
                    <a:pt x="120" y="45756"/>
                  </a:lnTo>
                  <a:lnTo>
                    <a:pt x="22944" y="32409"/>
                  </a:lnTo>
                  <a:lnTo>
                    <a:pt x="22944" y="1"/>
                  </a:lnTo>
                  <a:close/>
                </a:path>
              </a:pathLst>
            </a:custGeom>
            <a:solidFill>
              <a:srgbClr val="D3D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1"/>
            <p:cNvSpPr/>
            <p:nvPr/>
          </p:nvSpPr>
          <p:spPr>
            <a:xfrm>
              <a:off x="6424111" y="2383139"/>
              <a:ext cx="637848" cy="1256348"/>
            </a:xfrm>
            <a:custGeom>
              <a:avLst/>
              <a:gdLst/>
              <a:ahLst/>
              <a:cxnLst/>
              <a:rect l="l" t="t" r="r" b="b"/>
              <a:pathLst>
                <a:path w="23539" h="46364" extrusionOk="0">
                  <a:moveTo>
                    <a:pt x="22943" y="834"/>
                  </a:moveTo>
                  <a:lnTo>
                    <a:pt x="22943" y="32529"/>
                  </a:lnTo>
                  <a:lnTo>
                    <a:pt x="726" y="45530"/>
                  </a:lnTo>
                  <a:lnTo>
                    <a:pt x="595" y="13931"/>
                  </a:lnTo>
                  <a:lnTo>
                    <a:pt x="22943" y="834"/>
                  </a:lnTo>
                  <a:close/>
                  <a:moveTo>
                    <a:pt x="23240" y="1"/>
                  </a:moveTo>
                  <a:cubicBezTo>
                    <a:pt x="23187" y="1"/>
                    <a:pt x="23134" y="13"/>
                    <a:pt x="23086" y="37"/>
                  </a:cubicBezTo>
                  <a:lnTo>
                    <a:pt x="155" y="13503"/>
                  </a:lnTo>
                  <a:cubicBezTo>
                    <a:pt x="60" y="13550"/>
                    <a:pt x="0" y="13657"/>
                    <a:pt x="0" y="13764"/>
                  </a:cubicBezTo>
                  <a:lnTo>
                    <a:pt x="119" y="46054"/>
                  </a:lnTo>
                  <a:cubicBezTo>
                    <a:pt x="119" y="46161"/>
                    <a:pt x="179" y="46268"/>
                    <a:pt x="274" y="46316"/>
                  </a:cubicBezTo>
                  <a:cubicBezTo>
                    <a:pt x="322" y="46352"/>
                    <a:pt x="369" y="46364"/>
                    <a:pt x="417" y="46364"/>
                  </a:cubicBezTo>
                  <a:cubicBezTo>
                    <a:pt x="476" y="46364"/>
                    <a:pt x="524" y="46340"/>
                    <a:pt x="572" y="46316"/>
                  </a:cubicBezTo>
                  <a:lnTo>
                    <a:pt x="23384" y="32969"/>
                  </a:lnTo>
                  <a:cubicBezTo>
                    <a:pt x="23479" y="32910"/>
                    <a:pt x="23539" y="32814"/>
                    <a:pt x="23539" y="32707"/>
                  </a:cubicBezTo>
                  <a:lnTo>
                    <a:pt x="23539" y="299"/>
                  </a:lnTo>
                  <a:cubicBezTo>
                    <a:pt x="23539" y="191"/>
                    <a:pt x="23479" y="96"/>
                    <a:pt x="23384" y="37"/>
                  </a:cubicBezTo>
                  <a:cubicBezTo>
                    <a:pt x="23342" y="13"/>
                    <a:pt x="23292" y="1"/>
                    <a:pt x="23240" y="1"/>
                  </a:cubicBezTo>
                  <a:close/>
                </a:path>
              </a:pathLst>
            </a:custGeom>
            <a:solidFill>
              <a:srgbClr val="2F3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1"/>
            <p:cNvSpPr/>
            <p:nvPr/>
          </p:nvSpPr>
          <p:spPr>
            <a:xfrm>
              <a:off x="5431983" y="2166324"/>
              <a:ext cx="1001469" cy="1464782"/>
            </a:xfrm>
            <a:custGeom>
              <a:avLst/>
              <a:gdLst/>
              <a:ahLst/>
              <a:cxnLst/>
              <a:rect l="l" t="t" r="r" b="b"/>
              <a:pathLst>
                <a:path w="36958" h="54056" extrusionOk="0">
                  <a:moveTo>
                    <a:pt x="0" y="1"/>
                  </a:moveTo>
                  <a:lnTo>
                    <a:pt x="0" y="32564"/>
                  </a:lnTo>
                  <a:lnTo>
                    <a:pt x="36957" y="54055"/>
                  </a:lnTo>
                  <a:lnTo>
                    <a:pt x="36826" y="2176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D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1"/>
            <p:cNvSpPr/>
            <p:nvPr/>
          </p:nvSpPr>
          <p:spPr>
            <a:xfrm>
              <a:off x="5423582" y="2158276"/>
              <a:ext cx="1017918" cy="1481204"/>
            </a:xfrm>
            <a:custGeom>
              <a:avLst/>
              <a:gdLst/>
              <a:ahLst/>
              <a:cxnLst/>
              <a:rect l="l" t="t" r="r" b="b"/>
              <a:pathLst>
                <a:path w="37565" h="54662" extrusionOk="0">
                  <a:moveTo>
                    <a:pt x="608" y="834"/>
                  </a:moveTo>
                  <a:lnTo>
                    <a:pt x="36839" y="22229"/>
                  </a:lnTo>
                  <a:lnTo>
                    <a:pt x="36958" y="53828"/>
                  </a:lnTo>
                  <a:lnTo>
                    <a:pt x="36958" y="53828"/>
                  </a:lnTo>
                  <a:lnTo>
                    <a:pt x="608" y="32695"/>
                  </a:lnTo>
                  <a:lnTo>
                    <a:pt x="608" y="834"/>
                  </a:lnTo>
                  <a:close/>
                  <a:moveTo>
                    <a:pt x="304" y="0"/>
                  </a:moveTo>
                  <a:cubicBezTo>
                    <a:pt x="254" y="0"/>
                    <a:pt x="203" y="12"/>
                    <a:pt x="156" y="36"/>
                  </a:cubicBezTo>
                  <a:cubicBezTo>
                    <a:pt x="60" y="95"/>
                    <a:pt x="1" y="191"/>
                    <a:pt x="1" y="298"/>
                  </a:cubicBezTo>
                  <a:lnTo>
                    <a:pt x="1" y="32861"/>
                  </a:lnTo>
                  <a:cubicBezTo>
                    <a:pt x="1" y="32969"/>
                    <a:pt x="60" y="33064"/>
                    <a:pt x="156" y="33123"/>
                  </a:cubicBezTo>
                  <a:lnTo>
                    <a:pt x="37113" y="54614"/>
                  </a:lnTo>
                  <a:cubicBezTo>
                    <a:pt x="37160" y="54638"/>
                    <a:pt x="37208" y="54662"/>
                    <a:pt x="37267" y="54662"/>
                  </a:cubicBezTo>
                  <a:cubicBezTo>
                    <a:pt x="37315" y="54662"/>
                    <a:pt x="37375" y="54650"/>
                    <a:pt x="37422" y="54614"/>
                  </a:cubicBezTo>
                  <a:cubicBezTo>
                    <a:pt x="37517" y="54566"/>
                    <a:pt x="37565" y="54459"/>
                    <a:pt x="37565" y="54352"/>
                  </a:cubicBezTo>
                  <a:lnTo>
                    <a:pt x="37446" y="22062"/>
                  </a:lnTo>
                  <a:cubicBezTo>
                    <a:pt x="37446" y="21955"/>
                    <a:pt x="37386" y="21848"/>
                    <a:pt x="37291" y="21801"/>
                  </a:cubicBezTo>
                  <a:lnTo>
                    <a:pt x="453" y="36"/>
                  </a:lnTo>
                  <a:cubicBezTo>
                    <a:pt x="406" y="12"/>
                    <a:pt x="355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1"/>
            <p:cNvSpPr/>
            <p:nvPr/>
          </p:nvSpPr>
          <p:spPr>
            <a:xfrm>
              <a:off x="5431983" y="1802067"/>
              <a:ext cx="1619618" cy="954049"/>
            </a:xfrm>
            <a:custGeom>
              <a:avLst/>
              <a:gdLst/>
              <a:ahLst/>
              <a:cxnLst/>
              <a:rect l="l" t="t" r="r" b="b"/>
              <a:pathLst>
                <a:path w="59770" h="35208" extrusionOk="0">
                  <a:moveTo>
                    <a:pt x="23170" y="1"/>
                  </a:moveTo>
                  <a:lnTo>
                    <a:pt x="0" y="13467"/>
                  </a:lnTo>
                  <a:lnTo>
                    <a:pt x="36826" y="35207"/>
                  </a:lnTo>
                  <a:lnTo>
                    <a:pt x="59770" y="21742"/>
                  </a:lnTo>
                  <a:lnTo>
                    <a:pt x="231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1"/>
            <p:cNvSpPr/>
            <p:nvPr/>
          </p:nvSpPr>
          <p:spPr>
            <a:xfrm>
              <a:off x="5422308" y="1794019"/>
              <a:ext cx="1639290" cy="970172"/>
            </a:xfrm>
            <a:custGeom>
              <a:avLst/>
              <a:gdLst/>
              <a:ahLst/>
              <a:cxnLst/>
              <a:rect l="l" t="t" r="r" b="b"/>
              <a:pathLst>
                <a:path w="60496" h="35803" extrusionOk="0">
                  <a:moveTo>
                    <a:pt x="23539" y="655"/>
                  </a:moveTo>
                  <a:lnTo>
                    <a:pt x="59543" y="22039"/>
                  </a:lnTo>
                  <a:lnTo>
                    <a:pt x="37195" y="35159"/>
                  </a:lnTo>
                  <a:lnTo>
                    <a:pt x="965" y="13764"/>
                  </a:lnTo>
                  <a:lnTo>
                    <a:pt x="23539" y="655"/>
                  </a:lnTo>
                  <a:close/>
                  <a:moveTo>
                    <a:pt x="23539" y="0"/>
                  </a:moveTo>
                  <a:cubicBezTo>
                    <a:pt x="23485" y="0"/>
                    <a:pt x="23432" y="12"/>
                    <a:pt x="23384" y="36"/>
                  </a:cubicBezTo>
                  <a:lnTo>
                    <a:pt x="214" y="13502"/>
                  </a:lnTo>
                  <a:cubicBezTo>
                    <a:pt x="0" y="13609"/>
                    <a:pt x="0" y="13907"/>
                    <a:pt x="214" y="14026"/>
                  </a:cubicBezTo>
                  <a:lnTo>
                    <a:pt x="37041" y="35766"/>
                  </a:lnTo>
                  <a:cubicBezTo>
                    <a:pt x="37088" y="35790"/>
                    <a:pt x="37136" y="35802"/>
                    <a:pt x="37183" y="35802"/>
                  </a:cubicBezTo>
                  <a:cubicBezTo>
                    <a:pt x="37243" y="35802"/>
                    <a:pt x="37291" y="35790"/>
                    <a:pt x="37338" y="35766"/>
                  </a:cubicBezTo>
                  <a:lnTo>
                    <a:pt x="60293" y="22300"/>
                  </a:lnTo>
                  <a:cubicBezTo>
                    <a:pt x="60496" y="22181"/>
                    <a:pt x="60496" y="21896"/>
                    <a:pt x="60293" y="21777"/>
                  </a:cubicBezTo>
                  <a:lnTo>
                    <a:pt x="23694" y="36"/>
                  </a:lnTo>
                  <a:cubicBezTo>
                    <a:pt x="23646" y="12"/>
                    <a:pt x="23592" y="0"/>
                    <a:pt x="23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1"/>
            <p:cNvSpPr/>
            <p:nvPr/>
          </p:nvSpPr>
          <p:spPr>
            <a:xfrm>
              <a:off x="5562326" y="2830317"/>
              <a:ext cx="750465" cy="587555"/>
            </a:xfrm>
            <a:custGeom>
              <a:avLst/>
              <a:gdLst/>
              <a:ahLst/>
              <a:cxnLst/>
              <a:rect l="l" t="t" r="r" b="b"/>
              <a:pathLst>
                <a:path w="27695" h="21683" extrusionOk="0">
                  <a:moveTo>
                    <a:pt x="0" y="1"/>
                  </a:moveTo>
                  <a:lnTo>
                    <a:pt x="60" y="5418"/>
                  </a:lnTo>
                  <a:lnTo>
                    <a:pt x="27694" y="21682"/>
                  </a:lnTo>
                  <a:lnTo>
                    <a:pt x="27694" y="160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1"/>
            <p:cNvSpPr/>
            <p:nvPr/>
          </p:nvSpPr>
          <p:spPr>
            <a:xfrm>
              <a:off x="5562326" y="2539632"/>
              <a:ext cx="750465" cy="587528"/>
            </a:xfrm>
            <a:custGeom>
              <a:avLst/>
              <a:gdLst/>
              <a:ahLst/>
              <a:cxnLst/>
              <a:rect l="l" t="t" r="r" b="b"/>
              <a:pathLst>
                <a:path w="27695" h="21682" extrusionOk="0">
                  <a:moveTo>
                    <a:pt x="0" y="0"/>
                  </a:moveTo>
                  <a:lnTo>
                    <a:pt x="60" y="5430"/>
                  </a:lnTo>
                  <a:lnTo>
                    <a:pt x="27694" y="21682"/>
                  </a:lnTo>
                  <a:lnTo>
                    <a:pt x="27694" y="16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1"/>
            <p:cNvSpPr/>
            <p:nvPr/>
          </p:nvSpPr>
          <p:spPr>
            <a:xfrm>
              <a:off x="5554251" y="2822268"/>
              <a:ext cx="766290" cy="603651"/>
            </a:xfrm>
            <a:custGeom>
              <a:avLst/>
              <a:gdLst/>
              <a:ahLst/>
              <a:cxnLst/>
              <a:rect l="l" t="t" r="r" b="b"/>
              <a:pathLst>
                <a:path w="28279" h="22277" extrusionOk="0">
                  <a:moveTo>
                    <a:pt x="608" y="822"/>
                  </a:moveTo>
                  <a:lnTo>
                    <a:pt x="27683" y="16562"/>
                  </a:lnTo>
                  <a:lnTo>
                    <a:pt x="27683" y="21455"/>
                  </a:lnTo>
                  <a:lnTo>
                    <a:pt x="656" y="5549"/>
                  </a:lnTo>
                  <a:lnTo>
                    <a:pt x="608" y="822"/>
                  </a:lnTo>
                  <a:close/>
                  <a:moveTo>
                    <a:pt x="300" y="0"/>
                  </a:moveTo>
                  <a:cubicBezTo>
                    <a:pt x="248" y="0"/>
                    <a:pt x="197" y="12"/>
                    <a:pt x="156" y="36"/>
                  </a:cubicBezTo>
                  <a:cubicBezTo>
                    <a:pt x="60" y="96"/>
                    <a:pt x="1" y="191"/>
                    <a:pt x="1" y="298"/>
                  </a:cubicBezTo>
                  <a:lnTo>
                    <a:pt x="60" y="5727"/>
                  </a:lnTo>
                  <a:cubicBezTo>
                    <a:pt x="60" y="5822"/>
                    <a:pt x="120" y="5930"/>
                    <a:pt x="215" y="5977"/>
                  </a:cubicBezTo>
                  <a:lnTo>
                    <a:pt x="27838" y="22241"/>
                  </a:lnTo>
                  <a:cubicBezTo>
                    <a:pt x="27884" y="22264"/>
                    <a:pt x="27929" y="22276"/>
                    <a:pt x="27986" y="22277"/>
                  </a:cubicBezTo>
                  <a:lnTo>
                    <a:pt x="27986" y="22277"/>
                  </a:lnTo>
                  <a:cubicBezTo>
                    <a:pt x="28150" y="22274"/>
                    <a:pt x="28278" y="22144"/>
                    <a:pt x="28278" y="21979"/>
                  </a:cubicBezTo>
                  <a:lnTo>
                    <a:pt x="28278" y="16383"/>
                  </a:lnTo>
                  <a:cubicBezTo>
                    <a:pt x="28278" y="16276"/>
                    <a:pt x="28219" y="16181"/>
                    <a:pt x="28135" y="16121"/>
                  </a:cubicBezTo>
                  <a:lnTo>
                    <a:pt x="453" y="36"/>
                  </a:lnTo>
                  <a:cubicBezTo>
                    <a:pt x="406" y="12"/>
                    <a:pt x="352" y="0"/>
                    <a:pt x="300" y="0"/>
                  </a:cubicBezTo>
                  <a:close/>
                  <a:moveTo>
                    <a:pt x="27986" y="22277"/>
                  </a:moveTo>
                  <a:cubicBezTo>
                    <a:pt x="27984" y="22277"/>
                    <a:pt x="27982" y="22277"/>
                    <a:pt x="27981" y="22277"/>
                  </a:cubicBezTo>
                  <a:lnTo>
                    <a:pt x="27992" y="22277"/>
                  </a:lnTo>
                  <a:cubicBezTo>
                    <a:pt x="27990" y="22277"/>
                    <a:pt x="27988" y="22277"/>
                    <a:pt x="27986" y="222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1"/>
            <p:cNvSpPr/>
            <p:nvPr/>
          </p:nvSpPr>
          <p:spPr>
            <a:xfrm>
              <a:off x="5554251" y="2531557"/>
              <a:ext cx="766290" cy="604003"/>
            </a:xfrm>
            <a:custGeom>
              <a:avLst/>
              <a:gdLst/>
              <a:ahLst/>
              <a:cxnLst/>
              <a:rect l="l" t="t" r="r" b="b"/>
              <a:pathLst>
                <a:path w="28279" h="22290" extrusionOk="0">
                  <a:moveTo>
                    <a:pt x="608" y="834"/>
                  </a:moveTo>
                  <a:lnTo>
                    <a:pt x="27683" y="16562"/>
                  </a:lnTo>
                  <a:lnTo>
                    <a:pt x="27683" y="21456"/>
                  </a:lnTo>
                  <a:lnTo>
                    <a:pt x="656" y="5549"/>
                  </a:lnTo>
                  <a:lnTo>
                    <a:pt x="608" y="834"/>
                  </a:lnTo>
                  <a:close/>
                  <a:moveTo>
                    <a:pt x="300" y="1"/>
                  </a:moveTo>
                  <a:cubicBezTo>
                    <a:pt x="248" y="1"/>
                    <a:pt x="197" y="13"/>
                    <a:pt x="156" y="36"/>
                  </a:cubicBezTo>
                  <a:cubicBezTo>
                    <a:pt x="60" y="96"/>
                    <a:pt x="1" y="191"/>
                    <a:pt x="1" y="310"/>
                  </a:cubicBezTo>
                  <a:lnTo>
                    <a:pt x="60" y="5728"/>
                  </a:lnTo>
                  <a:cubicBezTo>
                    <a:pt x="60" y="5835"/>
                    <a:pt x="120" y="5930"/>
                    <a:pt x="215" y="5978"/>
                  </a:cubicBezTo>
                  <a:lnTo>
                    <a:pt x="27838" y="22242"/>
                  </a:lnTo>
                  <a:cubicBezTo>
                    <a:pt x="27885" y="22265"/>
                    <a:pt x="27933" y="22289"/>
                    <a:pt x="27992" y="22289"/>
                  </a:cubicBezTo>
                  <a:lnTo>
                    <a:pt x="27981" y="22277"/>
                  </a:lnTo>
                  <a:cubicBezTo>
                    <a:pt x="28147" y="22277"/>
                    <a:pt x="28278" y="22146"/>
                    <a:pt x="28278" y="21980"/>
                  </a:cubicBezTo>
                  <a:lnTo>
                    <a:pt x="28278" y="16384"/>
                  </a:lnTo>
                  <a:cubicBezTo>
                    <a:pt x="28278" y="16277"/>
                    <a:pt x="28219" y="16181"/>
                    <a:pt x="28135" y="16122"/>
                  </a:cubicBezTo>
                  <a:lnTo>
                    <a:pt x="453" y="36"/>
                  </a:lnTo>
                  <a:cubicBezTo>
                    <a:pt x="406" y="13"/>
                    <a:pt x="352" y="1"/>
                    <a:pt x="3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1"/>
            <p:cNvSpPr/>
            <p:nvPr/>
          </p:nvSpPr>
          <p:spPr>
            <a:xfrm>
              <a:off x="5951432" y="1874339"/>
              <a:ext cx="268780" cy="283630"/>
            </a:xfrm>
            <a:custGeom>
              <a:avLst/>
              <a:gdLst/>
              <a:ahLst/>
              <a:cxnLst/>
              <a:rect l="l" t="t" r="r" b="b"/>
              <a:pathLst>
                <a:path w="9919" h="10467" extrusionOk="0">
                  <a:moveTo>
                    <a:pt x="0" y="1"/>
                  </a:moveTo>
                  <a:lnTo>
                    <a:pt x="0" y="7061"/>
                  </a:lnTo>
                  <a:lnTo>
                    <a:pt x="24" y="7525"/>
                  </a:lnTo>
                  <a:cubicBezTo>
                    <a:pt x="24" y="9157"/>
                    <a:pt x="2191" y="10466"/>
                    <a:pt x="4942" y="10466"/>
                  </a:cubicBezTo>
                  <a:cubicBezTo>
                    <a:pt x="7692" y="10466"/>
                    <a:pt x="9918" y="9157"/>
                    <a:pt x="9918" y="7525"/>
                  </a:cubicBezTo>
                  <a:lnTo>
                    <a:pt x="9895" y="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D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1"/>
            <p:cNvSpPr/>
            <p:nvPr/>
          </p:nvSpPr>
          <p:spPr>
            <a:xfrm>
              <a:off x="5943357" y="1866128"/>
              <a:ext cx="285228" cy="300213"/>
            </a:xfrm>
            <a:custGeom>
              <a:avLst/>
              <a:gdLst/>
              <a:ahLst/>
              <a:cxnLst/>
              <a:rect l="l" t="t" r="r" b="b"/>
              <a:pathLst>
                <a:path w="10526" h="11079" extrusionOk="0">
                  <a:moveTo>
                    <a:pt x="304" y="0"/>
                  </a:moveTo>
                  <a:cubicBezTo>
                    <a:pt x="153" y="0"/>
                    <a:pt x="1" y="101"/>
                    <a:pt x="1" y="304"/>
                  </a:cubicBezTo>
                  <a:lnTo>
                    <a:pt x="1" y="7388"/>
                  </a:lnTo>
                  <a:lnTo>
                    <a:pt x="25" y="7828"/>
                  </a:lnTo>
                  <a:cubicBezTo>
                    <a:pt x="25" y="9650"/>
                    <a:pt x="2311" y="11079"/>
                    <a:pt x="5240" y="11079"/>
                  </a:cubicBezTo>
                  <a:cubicBezTo>
                    <a:pt x="8204" y="11079"/>
                    <a:pt x="10526" y="9650"/>
                    <a:pt x="10526" y="7840"/>
                  </a:cubicBezTo>
                  <a:lnTo>
                    <a:pt x="10490" y="328"/>
                  </a:lnTo>
                  <a:cubicBezTo>
                    <a:pt x="10490" y="161"/>
                    <a:pt x="10359" y="30"/>
                    <a:pt x="10193" y="30"/>
                  </a:cubicBezTo>
                  <a:cubicBezTo>
                    <a:pt x="10026" y="30"/>
                    <a:pt x="9895" y="161"/>
                    <a:pt x="9895" y="328"/>
                  </a:cubicBezTo>
                  <a:lnTo>
                    <a:pt x="9931" y="7828"/>
                  </a:lnTo>
                  <a:cubicBezTo>
                    <a:pt x="9931" y="9257"/>
                    <a:pt x="7787" y="10472"/>
                    <a:pt x="5240" y="10472"/>
                  </a:cubicBezTo>
                  <a:cubicBezTo>
                    <a:pt x="2703" y="10472"/>
                    <a:pt x="632" y="9293"/>
                    <a:pt x="632" y="7817"/>
                  </a:cubicBezTo>
                  <a:lnTo>
                    <a:pt x="608" y="304"/>
                  </a:lnTo>
                  <a:cubicBezTo>
                    <a:pt x="608" y="101"/>
                    <a:pt x="456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1"/>
            <p:cNvSpPr/>
            <p:nvPr/>
          </p:nvSpPr>
          <p:spPr>
            <a:xfrm>
              <a:off x="5719768" y="1996634"/>
              <a:ext cx="268780" cy="283602"/>
            </a:xfrm>
            <a:custGeom>
              <a:avLst/>
              <a:gdLst/>
              <a:ahLst/>
              <a:cxnLst/>
              <a:rect l="l" t="t" r="r" b="b"/>
              <a:pathLst>
                <a:path w="9919" h="10466" extrusionOk="0">
                  <a:moveTo>
                    <a:pt x="1" y="0"/>
                  </a:moveTo>
                  <a:lnTo>
                    <a:pt x="1" y="7061"/>
                  </a:lnTo>
                  <a:lnTo>
                    <a:pt x="25" y="7525"/>
                  </a:lnTo>
                  <a:cubicBezTo>
                    <a:pt x="25" y="9144"/>
                    <a:pt x="2191" y="10466"/>
                    <a:pt x="4942" y="10466"/>
                  </a:cubicBezTo>
                  <a:cubicBezTo>
                    <a:pt x="7692" y="10466"/>
                    <a:pt x="9919" y="9144"/>
                    <a:pt x="9919" y="7525"/>
                  </a:cubicBezTo>
                  <a:lnTo>
                    <a:pt x="9895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D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1"/>
            <p:cNvSpPr/>
            <p:nvPr/>
          </p:nvSpPr>
          <p:spPr>
            <a:xfrm>
              <a:off x="5711720" y="1988396"/>
              <a:ext cx="285228" cy="299915"/>
            </a:xfrm>
            <a:custGeom>
              <a:avLst/>
              <a:gdLst/>
              <a:ahLst/>
              <a:cxnLst/>
              <a:rect l="l" t="t" r="r" b="b"/>
              <a:pathLst>
                <a:path w="10526" h="11068" extrusionOk="0">
                  <a:moveTo>
                    <a:pt x="304" y="1"/>
                  </a:moveTo>
                  <a:cubicBezTo>
                    <a:pt x="152" y="1"/>
                    <a:pt x="0" y="102"/>
                    <a:pt x="0" y="304"/>
                  </a:cubicBezTo>
                  <a:lnTo>
                    <a:pt x="0" y="7388"/>
                  </a:lnTo>
                  <a:lnTo>
                    <a:pt x="24" y="7829"/>
                  </a:lnTo>
                  <a:cubicBezTo>
                    <a:pt x="24" y="9651"/>
                    <a:pt x="2310" y="11067"/>
                    <a:pt x="5239" y="11067"/>
                  </a:cubicBezTo>
                  <a:cubicBezTo>
                    <a:pt x="8203" y="11067"/>
                    <a:pt x="10525" y="9651"/>
                    <a:pt x="10525" y="7829"/>
                  </a:cubicBezTo>
                  <a:lnTo>
                    <a:pt x="10489" y="316"/>
                  </a:lnTo>
                  <a:cubicBezTo>
                    <a:pt x="10489" y="149"/>
                    <a:pt x="10359" y="18"/>
                    <a:pt x="10192" y="18"/>
                  </a:cubicBezTo>
                  <a:cubicBezTo>
                    <a:pt x="10025" y="18"/>
                    <a:pt x="9894" y="149"/>
                    <a:pt x="9894" y="316"/>
                  </a:cubicBezTo>
                  <a:lnTo>
                    <a:pt x="9930" y="7829"/>
                  </a:lnTo>
                  <a:cubicBezTo>
                    <a:pt x="9930" y="9258"/>
                    <a:pt x="7787" y="10460"/>
                    <a:pt x="5251" y="10460"/>
                  </a:cubicBezTo>
                  <a:cubicBezTo>
                    <a:pt x="2703" y="10460"/>
                    <a:pt x="631" y="9282"/>
                    <a:pt x="631" y="7817"/>
                  </a:cubicBezTo>
                  <a:lnTo>
                    <a:pt x="607" y="304"/>
                  </a:lnTo>
                  <a:cubicBezTo>
                    <a:pt x="607" y="102"/>
                    <a:pt x="455" y="1"/>
                    <a:pt x="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1"/>
            <p:cNvSpPr/>
            <p:nvPr/>
          </p:nvSpPr>
          <p:spPr>
            <a:xfrm>
              <a:off x="5942084" y="1780470"/>
              <a:ext cx="286177" cy="175538"/>
            </a:xfrm>
            <a:custGeom>
              <a:avLst/>
              <a:gdLst/>
              <a:ahLst/>
              <a:cxnLst/>
              <a:rect l="l" t="t" r="r" b="b"/>
              <a:pathLst>
                <a:path w="10561" h="6478" extrusionOk="0">
                  <a:moveTo>
                    <a:pt x="5287" y="0"/>
                  </a:moveTo>
                  <a:cubicBezTo>
                    <a:pt x="2358" y="0"/>
                    <a:pt x="0" y="1453"/>
                    <a:pt x="0" y="3239"/>
                  </a:cubicBezTo>
                  <a:cubicBezTo>
                    <a:pt x="0" y="5024"/>
                    <a:pt x="2358" y="6477"/>
                    <a:pt x="5287" y="6477"/>
                  </a:cubicBezTo>
                  <a:cubicBezTo>
                    <a:pt x="8204" y="6477"/>
                    <a:pt x="10561" y="5024"/>
                    <a:pt x="10561" y="3239"/>
                  </a:cubicBezTo>
                  <a:cubicBezTo>
                    <a:pt x="10561" y="1453"/>
                    <a:pt x="8204" y="0"/>
                    <a:pt x="52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1"/>
            <p:cNvSpPr/>
            <p:nvPr/>
          </p:nvSpPr>
          <p:spPr>
            <a:xfrm>
              <a:off x="5710419" y="1902413"/>
              <a:ext cx="286529" cy="175863"/>
            </a:xfrm>
            <a:custGeom>
              <a:avLst/>
              <a:gdLst/>
              <a:ahLst/>
              <a:cxnLst/>
              <a:rect l="l" t="t" r="r" b="b"/>
              <a:pathLst>
                <a:path w="10574" h="6490" extrusionOk="0">
                  <a:moveTo>
                    <a:pt x="5287" y="1"/>
                  </a:moveTo>
                  <a:cubicBezTo>
                    <a:pt x="2322" y="1"/>
                    <a:pt x="0" y="1429"/>
                    <a:pt x="0" y="3251"/>
                  </a:cubicBezTo>
                  <a:cubicBezTo>
                    <a:pt x="0" y="5061"/>
                    <a:pt x="2322" y="6489"/>
                    <a:pt x="5287" y="6489"/>
                  </a:cubicBezTo>
                  <a:cubicBezTo>
                    <a:pt x="8251" y="6489"/>
                    <a:pt x="10573" y="5061"/>
                    <a:pt x="10573" y="3239"/>
                  </a:cubicBezTo>
                  <a:cubicBezTo>
                    <a:pt x="10573" y="1429"/>
                    <a:pt x="8251" y="1"/>
                    <a:pt x="5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1"/>
            <p:cNvSpPr/>
            <p:nvPr/>
          </p:nvSpPr>
          <p:spPr>
            <a:xfrm>
              <a:off x="5424232" y="2307317"/>
              <a:ext cx="1016427" cy="608203"/>
            </a:xfrm>
            <a:custGeom>
              <a:avLst/>
              <a:gdLst/>
              <a:ahLst/>
              <a:cxnLst/>
              <a:rect l="l" t="t" r="r" b="b"/>
              <a:pathLst>
                <a:path w="37510" h="22445" extrusionOk="0">
                  <a:moveTo>
                    <a:pt x="355" y="1"/>
                  </a:moveTo>
                  <a:cubicBezTo>
                    <a:pt x="220" y="1"/>
                    <a:pt x="97" y="89"/>
                    <a:pt x="48" y="227"/>
                  </a:cubicBezTo>
                  <a:cubicBezTo>
                    <a:pt x="1" y="382"/>
                    <a:pt x="84" y="537"/>
                    <a:pt x="251" y="584"/>
                  </a:cubicBezTo>
                  <a:cubicBezTo>
                    <a:pt x="822" y="870"/>
                    <a:pt x="24480" y="14979"/>
                    <a:pt x="36922" y="22397"/>
                  </a:cubicBezTo>
                  <a:cubicBezTo>
                    <a:pt x="36970" y="22420"/>
                    <a:pt x="37017" y="22432"/>
                    <a:pt x="37065" y="22444"/>
                  </a:cubicBezTo>
                  <a:lnTo>
                    <a:pt x="37077" y="22432"/>
                  </a:lnTo>
                  <a:cubicBezTo>
                    <a:pt x="37085" y="22433"/>
                    <a:pt x="37093" y="22433"/>
                    <a:pt x="37101" y="22433"/>
                  </a:cubicBezTo>
                  <a:cubicBezTo>
                    <a:pt x="37393" y="22433"/>
                    <a:pt x="37510" y="22023"/>
                    <a:pt x="37231" y="21873"/>
                  </a:cubicBezTo>
                  <a:cubicBezTo>
                    <a:pt x="20575" y="11931"/>
                    <a:pt x="667" y="72"/>
                    <a:pt x="441" y="13"/>
                  </a:cubicBezTo>
                  <a:cubicBezTo>
                    <a:pt x="412" y="5"/>
                    <a:pt x="383" y="1"/>
                    <a:pt x="3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1"/>
            <p:cNvSpPr/>
            <p:nvPr/>
          </p:nvSpPr>
          <p:spPr>
            <a:xfrm>
              <a:off x="6435709" y="1737221"/>
              <a:ext cx="620126" cy="2264890"/>
            </a:xfrm>
            <a:custGeom>
              <a:avLst/>
              <a:gdLst/>
              <a:ahLst/>
              <a:cxnLst/>
              <a:rect l="l" t="t" r="r" b="b"/>
              <a:pathLst>
                <a:path w="22885" h="83583" extrusionOk="0">
                  <a:moveTo>
                    <a:pt x="1" y="1"/>
                  </a:moveTo>
                  <a:lnTo>
                    <a:pt x="1" y="69938"/>
                  </a:lnTo>
                  <a:lnTo>
                    <a:pt x="22885" y="83582"/>
                  </a:lnTo>
                  <a:lnTo>
                    <a:pt x="22885" y="133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DBD9"/>
            </a:solidFill>
            <a:ln>
              <a:solidFill>
                <a:srgbClr val="D5837C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1"/>
            <p:cNvSpPr/>
            <p:nvPr/>
          </p:nvSpPr>
          <p:spPr>
            <a:xfrm>
              <a:off x="6427335" y="1729145"/>
              <a:ext cx="636574" cy="2281013"/>
            </a:xfrm>
            <a:custGeom>
              <a:avLst/>
              <a:gdLst/>
              <a:ahLst/>
              <a:cxnLst/>
              <a:rect l="l" t="t" r="r" b="b"/>
              <a:pathLst>
                <a:path w="23492" h="84178" extrusionOk="0">
                  <a:moveTo>
                    <a:pt x="619" y="822"/>
                  </a:moveTo>
                  <a:lnTo>
                    <a:pt x="22884" y="13824"/>
                  </a:lnTo>
                  <a:lnTo>
                    <a:pt x="22884" y="83345"/>
                  </a:lnTo>
                  <a:lnTo>
                    <a:pt x="619" y="70069"/>
                  </a:lnTo>
                  <a:lnTo>
                    <a:pt x="619" y="822"/>
                  </a:lnTo>
                  <a:close/>
                  <a:moveTo>
                    <a:pt x="304" y="1"/>
                  </a:moveTo>
                  <a:cubicBezTo>
                    <a:pt x="253" y="1"/>
                    <a:pt x="203" y="13"/>
                    <a:pt x="155" y="37"/>
                  </a:cubicBezTo>
                  <a:cubicBezTo>
                    <a:pt x="60" y="96"/>
                    <a:pt x="0" y="191"/>
                    <a:pt x="12" y="299"/>
                  </a:cubicBezTo>
                  <a:lnTo>
                    <a:pt x="12" y="70236"/>
                  </a:lnTo>
                  <a:cubicBezTo>
                    <a:pt x="12" y="70343"/>
                    <a:pt x="60" y="70450"/>
                    <a:pt x="155" y="70498"/>
                  </a:cubicBezTo>
                  <a:lnTo>
                    <a:pt x="23039" y="84130"/>
                  </a:lnTo>
                  <a:cubicBezTo>
                    <a:pt x="23086" y="84166"/>
                    <a:pt x="23134" y="84178"/>
                    <a:pt x="23194" y="84178"/>
                  </a:cubicBezTo>
                  <a:cubicBezTo>
                    <a:pt x="23241" y="84178"/>
                    <a:pt x="23301" y="84154"/>
                    <a:pt x="23336" y="84130"/>
                  </a:cubicBezTo>
                  <a:cubicBezTo>
                    <a:pt x="23432" y="84071"/>
                    <a:pt x="23491" y="83976"/>
                    <a:pt x="23491" y="83868"/>
                  </a:cubicBezTo>
                  <a:lnTo>
                    <a:pt x="23491" y="13645"/>
                  </a:lnTo>
                  <a:cubicBezTo>
                    <a:pt x="23491" y="13538"/>
                    <a:pt x="23432" y="13443"/>
                    <a:pt x="23336" y="13384"/>
                  </a:cubicBezTo>
                  <a:lnTo>
                    <a:pt x="453" y="37"/>
                  </a:lnTo>
                  <a:cubicBezTo>
                    <a:pt x="405" y="13"/>
                    <a:pt x="354" y="1"/>
                    <a:pt x="304" y="1"/>
                  </a:cubicBezTo>
                  <a:close/>
                </a:path>
              </a:pathLst>
            </a:custGeom>
            <a:solidFill>
              <a:srgbClr val="2F3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1"/>
            <p:cNvSpPr/>
            <p:nvPr/>
          </p:nvSpPr>
          <p:spPr>
            <a:xfrm>
              <a:off x="7055775" y="1739795"/>
              <a:ext cx="632754" cy="2261991"/>
            </a:xfrm>
            <a:custGeom>
              <a:avLst/>
              <a:gdLst/>
              <a:ahLst/>
              <a:cxnLst/>
              <a:rect l="l" t="t" r="r" b="b"/>
              <a:pathLst>
                <a:path w="23351" h="83476" extrusionOk="0">
                  <a:moveTo>
                    <a:pt x="23351" y="1"/>
                  </a:moveTo>
                  <a:cubicBezTo>
                    <a:pt x="23351" y="1"/>
                    <a:pt x="450" y="13082"/>
                    <a:pt x="7" y="13253"/>
                  </a:cubicBezTo>
                  <a:lnTo>
                    <a:pt x="7" y="13253"/>
                  </a:lnTo>
                  <a:cubicBezTo>
                    <a:pt x="6" y="13252"/>
                    <a:pt x="6" y="13251"/>
                    <a:pt x="5" y="13251"/>
                  </a:cubicBezTo>
                  <a:cubicBezTo>
                    <a:pt x="4" y="13251"/>
                    <a:pt x="3" y="13252"/>
                    <a:pt x="3" y="13252"/>
                  </a:cubicBezTo>
                  <a:cubicBezTo>
                    <a:pt x="1" y="13254"/>
                    <a:pt x="0" y="13255"/>
                    <a:pt x="2" y="13255"/>
                  </a:cubicBezTo>
                  <a:cubicBezTo>
                    <a:pt x="3" y="13255"/>
                    <a:pt x="4" y="13254"/>
                    <a:pt x="7" y="13253"/>
                  </a:cubicBezTo>
                  <a:lnTo>
                    <a:pt x="7" y="13253"/>
                  </a:lnTo>
                  <a:cubicBezTo>
                    <a:pt x="309" y="13677"/>
                    <a:pt x="3" y="83475"/>
                    <a:pt x="3" y="83475"/>
                  </a:cubicBezTo>
                  <a:lnTo>
                    <a:pt x="23351" y="69950"/>
                  </a:lnTo>
                  <a:lnTo>
                    <a:pt x="23351" y="1"/>
                  </a:lnTo>
                  <a:close/>
                </a:path>
              </a:pathLst>
            </a:custGeom>
            <a:solidFill>
              <a:srgbClr val="D5E3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1"/>
            <p:cNvSpPr/>
            <p:nvPr/>
          </p:nvSpPr>
          <p:spPr>
            <a:xfrm>
              <a:off x="7047131" y="1731828"/>
              <a:ext cx="649473" cy="2278331"/>
            </a:xfrm>
            <a:custGeom>
              <a:avLst/>
              <a:gdLst/>
              <a:ahLst/>
              <a:cxnLst/>
              <a:rect l="l" t="t" r="r" b="b"/>
              <a:pathLst>
                <a:path w="23968" h="84079" extrusionOk="0">
                  <a:moveTo>
                    <a:pt x="23372" y="819"/>
                  </a:moveTo>
                  <a:lnTo>
                    <a:pt x="23372" y="70065"/>
                  </a:lnTo>
                  <a:lnTo>
                    <a:pt x="631" y="83246"/>
                  </a:lnTo>
                  <a:cubicBezTo>
                    <a:pt x="631" y="80198"/>
                    <a:pt x="703" y="64362"/>
                    <a:pt x="750" y="48706"/>
                  </a:cubicBezTo>
                  <a:cubicBezTo>
                    <a:pt x="762" y="38514"/>
                    <a:pt x="774" y="30394"/>
                    <a:pt x="762" y="24572"/>
                  </a:cubicBezTo>
                  <a:cubicBezTo>
                    <a:pt x="738" y="16940"/>
                    <a:pt x="726" y="14511"/>
                    <a:pt x="631" y="13701"/>
                  </a:cubicBezTo>
                  <a:cubicBezTo>
                    <a:pt x="1107" y="13475"/>
                    <a:pt x="2072" y="12927"/>
                    <a:pt x="4143" y="11772"/>
                  </a:cubicBezTo>
                  <a:cubicBezTo>
                    <a:pt x="6334" y="10534"/>
                    <a:pt x="9251" y="8867"/>
                    <a:pt x="12168" y="7212"/>
                  </a:cubicBezTo>
                  <a:cubicBezTo>
                    <a:pt x="17038" y="4438"/>
                    <a:pt x="21896" y="1664"/>
                    <a:pt x="23372" y="819"/>
                  </a:cubicBezTo>
                  <a:close/>
                  <a:moveTo>
                    <a:pt x="23668" y="0"/>
                  </a:moveTo>
                  <a:cubicBezTo>
                    <a:pt x="23616" y="0"/>
                    <a:pt x="23563" y="15"/>
                    <a:pt x="23515" y="45"/>
                  </a:cubicBezTo>
                  <a:cubicBezTo>
                    <a:pt x="15776" y="4474"/>
                    <a:pt x="1072" y="12856"/>
                    <a:pt x="238" y="13261"/>
                  </a:cubicBezTo>
                  <a:cubicBezTo>
                    <a:pt x="191" y="13273"/>
                    <a:pt x="143" y="13308"/>
                    <a:pt x="107" y="13344"/>
                  </a:cubicBezTo>
                  <a:cubicBezTo>
                    <a:pt x="24" y="13427"/>
                    <a:pt x="0" y="13558"/>
                    <a:pt x="48" y="13677"/>
                  </a:cubicBezTo>
                  <a:cubicBezTo>
                    <a:pt x="262" y="15618"/>
                    <a:pt x="131" y="60255"/>
                    <a:pt x="24" y="83769"/>
                  </a:cubicBezTo>
                  <a:cubicBezTo>
                    <a:pt x="24" y="83877"/>
                    <a:pt x="71" y="83984"/>
                    <a:pt x="167" y="84031"/>
                  </a:cubicBezTo>
                  <a:cubicBezTo>
                    <a:pt x="214" y="84067"/>
                    <a:pt x="262" y="84079"/>
                    <a:pt x="322" y="84079"/>
                  </a:cubicBezTo>
                  <a:cubicBezTo>
                    <a:pt x="369" y="84079"/>
                    <a:pt x="429" y="84067"/>
                    <a:pt x="464" y="84031"/>
                  </a:cubicBezTo>
                  <a:lnTo>
                    <a:pt x="23813" y="70518"/>
                  </a:lnTo>
                  <a:cubicBezTo>
                    <a:pt x="23908" y="70458"/>
                    <a:pt x="23967" y="70363"/>
                    <a:pt x="23967" y="70256"/>
                  </a:cubicBezTo>
                  <a:lnTo>
                    <a:pt x="23967" y="307"/>
                  </a:lnTo>
                  <a:cubicBezTo>
                    <a:pt x="23967" y="200"/>
                    <a:pt x="23908" y="92"/>
                    <a:pt x="23813" y="45"/>
                  </a:cubicBezTo>
                  <a:cubicBezTo>
                    <a:pt x="23771" y="15"/>
                    <a:pt x="23720" y="0"/>
                    <a:pt x="236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1"/>
            <p:cNvSpPr/>
            <p:nvPr/>
          </p:nvSpPr>
          <p:spPr>
            <a:xfrm>
              <a:off x="6435709" y="1367490"/>
              <a:ext cx="1252799" cy="731416"/>
            </a:xfrm>
            <a:custGeom>
              <a:avLst/>
              <a:gdLst/>
              <a:ahLst/>
              <a:cxnLst/>
              <a:rect l="l" t="t" r="r" b="b"/>
              <a:pathLst>
                <a:path w="46233" h="26992" extrusionOk="0">
                  <a:moveTo>
                    <a:pt x="22885" y="0"/>
                  </a:moveTo>
                  <a:lnTo>
                    <a:pt x="1" y="13645"/>
                  </a:lnTo>
                  <a:lnTo>
                    <a:pt x="22885" y="26991"/>
                  </a:lnTo>
                  <a:lnTo>
                    <a:pt x="46233" y="13740"/>
                  </a:lnTo>
                  <a:lnTo>
                    <a:pt x="22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1"/>
            <p:cNvSpPr/>
            <p:nvPr/>
          </p:nvSpPr>
          <p:spPr>
            <a:xfrm>
              <a:off x="6426035" y="1359171"/>
              <a:ext cx="1272146" cy="747810"/>
            </a:xfrm>
            <a:custGeom>
              <a:avLst/>
              <a:gdLst/>
              <a:ahLst/>
              <a:cxnLst/>
              <a:rect l="l" t="t" r="r" b="b"/>
              <a:pathLst>
                <a:path w="46947" h="27597" extrusionOk="0">
                  <a:moveTo>
                    <a:pt x="23242" y="664"/>
                  </a:moveTo>
                  <a:lnTo>
                    <a:pt x="45982" y="14047"/>
                  </a:lnTo>
                  <a:lnTo>
                    <a:pt x="23242" y="26953"/>
                  </a:lnTo>
                  <a:lnTo>
                    <a:pt x="953" y="13952"/>
                  </a:lnTo>
                  <a:lnTo>
                    <a:pt x="23242" y="664"/>
                  </a:lnTo>
                  <a:close/>
                  <a:moveTo>
                    <a:pt x="23242" y="0"/>
                  </a:moveTo>
                  <a:cubicBezTo>
                    <a:pt x="23188" y="0"/>
                    <a:pt x="23134" y="15"/>
                    <a:pt x="23087" y="45"/>
                  </a:cubicBezTo>
                  <a:lnTo>
                    <a:pt x="203" y="13690"/>
                  </a:lnTo>
                  <a:cubicBezTo>
                    <a:pt x="1" y="13809"/>
                    <a:pt x="1" y="14094"/>
                    <a:pt x="203" y="14214"/>
                  </a:cubicBezTo>
                  <a:lnTo>
                    <a:pt x="23087" y="27560"/>
                  </a:lnTo>
                  <a:cubicBezTo>
                    <a:pt x="23134" y="27584"/>
                    <a:pt x="23182" y="27596"/>
                    <a:pt x="23242" y="27596"/>
                  </a:cubicBezTo>
                  <a:cubicBezTo>
                    <a:pt x="23289" y="27596"/>
                    <a:pt x="23349" y="27584"/>
                    <a:pt x="23396" y="27560"/>
                  </a:cubicBezTo>
                  <a:lnTo>
                    <a:pt x="46744" y="14309"/>
                  </a:lnTo>
                  <a:cubicBezTo>
                    <a:pt x="46947" y="14202"/>
                    <a:pt x="46947" y="13904"/>
                    <a:pt x="46744" y="13785"/>
                  </a:cubicBezTo>
                  <a:lnTo>
                    <a:pt x="23396" y="45"/>
                  </a:lnTo>
                  <a:cubicBezTo>
                    <a:pt x="23349" y="15"/>
                    <a:pt x="23295" y="0"/>
                    <a:pt x="23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1"/>
            <p:cNvSpPr/>
            <p:nvPr/>
          </p:nvSpPr>
          <p:spPr>
            <a:xfrm>
              <a:off x="7060030" y="2900664"/>
              <a:ext cx="749815" cy="734965"/>
            </a:xfrm>
            <a:custGeom>
              <a:avLst/>
              <a:gdLst/>
              <a:ahLst/>
              <a:cxnLst/>
              <a:rect l="l" t="t" r="r" b="b"/>
              <a:pathLst>
                <a:path w="27671" h="27123" extrusionOk="0">
                  <a:moveTo>
                    <a:pt x="23229" y="0"/>
                  </a:moveTo>
                  <a:lnTo>
                    <a:pt x="0" y="13681"/>
                  </a:lnTo>
                  <a:lnTo>
                    <a:pt x="0" y="24480"/>
                  </a:lnTo>
                  <a:lnTo>
                    <a:pt x="4584" y="27123"/>
                  </a:lnTo>
                  <a:lnTo>
                    <a:pt x="27670" y="13597"/>
                  </a:lnTo>
                  <a:lnTo>
                    <a:pt x="27670" y="2715"/>
                  </a:lnTo>
                  <a:lnTo>
                    <a:pt x="23229" y="0"/>
                  </a:lnTo>
                  <a:close/>
                </a:path>
              </a:pathLst>
            </a:custGeom>
            <a:solidFill>
              <a:srgbClr val="D5E3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0" name="Google Shape;1340;p41"/>
            <p:cNvSpPr/>
            <p:nvPr/>
          </p:nvSpPr>
          <p:spPr>
            <a:xfrm>
              <a:off x="7305243" y="3417539"/>
              <a:ext cx="254256" cy="434292"/>
            </a:xfrm>
            <a:custGeom>
              <a:avLst/>
              <a:gdLst/>
              <a:ahLst/>
              <a:cxnLst/>
              <a:rect l="l" t="t" r="r" b="b"/>
              <a:pathLst>
                <a:path w="9383" h="16027" extrusionOk="0">
                  <a:moveTo>
                    <a:pt x="9382" y="0"/>
                  </a:moveTo>
                  <a:lnTo>
                    <a:pt x="0" y="5477"/>
                  </a:lnTo>
                  <a:lnTo>
                    <a:pt x="0" y="16026"/>
                  </a:lnTo>
                  <a:lnTo>
                    <a:pt x="9382" y="10787"/>
                  </a:lnTo>
                  <a:lnTo>
                    <a:pt x="9382" y="0"/>
                  </a:lnTo>
                  <a:close/>
                </a:path>
              </a:pathLst>
            </a:custGeom>
            <a:solidFill>
              <a:srgbClr val="F0F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1"/>
            <p:cNvSpPr/>
            <p:nvPr/>
          </p:nvSpPr>
          <p:spPr>
            <a:xfrm>
              <a:off x="7434286" y="3482142"/>
              <a:ext cx="16150" cy="299671"/>
            </a:xfrm>
            <a:custGeom>
              <a:avLst/>
              <a:gdLst/>
              <a:ahLst/>
              <a:cxnLst/>
              <a:rect l="l" t="t" r="r" b="b"/>
              <a:pathLst>
                <a:path w="596" h="11059" extrusionOk="0">
                  <a:moveTo>
                    <a:pt x="298" y="0"/>
                  </a:moveTo>
                  <a:cubicBezTo>
                    <a:pt x="149" y="0"/>
                    <a:pt x="1" y="99"/>
                    <a:pt x="1" y="295"/>
                  </a:cubicBezTo>
                  <a:lnTo>
                    <a:pt x="1" y="10761"/>
                  </a:lnTo>
                  <a:cubicBezTo>
                    <a:pt x="1" y="10915"/>
                    <a:pt x="132" y="11058"/>
                    <a:pt x="298" y="11058"/>
                  </a:cubicBezTo>
                  <a:cubicBezTo>
                    <a:pt x="465" y="11058"/>
                    <a:pt x="596" y="10927"/>
                    <a:pt x="596" y="10749"/>
                  </a:cubicBezTo>
                  <a:lnTo>
                    <a:pt x="596" y="295"/>
                  </a:lnTo>
                  <a:cubicBezTo>
                    <a:pt x="596" y="99"/>
                    <a:pt x="447" y="0"/>
                    <a:pt x="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1"/>
            <p:cNvSpPr/>
            <p:nvPr/>
          </p:nvSpPr>
          <p:spPr>
            <a:xfrm>
              <a:off x="7297168" y="3409464"/>
              <a:ext cx="270704" cy="450740"/>
            </a:xfrm>
            <a:custGeom>
              <a:avLst/>
              <a:gdLst/>
              <a:ahLst/>
              <a:cxnLst/>
              <a:rect l="l" t="t" r="r" b="b"/>
              <a:pathLst>
                <a:path w="9990" h="16634" extrusionOk="0">
                  <a:moveTo>
                    <a:pt x="9394" y="822"/>
                  </a:moveTo>
                  <a:lnTo>
                    <a:pt x="9394" y="10907"/>
                  </a:lnTo>
                  <a:lnTo>
                    <a:pt x="608" y="15812"/>
                  </a:lnTo>
                  <a:lnTo>
                    <a:pt x="608" y="5954"/>
                  </a:lnTo>
                  <a:lnTo>
                    <a:pt x="9394" y="822"/>
                  </a:lnTo>
                  <a:close/>
                  <a:moveTo>
                    <a:pt x="9686" y="1"/>
                  </a:moveTo>
                  <a:cubicBezTo>
                    <a:pt x="9636" y="1"/>
                    <a:pt x="9585" y="12"/>
                    <a:pt x="9537" y="36"/>
                  </a:cubicBezTo>
                  <a:lnTo>
                    <a:pt x="155" y="5513"/>
                  </a:lnTo>
                  <a:cubicBezTo>
                    <a:pt x="60" y="5573"/>
                    <a:pt x="0" y="5668"/>
                    <a:pt x="0" y="5775"/>
                  </a:cubicBezTo>
                  <a:lnTo>
                    <a:pt x="0" y="16324"/>
                  </a:lnTo>
                  <a:cubicBezTo>
                    <a:pt x="0" y="16431"/>
                    <a:pt x="60" y="16538"/>
                    <a:pt x="155" y="16586"/>
                  </a:cubicBezTo>
                  <a:cubicBezTo>
                    <a:pt x="203" y="16610"/>
                    <a:pt x="250" y="16634"/>
                    <a:pt x="298" y="16634"/>
                  </a:cubicBezTo>
                  <a:cubicBezTo>
                    <a:pt x="358" y="16634"/>
                    <a:pt x="405" y="16622"/>
                    <a:pt x="453" y="16586"/>
                  </a:cubicBezTo>
                  <a:lnTo>
                    <a:pt x="9835" y="11347"/>
                  </a:lnTo>
                  <a:cubicBezTo>
                    <a:pt x="9930" y="11288"/>
                    <a:pt x="9990" y="11192"/>
                    <a:pt x="9978" y="11085"/>
                  </a:cubicBezTo>
                  <a:lnTo>
                    <a:pt x="9978" y="298"/>
                  </a:lnTo>
                  <a:cubicBezTo>
                    <a:pt x="9990" y="191"/>
                    <a:pt x="9930" y="96"/>
                    <a:pt x="9835" y="36"/>
                  </a:cubicBezTo>
                  <a:cubicBezTo>
                    <a:pt x="9787" y="12"/>
                    <a:pt x="9737" y="1"/>
                    <a:pt x="96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1"/>
            <p:cNvSpPr/>
            <p:nvPr/>
          </p:nvSpPr>
          <p:spPr>
            <a:xfrm>
              <a:off x="6471208" y="2922993"/>
              <a:ext cx="234258" cy="293222"/>
            </a:xfrm>
            <a:custGeom>
              <a:avLst/>
              <a:gdLst/>
              <a:ahLst/>
              <a:cxnLst/>
              <a:rect l="l" t="t" r="r" b="b"/>
              <a:pathLst>
                <a:path w="8645" h="10821" extrusionOk="0">
                  <a:moveTo>
                    <a:pt x="298" y="1"/>
                  </a:moveTo>
                  <a:cubicBezTo>
                    <a:pt x="244" y="1"/>
                    <a:pt x="191" y="16"/>
                    <a:pt x="143" y="46"/>
                  </a:cubicBezTo>
                  <a:cubicBezTo>
                    <a:pt x="48" y="93"/>
                    <a:pt x="0" y="200"/>
                    <a:pt x="0" y="308"/>
                  </a:cubicBezTo>
                  <a:lnTo>
                    <a:pt x="96" y="5927"/>
                  </a:lnTo>
                  <a:cubicBezTo>
                    <a:pt x="96" y="6034"/>
                    <a:pt x="155" y="6130"/>
                    <a:pt x="250" y="6189"/>
                  </a:cubicBezTo>
                  <a:lnTo>
                    <a:pt x="8192" y="10785"/>
                  </a:lnTo>
                  <a:cubicBezTo>
                    <a:pt x="8240" y="10809"/>
                    <a:pt x="8287" y="10821"/>
                    <a:pt x="8347" y="10821"/>
                  </a:cubicBezTo>
                  <a:cubicBezTo>
                    <a:pt x="8394" y="10821"/>
                    <a:pt x="8442" y="10809"/>
                    <a:pt x="8490" y="10785"/>
                  </a:cubicBezTo>
                  <a:cubicBezTo>
                    <a:pt x="8585" y="10726"/>
                    <a:pt x="8644" y="10630"/>
                    <a:pt x="8644" y="10523"/>
                  </a:cubicBezTo>
                  <a:lnTo>
                    <a:pt x="8644" y="4975"/>
                  </a:lnTo>
                  <a:cubicBezTo>
                    <a:pt x="8644" y="4868"/>
                    <a:pt x="8585" y="4760"/>
                    <a:pt x="8490" y="4713"/>
                  </a:cubicBezTo>
                  <a:lnTo>
                    <a:pt x="453" y="46"/>
                  </a:lnTo>
                  <a:cubicBezTo>
                    <a:pt x="405" y="16"/>
                    <a:pt x="352" y="1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1"/>
            <p:cNvSpPr/>
            <p:nvPr/>
          </p:nvSpPr>
          <p:spPr>
            <a:xfrm>
              <a:off x="6470964" y="3150701"/>
              <a:ext cx="234502" cy="293303"/>
            </a:xfrm>
            <a:custGeom>
              <a:avLst/>
              <a:gdLst/>
              <a:ahLst/>
              <a:cxnLst/>
              <a:rect l="l" t="t" r="r" b="b"/>
              <a:pathLst>
                <a:path w="8654" h="10824" extrusionOk="0">
                  <a:moveTo>
                    <a:pt x="303" y="1"/>
                  </a:moveTo>
                  <a:cubicBezTo>
                    <a:pt x="145" y="1"/>
                    <a:pt x="0" y="132"/>
                    <a:pt x="9" y="310"/>
                  </a:cubicBezTo>
                  <a:lnTo>
                    <a:pt x="105" y="5930"/>
                  </a:lnTo>
                  <a:cubicBezTo>
                    <a:pt x="105" y="6037"/>
                    <a:pt x="164" y="6144"/>
                    <a:pt x="259" y="6192"/>
                  </a:cubicBezTo>
                  <a:lnTo>
                    <a:pt x="8201" y="10788"/>
                  </a:lnTo>
                  <a:cubicBezTo>
                    <a:pt x="8249" y="10812"/>
                    <a:pt x="8296" y="10824"/>
                    <a:pt x="8356" y="10824"/>
                  </a:cubicBezTo>
                  <a:cubicBezTo>
                    <a:pt x="8403" y="10824"/>
                    <a:pt x="8451" y="10812"/>
                    <a:pt x="8499" y="10788"/>
                  </a:cubicBezTo>
                  <a:cubicBezTo>
                    <a:pt x="8594" y="10728"/>
                    <a:pt x="8653" y="10633"/>
                    <a:pt x="8653" y="10526"/>
                  </a:cubicBezTo>
                  <a:lnTo>
                    <a:pt x="8653" y="4978"/>
                  </a:lnTo>
                  <a:cubicBezTo>
                    <a:pt x="8653" y="4870"/>
                    <a:pt x="8594" y="4775"/>
                    <a:pt x="8499" y="4716"/>
                  </a:cubicBezTo>
                  <a:lnTo>
                    <a:pt x="462" y="48"/>
                  </a:lnTo>
                  <a:cubicBezTo>
                    <a:pt x="411" y="15"/>
                    <a:pt x="356" y="1"/>
                    <a:pt x="3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1"/>
            <p:cNvSpPr/>
            <p:nvPr/>
          </p:nvSpPr>
          <p:spPr>
            <a:xfrm>
              <a:off x="6470964" y="3365917"/>
              <a:ext cx="234502" cy="293276"/>
            </a:xfrm>
            <a:custGeom>
              <a:avLst/>
              <a:gdLst/>
              <a:ahLst/>
              <a:cxnLst/>
              <a:rect l="l" t="t" r="r" b="b"/>
              <a:pathLst>
                <a:path w="8654" h="10823" extrusionOk="0">
                  <a:moveTo>
                    <a:pt x="303" y="0"/>
                  </a:moveTo>
                  <a:cubicBezTo>
                    <a:pt x="145" y="0"/>
                    <a:pt x="0" y="132"/>
                    <a:pt x="9" y="310"/>
                  </a:cubicBezTo>
                  <a:lnTo>
                    <a:pt x="105" y="5941"/>
                  </a:lnTo>
                  <a:cubicBezTo>
                    <a:pt x="105" y="6037"/>
                    <a:pt x="164" y="6144"/>
                    <a:pt x="259" y="6191"/>
                  </a:cubicBezTo>
                  <a:lnTo>
                    <a:pt x="8201" y="10787"/>
                  </a:lnTo>
                  <a:cubicBezTo>
                    <a:pt x="8249" y="10811"/>
                    <a:pt x="8296" y="10823"/>
                    <a:pt x="8356" y="10823"/>
                  </a:cubicBezTo>
                  <a:cubicBezTo>
                    <a:pt x="8403" y="10823"/>
                    <a:pt x="8451" y="10811"/>
                    <a:pt x="8499" y="10787"/>
                  </a:cubicBezTo>
                  <a:cubicBezTo>
                    <a:pt x="8594" y="10728"/>
                    <a:pt x="8653" y="10633"/>
                    <a:pt x="8653" y="10525"/>
                  </a:cubicBezTo>
                  <a:lnTo>
                    <a:pt x="8653" y="4977"/>
                  </a:lnTo>
                  <a:cubicBezTo>
                    <a:pt x="8653" y="4870"/>
                    <a:pt x="8594" y="4775"/>
                    <a:pt x="8499" y="4715"/>
                  </a:cubicBezTo>
                  <a:lnTo>
                    <a:pt x="462" y="48"/>
                  </a:lnTo>
                  <a:cubicBezTo>
                    <a:pt x="411" y="15"/>
                    <a:pt x="356" y="0"/>
                    <a:pt x="3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1"/>
            <p:cNvSpPr/>
            <p:nvPr/>
          </p:nvSpPr>
          <p:spPr>
            <a:xfrm>
              <a:off x="6470964" y="2190035"/>
              <a:ext cx="234502" cy="293466"/>
            </a:xfrm>
            <a:custGeom>
              <a:avLst/>
              <a:gdLst/>
              <a:ahLst/>
              <a:cxnLst/>
              <a:rect l="l" t="t" r="r" b="b"/>
              <a:pathLst>
                <a:path w="8654" h="10830" extrusionOk="0">
                  <a:moveTo>
                    <a:pt x="307" y="0"/>
                  </a:moveTo>
                  <a:cubicBezTo>
                    <a:pt x="147" y="0"/>
                    <a:pt x="0" y="128"/>
                    <a:pt x="9" y="317"/>
                  </a:cubicBezTo>
                  <a:lnTo>
                    <a:pt x="105" y="5936"/>
                  </a:lnTo>
                  <a:cubicBezTo>
                    <a:pt x="105" y="6043"/>
                    <a:pt x="164" y="6139"/>
                    <a:pt x="259" y="6186"/>
                  </a:cubicBezTo>
                  <a:lnTo>
                    <a:pt x="8201" y="10782"/>
                  </a:lnTo>
                  <a:cubicBezTo>
                    <a:pt x="8249" y="10806"/>
                    <a:pt x="8296" y="10830"/>
                    <a:pt x="8356" y="10830"/>
                  </a:cubicBezTo>
                  <a:cubicBezTo>
                    <a:pt x="8403" y="10830"/>
                    <a:pt x="8451" y="10806"/>
                    <a:pt x="8499" y="10782"/>
                  </a:cubicBezTo>
                  <a:cubicBezTo>
                    <a:pt x="8594" y="10734"/>
                    <a:pt x="8653" y="10627"/>
                    <a:pt x="8653" y="10520"/>
                  </a:cubicBezTo>
                  <a:lnTo>
                    <a:pt x="8653" y="4972"/>
                  </a:lnTo>
                  <a:cubicBezTo>
                    <a:pt x="8653" y="4865"/>
                    <a:pt x="8594" y="4769"/>
                    <a:pt x="8499" y="4710"/>
                  </a:cubicBezTo>
                  <a:lnTo>
                    <a:pt x="462" y="43"/>
                  </a:lnTo>
                  <a:cubicBezTo>
                    <a:pt x="412" y="14"/>
                    <a:pt x="359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1"/>
            <p:cNvSpPr/>
            <p:nvPr/>
          </p:nvSpPr>
          <p:spPr>
            <a:xfrm>
              <a:off x="6471208" y="2417987"/>
              <a:ext cx="234258" cy="293303"/>
            </a:xfrm>
            <a:custGeom>
              <a:avLst/>
              <a:gdLst/>
              <a:ahLst/>
              <a:cxnLst/>
              <a:rect l="l" t="t" r="r" b="b"/>
              <a:pathLst>
                <a:path w="8645" h="10824" extrusionOk="0">
                  <a:moveTo>
                    <a:pt x="298" y="1"/>
                  </a:moveTo>
                  <a:cubicBezTo>
                    <a:pt x="244" y="1"/>
                    <a:pt x="191" y="13"/>
                    <a:pt x="143" y="36"/>
                  </a:cubicBezTo>
                  <a:cubicBezTo>
                    <a:pt x="48" y="96"/>
                    <a:pt x="0" y="191"/>
                    <a:pt x="0" y="298"/>
                  </a:cubicBezTo>
                  <a:lnTo>
                    <a:pt x="96" y="5930"/>
                  </a:lnTo>
                  <a:cubicBezTo>
                    <a:pt x="96" y="6037"/>
                    <a:pt x="155" y="6132"/>
                    <a:pt x="250" y="6180"/>
                  </a:cubicBezTo>
                  <a:lnTo>
                    <a:pt x="8192" y="10776"/>
                  </a:lnTo>
                  <a:cubicBezTo>
                    <a:pt x="8240" y="10812"/>
                    <a:pt x="8287" y="10824"/>
                    <a:pt x="8347" y="10824"/>
                  </a:cubicBezTo>
                  <a:cubicBezTo>
                    <a:pt x="8394" y="10824"/>
                    <a:pt x="8442" y="10812"/>
                    <a:pt x="8490" y="10776"/>
                  </a:cubicBezTo>
                  <a:cubicBezTo>
                    <a:pt x="8585" y="10728"/>
                    <a:pt x="8644" y="10621"/>
                    <a:pt x="8644" y="10514"/>
                  </a:cubicBezTo>
                  <a:lnTo>
                    <a:pt x="8644" y="4966"/>
                  </a:lnTo>
                  <a:cubicBezTo>
                    <a:pt x="8644" y="4858"/>
                    <a:pt x="8585" y="4763"/>
                    <a:pt x="8490" y="4716"/>
                  </a:cubicBezTo>
                  <a:lnTo>
                    <a:pt x="453" y="36"/>
                  </a:lnTo>
                  <a:cubicBezTo>
                    <a:pt x="405" y="13"/>
                    <a:pt x="352" y="1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1"/>
            <p:cNvSpPr/>
            <p:nvPr/>
          </p:nvSpPr>
          <p:spPr>
            <a:xfrm>
              <a:off x="6470964" y="2633040"/>
              <a:ext cx="234502" cy="293439"/>
            </a:xfrm>
            <a:custGeom>
              <a:avLst/>
              <a:gdLst/>
              <a:ahLst/>
              <a:cxnLst/>
              <a:rect l="l" t="t" r="r" b="b"/>
              <a:pathLst>
                <a:path w="8654" h="10829" extrusionOk="0">
                  <a:moveTo>
                    <a:pt x="312" y="1"/>
                  </a:moveTo>
                  <a:cubicBezTo>
                    <a:pt x="151" y="1"/>
                    <a:pt x="0" y="134"/>
                    <a:pt x="9" y="316"/>
                  </a:cubicBezTo>
                  <a:lnTo>
                    <a:pt x="105" y="5936"/>
                  </a:lnTo>
                  <a:cubicBezTo>
                    <a:pt x="105" y="6043"/>
                    <a:pt x="164" y="6138"/>
                    <a:pt x="259" y="6186"/>
                  </a:cubicBezTo>
                  <a:lnTo>
                    <a:pt x="8201" y="10781"/>
                  </a:lnTo>
                  <a:cubicBezTo>
                    <a:pt x="8249" y="10817"/>
                    <a:pt x="8296" y="10829"/>
                    <a:pt x="8356" y="10829"/>
                  </a:cubicBezTo>
                  <a:cubicBezTo>
                    <a:pt x="8510" y="10829"/>
                    <a:pt x="8653" y="10698"/>
                    <a:pt x="8653" y="10531"/>
                  </a:cubicBezTo>
                  <a:lnTo>
                    <a:pt x="8653" y="4971"/>
                  </a:lnTo>
                  <a:cubicBezTo>
                    <a:pt x="8641" y="4864"/>
                    <a:pt x="8594" y="4769"/>
                    <a:pt x="8499" y="4721"/>
                  </a:cubicBezTo>
                  <a:lnTo>
                    <a:pt x="462" y="42"/>
                  </a:lnTo>
                  <a:cubicBezTo>
                    <a:pt x="414" y="14"/>
                    <a:pt x="363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1"/>
            <p:cNvSpPr/>
            <p:nvPr/>
          </p:nvSpPr>
          <p:spPr>
            <a:xfrm>
              <a:off x="6735770" y="3080381"/>
              <a:ext cx="252657" cy="734315"/>
            </a:xfrm>
            <a:custGeom>
              <a:avLst/>
              <a:gdLst/>
              <a:ahLst/>
              <a:cxnLst/>
              <a:rect l="l" t="t" r="r" b="b"/>
              <a:pathLst>
                <a:path w="9324" h="27099" extrusionOk="0">
                  <a:moveTo>
                    <a:pt x="1" y="0"/>
                  </a:moveTo>
                  <a:lnTo>
                    <a:pt x="1" y="21801"/>
                  </a:lnTo>
                  <a:lnTo>
                    <a:pt x="9323" y="27099"/>
                  </a:lnTo>
                  <a:lnTo>
                    <a:pt x="9323" y="56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1"/>
            <p:cNvSpPr/>
            <p:nvPr/>
          </p:nvSpPr>
          <p:spPr>
            <a:xfrm>
              <a:off x="6726746" y="3072116"/>
              <a:ext cx="270054" cy="750655"/>
            </a:xfrm>
            <a:custGeom>
              <a:avLst/>
              <a:gdLst/>
              <a:ahLst/>
              <a:cxnLst/>
              <a:rect l="l" t="t" r="r" b="b"/>
              <a:pathLst>
                <a:path w="9966" h="27702" extrusionOk="0">
                  <a:moveTo>
                    <a:pt x="631" y="841"/>
                  </a:moveTo>
                  <a:lnTo>
                    <a:pt x="4691" y="3282"/>
                  </a:lnTo>
                  <a:lnTo>
                    <a:pt x="4691" y="8056"/>
                  </a:lnTo>
                  <a:lnTo>
                    <a:pt x="631" y="5675"/>
                  </a:lnTo>
                  <a:lnTo>
                    <a:pt x="631" y="841"/>
                  </a:lnTo>
                  <a:close/>
                  <a:moveTo>
                    <a:pt x="5298" y="3651"/>
                  </a:moveTo>
                  <a:lnTo>
                    <a:pt x="9358" y="6092"/>
                  </a:lnTo>
                  <a:lnTo>
                    <a:pt x="9358" y="10795"/>
                  </a:lnTo>
                  <a:lnTo>
                    <a:pt x="5298" y="8413"/>
                  </a:lnTo>
                  <a:lnTo>
                    <a:pt x="5298" y="3651"/>
                  </a:lnTo>
                  <a:close/>
                  <a:moveTo>
                    <a:pt x="631" y="6366"/>
                  </a:moveTo>
                  <a:lnTo>
                    <a:pt x="4691" y="8747"/>
                  </a:lnTo>
                  <a:lnTo>
                    <a:pt x="4691" y="13664"/>
                  </a:lnTo>
                  <a:lnTo>
                    <a:pt x="631" y="11283"/>
                  </a:lnTo>
                  <a:lnTo>
                    <a:pt x="631" y="6366"/>
                  </a:lnTo>
                  <a:close/>
                  <a:moveTo>
                    <a:pt x="5298" y="9104"/>
                  </a:moveTo>
                  <a:lnTo>
                    <a:pt x="9358" y="11485"/>
                  </a:lnTo>
                  <a:lnTo>
                    <a:pt x="9358" y="16391"/>
                  </a:lnTo>
                  <a:lnTo>
                    <a:pt x="5298" y="14009"/>
                  </a:lnTo>
                  <a:lnTo>
                    <a:pt x="5298" y="9104"/>
                  </a:lnTo>
                  <a:close/>
                  <a:moveTo>
                    <a:pt x="631" y="11985"/>
                  </a:moveTo>
                  <a:lnTo>
                    <a:pt x="4691" y="14366"/>
                  </a:lnTo>
                  <a:lnTo>
                    <a:pt x="4691" y="18808"/>
                  </a:lnTo>
                  <a:lnTo>
                    <a:pt x="631" y="16426"/>
                  </a:lnTo>
                  <a:lnTo>
                    <a:pt x="631" y="11985"/>
                  </a:lnTo>
                  <a:close/>
                  <a:moveTo>
                    <a:pt x="5298" y="14724"/>
                  </a:moveTo>
                  <a:lnTo>
                    <a:pt x="9358" y="17105"/>
                  </a:lnTo>
                  <a:lnTo>
                    <a:pt x="9358" y="21546"/>
                  </a:lnTo>
                  <a:lnTo>
                    <a:pt x="5298" y="19165"/>
                  </a:lnTo>
                  <a:lnTo>
                    <a:pt x="5298" y="14724"/>
                  </a:lnTo>
                  <a:close/>
                  <a:moveTo>
                    <a:pt x="631" y="17117"/>
                  </a:moveTo>
                  <a:lnTo>
                    <a:pt x="4691" y="19498"/>
                  </a:lnTo>
                  <a:lnTo>
                    <a:pt x="4691" y="24237"/>
                  </a:lnTo>
                  <a:lnTo>
                    <a:pt x="631" y="21939"/>
                  </a:lnTo>
                  <a:lnTo>
                    <a:pt x="631" y="17117"/>
                  </a:lnTo>
                  <a:close/>
                  <a:moveTo>
                    <a:pt x="5298" y="19855"/>
                  </a:moveTo>
                  <a:lnTo>
                    <a:pt x="9358" y="22236"/>
                  </a:lnTo>
                  <a:lnTo>
                    <a:pt x="9358" y="26880"/>
                  </a:lnTo>
                  <a:lnTo>
                    <a:pt x="5298" y="24582"/>
                  </a:lnTo>
                  <a:lnTo>
                    <a:pt x="5298" y="19855"/>
                  </a:lnTo>
                  <a:close/>
                  <a:moveTo>
                    <a:pt x="332" y="1"/>
                  </a:moveTo>
                  <a:cubicBezTo>
                    <a:pt x="173" y="1"/>
                    <a:pt x="24" y="126"/>
                    <a:pt x="24" y="305"/>
                  </a:cubicBezTo>
                  <a:lnTo>
                    <a:pt x="24" y="5746"/>
                  </a:lnTo>
                  <a:cubicBezTo>
                    <a:pt x="0" y="5806"/>
                    <a:pt x="0" y="5865"/>
                    <a:pt x="24" y="5925"/>
                  </a:cubicBezTo>
                  <a:lnTo>
                    <a:pt x="24" y="11354"/>
                  </a:lnTo>
                  <a:cubicBezTo>
                    <a:pt x="0" y="11414"/>
                    <a:pt x="0" y="11473"/>
                    <a:pt x="24" y="11533"/>
                  </a:cubicBezTo>
                  <a:lnTo>
                    <a:pt x="24" y="16486"/>
                  </a:lnTo>
                  <a:cubicBezTo>
                    <a:pt x="0" y="16545"/>
                    <a:pt x="0" y="16617"/>
                    <a:pt x="24" y="16676"/>
                  </a:cubicBezTo>
                  <a:lnTo>
                    <a:pt x="24" y="22106"/>
                  </a:lnTo>
                  <a:cubicBezTo>
                    <a:pt x="24" y="22213"/>
                    <a:pt x="83" y="22308"/>
                    <a:pt x="179" y="22367"/>
                  </a:cubicBezTo>
                  <a:lnTo>
                    <a:pt x="4739" y="24963"/>
                  </a:lnTo>
                  <a:cubicBezTo>
                    <a:pt x="4798" y="25034"/>
                    <a:pt x="4882" y="25082"/>
                    <a:pt x="4965" y="25094"/>
                  </a:cubicBezTo>
                  <a:lnTo>
                    <a:pt x="9501" y="27666"/>
                  </a:lnTo>
                  <a:cubicBezTo>
                    <a:pt x="9549" y="27690"/>
                    <a:pt x="9597" y="27701"/>
                    <a:pt x="9644" y="27701"/>
                  </a:cubicBezTo>
                  <a:cubicBezTo>
                    <a:pt x="9704" y="27701"/>
                    <a:pt x="9751" y="27690"/>
                    <a:pt x="9799" y="27666"/>
                  </a:cubicBezTo>
                  <a:cubicBezTo>
                    <a:pt x="9894" y="27606"/>
                    <a:pt x="9942" y="27511"/>
                    <a:pt x="9942" y="27404"/>
                  </a:cubicBezTo>
                  <a:lnTo>
                    <a:pt x="9942" y="22129"/>
                  </a:lnTo>
                  <a:cubicBezTo>
                    <a:pt x="9954" y="22082"/>
                    <a:pt x="9954" y="22034"/>
                    <a:pt x="9942" y="21998"/>
                  </a:cubicBezTo>
                  <a:lnTo>
                    <a:pt x="9942" y="16986"/>
                  </a:lnTo>
                  <a:cubicBezTo>
                    <a:pt x="9954" y="16950"/>
                    <a:pt x="9966" y="16903"/>
                    <a:pt x="9954" y="16855"/>
                  </a:cubicBezTo>
                  <a:lnTo>
                    <a:pt x="9954" y="11378"/>
                  </a:lnTo>
                  <a:cubicBezTo>
                    <a:pt x="9966" y="11342"/>
                    <a:pt x="9966" y="11295"/>
                    <a:pt x="9954" y="11259"/>
                  </a:cubicBezTo>
                  <a:lnTo>
                    <a:pt x="9954" y="5913"/>
                  </a:lnTo>
                  <a:cubicBezTo>
                    <a:pt x="9954" y="5806"/>
                    <a:pt x="9906" y="5711"/>
                    <a:pt x="9811" y="5651"/>
                  </a:cubicBezTo>
                  <a:lnTo>
                    <a:pt x="488" y="43"/>
                  </a:lnTo>
                  <a:cubicBezTo>
                    <a:pt x="438" y="14"/>
                    <a:pt x="385" y="1"/>
                    <a:pt x="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1"/>
            <p:cNvSpPr/>
            <p:nvPr/>
          </p:nvSpPr>
          <p:spPr>
            <a:xfrm>
              <a:off x="6735770" y="2347667"/>
              <a:ext cx="252657" cy="733990"/>
            </a:xfrm>
            <a:custGeom>
              <a:avLst/>
              <a:gdLst/>
              <a:ahLst/>
              <a:cxnLst/>
              <a:rect l="l" t="t" r="r" b="b"/>
              <a:pathLst>
                <a:path w="9324" h="27087" extrusionOk="0">
                  <a:moveTo>
                    <a:pt x="1" y="0"/>
                  </a:moveTo>
                  <a:lnTo>
                    <a:pt x="1" y="21800"/>
                  </a:lnTo>
                  <a:lnTo>
                    <a:pt x="9323" y="27087"/>
                  </a:lnTo>
                  <a:lnTo>
                    <a:pt x="9323" y="55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1"/>
            <p:cNvSpPr/>
            <p:nvPr/>
          </p:nvSpPr>
          <p:spPr>
            <a:xfrm>
              <a:off x="6726746" y="2339266"/>
              <a:ext cx="270054" cy="750465"/>
            </a:xfrm>
            <a:custGeom>
              <a:avLst/>
              <a:gdLst/>
              <a:ahLst/>
              <a:cxnLst/>
              <a:rect l="l" t="t" r="r" b="b"/>
              <a:pathLst>
                <a:path w="9966" h="27695" extrusionOk="0">
                  <a:moveTo>
                    <a:pt x="631" y="846"/>
                  </a:moveTo>
                  <a:lnTo>
                    <a:pt x="4691" y="3275"/>
                  </a:lnTo>
                  <a:lnTo>
                    <a:pt x="4691" y="8049"/>
                  </a:lnTo>
                  <a:lnTo>
                    <a:pt x="631" y="5668"/>
                  </a:lnTo>
                  <a:lnTo>
                    <a:pt x="631" y="846"/>
                  </a:lnTo>
                  <a:close/>
                  <a:moveTo>
                    <a:pt x="5298" y="3644"/>
                  </a:moveTo>
                  <a:lnTo>
                    <a:pt x="9358" y="6085"/>
                  </a:lnTo>
                  <a:lnTo>
                    <a:pt x="9358" y="10788"/>
                  </a:lnTo>
                  <a:lnTo>
                    <a:pt x="5298" y="8406"/>
                  </a:lnTo>
                  <a:lnTo>
                    <a:pt x="5298" y="3644"/>
                  </a:lnTo>
                  <a:close/>
                  <a:moveTo>
                    <a:pt x="631" y="6359"/>
                  </a:moveTo>
                  <a:lnTo>
                    <a:pt x="4691" y="8740"/>
                  </a:lnTo>
                  <a:lnTo>
                    <a:pt x="4691" y="13657"/>
                  </a:lnTo>
                  <a:lnTo>
                    <a:pt x="631" y="11276"/>
                  </a:lnTo>
                  <a:lnTo>
                    <a:pt x="631" y="6359"/>
                  </a:lnTo>
                  <a:close/>
                  <a:moveTo>
                    <a:pt x="5298" y="9121"/>
                  </a:moveTo>
                  <a:lnTo>
                    <a:pt x="9358" y="11502"/>
                  </a:lnTo>
                  <a:lnTo>
                    <a:pt x="9358" y="16384"/>
                  </a:lnTo>
                  <a:lnTo>
                    <a:pt x="5298" y="14002"/>
                  </a:lnTo>
                  <a:lnTo>
                    <a:pt x="5298" y="9121"/>
                  </a:lnTo>
                  <a:close/>
                  <a:moveTo>
                    <a:pt x="631" y="11966"/>
                  </a:moveTo>
                  <a:lnTo>
                    <a:pt x="4691" y="14348"/>
                  </a:lnTo>
                  <a:lnTo>
                    <a:pt x="4691" y="18789"/>
                  </a:lnTo>
                  <a:lnTo>
                    <a:pt x="631" y="16407"/>
                  </a:lnTo>
                  <a:lnTo>
                    <a:pt x="631" y="11966"/>
                  </a:lnTo>
                  <a:close/>
                  <a:moveTo>
                    <a:pt x="5298" y="14705"/>
                  </a:moveTo>
                  <a:lnTo>
                    <a:pt x="9358" y="17086"/>
                  </a:lnTo>
                  <a:lnTo>
                    <a:pt x="9358" y="21527"/>
                  </a:lnTo>
                  <a:lnTo>
                    <a:pt x="5298" y="19146"/>
                  </a:lnTo>
                  <a:lnTo>
                    <a:pt x="5298" y="14705"/>
                  </a:lnTo>
                  <a:close/>
                  <a:moveTo>
                    <a:pt x="631" y="17110"/>
                  </a:moveTo>
                  <a:lnTo>
                    <a:pt x="4691" y="19491"/>
                  </a:lnTo>
                  <a:lnTo>
                    <a:pt x="4691" y="24230"/>
                  </a:lnTo>
                  <a:lnTo>
                    <a:pt x="631" y="21932"/>
                  </a:lnTo>
                  <a:lnTo>
                    <a:pt x="631" y="17110"/>
                  </a:lnTo>
                  <a:close/>
                  <a:moveTo>
                    <a:pt x="5298" y="19848"/>
                  </a:moveTo>
                  <a:lnTo>
                    <a:pt x="9358" y="22230"/>
                  </a:lnTo>
                  <a:lnTo>
                    <a:pt x="9358" y="26885"/>
                  </a:lnTo>
                  <a:lnTo>
                    <a:pt x="5298" y="24575"/>
                  </a:lnTo>
                  <a:lnTo>
                    <a:pt x="5298" y="19848"/>
                  </a:lnTo>
                  <a:close/>
                  <a:moveTo>
                    <a:pt x="328" y="0"/>
                  </a:moveTo>
                  <a:cubicBezTo>
                    <a:pt x="166" y="0"/>
                    <a:pt x="15" y="132"/>
                    <a:pt x="24" y="310"/>
                  </a:cubicBezTo>
                  <a:lnTo>
                    <a:pt x="24" y="5751"/>
                  </a:lnTo>
                  <a:cubicBezTo>
                    <a:pt x="0" y="5799"/>
                    <a:pt x="0" y="5870"/>
                    <a:pt x="24" y="5930"/>
                  </a:cubicBezTo>
                  <a:lnTo>
                    <a:pt x="24" y="11347"/>
                  </a:lnTo>
                  <a:cubicBezTo>
                    <a:pt x="0" y="11407"/>
                    <a:pt x="0" y="11466"/>
                    <a:pt x="24" y="11526"/>
                  </a:cubicBezTo>
                  <a:lnTo>
                    <a:pt x="24" y="16491"/>
                  </a:lnTo>
                  <a:cubicBezTo>
                    <a:pt x="0" y="16538"/>
                    <a:pt x="0" y="16610"/>
                    <a:pt x="24" y="16669"/>
                  </a:cubicBezTo>
                  <a:lnTo>
                    <a:pt x="24" y="22099"/>
                  </a:lnTo>
                  <a:cubicBezTo>
                    <a:pt x="24" y="22206"/>
                    <a:pt x="83" y="22313"/>
                    <a:pt x="179" y="22361"/>
                  </a:cubicBezTo>
                  <a:lnTo>
                    <a:pt x="4739" y="24956"/>
                  </a:lnTo>
                  <a:cubicBezTo>
                    <a:pt x="4798" y="25028"/>
                    <a:pt x="4882" y="25075"/>
                    <a:pt x="4965" y="25087"/>
                  </a:cubicBezTo>
                  <a:lnTo>
                    <a:pt x="9501" y="27659"/>
                  </a:lnTo>
                  <a:cubicBezTo>
                    <a:pt x="9543" y="27683"/>
                    <a:pt x="9594" y="27695"/>
                    <a:pt x="9646" y="27695"/>
                  </a:cubicBezTo>
                  <a:cubicBezTo>
                    <a:pt x="9698" y="27695"/>
                    <a:pt x="9751" y="27683"/>
                    <a:pt x="9799" y="27659"/>
                  </a:cubicBezTo>
                  <a:cubicBezTo>
                    <a:pt x="9894" y="27599"/>
                    <a:pt x="9942" y="27504"/>
                    <a:pt x="9942" y="27397"/>
                  </a:cubicBezTo>
                  <a:lnTo>
                    <a:pt x="9942" y="22122"/>
                  </a:lnTo>
                  <a:cubicBezTo>
                    <a:pt x="9954" y="22087"/>
                    <a:pt x="9954" y="22039"/>
                    <a:pt x="9942" y="21991"/>
                  </a:cubicBezTo>
                  <a:lnTo>
                    <a:pt x="9942" y="16991"/>
                  </a:lnTo>
                  <a:cubicBezTo>
                    <a:pt x="9954" y="16943"/>
                    <a:pt x="9966" y="16896"/>
                    <a:pt x="9954" y="16860"/>
                  </a:cubicBezTo>
                  <a:lnTo>
                    <a:pt x="9954" y="11383"/>
                  </a:lnTo>
                  <a:cubicBezTo>
                    <a:pt x="9966" y="11335"/>
                    <a:pt x="9966" y="11300"/>
                    <a:pt x="9954" y="11252"/>
                  </a:cubicBezTo>
                  <a:lnTo>
                    <a:pt x="9954" y="5906"/>
                  </a:lnTo>
                  <a:cubicBezTo>
                    <a:pt x="9954" y="5799"/>
                    <a:pt x="9906" y="5704"/>
                    <a:pt x="9811" y="5656"/>
                  </a:cubicBezTo>
                  <a:lnTo>
                    <a:pt x="488" y="48"/>
                  </a:lnTo>
                  <a:cubicBezTo>
                    <a:pt x="437" y="15"/>
                    <a:pt x="382" y="0"/>
                    <a:pt x="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1"/>
            <p:cNvSpPr/>
            <p:nvPr/>
          </p:nvSpPr>
          <p:spPr>
            <a:xfrm>
              <a:off x="7060030" y="2900664"/>
              <a:ext cx="749815" cy="440090"/>
            </a:xfrm>
            <a:custGeom>
              <a:avLst/>
              <a:gdLst/>
              <a:ahLst/>
              <a:cxnLst/>
              <a:rect l="l" t="t" r="r" b="b"/>
              <a:pathLst>
                <a:path w="27671" h="16241" extrusionOk="0">
                  <a:moveTo>
                    <a:pt x="23229" y="0"/>
                  </a:moveTo>
                  <a:lnTo>
                    <a:pt x="0" y="13681"/>
                  </a:lnTo>
                  <a:lnTo>
                    <a:pt x="4584" y="16241"/>
                  </a:lnTo>
                  <a:lnTo>
                    <a:pt x="27670" y="2715"/>
                  </a:lnTo>
                  <a:lnTo>
                    <a:pt x="232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1"/>
            <p:cNvSpPr/>
            <p:nvPr/>
          </p:nvSpPr>
          <p:spPr>
            <a:xfrm>
              <a:off x="7051954" y="2892670"/>
              <a:ext cx="765965" cy="751034"/>
            </a:xfrm>
            <a:custGeom>
              <a:avLst/>
              <a:gdLst/>
              <a:ahLst/>
              <a:cxnLst/>
              <a:rect l="l" t="t" r="r" b="b"/>
              <a:pathLst>
                <a:path w="28267" h="27716" extrusionOk="0">
                  <a:moveTo>
                    <a:pt x="23527" y="641"/>
                  </a:moveTo>
                  <a:lnTo>
                    <a:pt x="27373" y="3010"/>
                  </a:lnTo>
                  <a:lnTo>
                    <a:pt x="4882" y="16190"/>
                  </a:lnTo>
                  <a:lnTo>
                    <a:pt x="906" y="13964"/>
                  </a:lnTo>
                  <a:lnTo>
                    <a:pt x="23527" y="641"/>
                  </a:lnTo>
                  <a:close/>
                  <a:moveTo>
                    <a:pt x="608" y="14488"/>
                  </a:moveTo>
                  <a:lnTo>
                    <a:pt x="4585" y="16714"/>
                  </a:lnTo>
                  <a:lnTo>
                    <a:pt x="4585" y="26894"/>
                  </a:lnTo>
                  <a:lnTo>
                    <a:pt x="608" y="24596"/>
                  </a:lnTo>
                  <a:lnTo>
                    <a:pt x="608" y="14488"/>
                  </a:lnTo>
                  <a:close/>
                  <a:moveTo>
                    <a:pt x="23551" y="1"/>
                  </a:moveTo>
                  <a:cubicBezTo>
                    <a:pt x="23498" y="1"/>
                    <a:pt x="23444" y="16"/>
                    <a:pt x="23396" y="45"/>
                  </a:cubicBezTo>
                  <a:lnTo>
                    <a:pt x="144" y="13714"/>
                  </a:lnTo>
                  <a:cubicBezTo>
                    <a:pt x="108" y="13726"/>
                    <a:pt x="84" y="13750"/>
                    <a:pt x="60" y="13785"/>
                  </a:cubicBezTo>
                  <a:cubicBezTo>
                    <a:pt x="48" y="13797"/>
                    <a:pt x="36" y="13809"/>
                    <a:pt x="36" y="13821"/>
                  </a:cubicBezTo>
                  <a:cubicBezTo>
                    <a:pt x="36" y="13833"/>
                    <a:pt x="36" y="13845"/>
                    <a:pt x="24" y="13857"/>
                  </a:cubicBezTo>
                  <a:cubicBezTo>
                    <a:pt x="13" y="13869"/>
                    <a:pt x="13" y="13880"/>
                    <a:pt x="1" y="13892"/>
                  </a:cubicBezTo>
                  <a:cubicBezTo>
                    <a:pt x="1" y="13904"/>
                    <a:pt x="1" y="13916"/>
                    <a:pt x="1" y="13928"/>
                  </a:cubicBezTo>
                  <a:cubicBezTo>
                    <a:pt x="1" y="13940"/>
                    <a:pt x="1" y="13952"/>
                    <a:pt x="1" y="13976"/>
                  </a:cubicBezTo>
                  <a:lnTo>
                    <a:pt x="1" y="24775"/>
                  </a:lnTo>
                  <a:cubicBezTo>
                    <a:pt x="1" y="24882"/>
                    <a:pt x="60" y="24977"/>
                    <a:pt x="155" y="25037"/>
                  </a:cubicBezTo>
                  <a:lnTo>
                    <a:pt x="4739" y="27680"/>
                  </a:lnTo>
                  <a:cubicBezTo>
                    <a:pt x="4787" y="27704"/>
                    <a:pt x="4838" y="27716"/>
                    <a:pt x="4888" y="27716"/>
                  </a:cubicBezTo>
                  <a:cubicBezTo>
                    <a:pt x="4939" y="27716"/>
                    <a:pt x="4989" y="27704"/>
                    <a:pt x="5037" y="27680"/>
                  </a:cubicBezTo>
                  <a:lnTo>
                    <a:pt x="28111" y="14154"/>
                  </a:lnTo>
                  <a:cubicBezTo>
                    <a:pt x="28207" y="14095"/>
                    <a:pt x="28266" y="14000"/>
                    <a:pt x="28266" y="13892"/>
                  </a:cubicBezTo>
                  <a:lnTo>
                    <a:pt x="28266" y="3010"/>
                  </a:lnTo>
                  <a:cubicBezTo>
                    <a:pt x="28266" y="2998"/>
                    <a:pt x="28266" y="2986"/>
                    <a:pt x="28254" y="2962"/>
                  </a:cubicBezTo>
                  <a:cubicBezTo>
                    <a:pt x="28254" y="2962"/>
                    <a:pt x="28254" y="2951"/>
                    <a:pt x="28254" y="2939"/>
                  </a:cubicBezTo>
                  <a:lnTo>
                    <a:pt x="28254" y="2915"/>
                  </a:lnTo>
                  <a:cubicBezTo>
                    <a:pt x="28254" y="2903"/>
                    <a:pt x="28254" y="2891"/>
                    <a:pt x="28242" y="2879"/>
                  </a:cubicBezTo>
                  <a:cubicBezTo>
                    <a:pt x="28242" y="2879"/>
                    <a:pt x="28242" y="2879"/>
                    <a:pt x="28242" y="2867"/>
                  </a:cubicBezTo>
                  <a:cubicBezTo>
                    <a:pt x="28242" y="2867"/>
                    <a:pt x="28230" y="2855"/>
                    <a:pt x="28230" y="2855"/>
                  </a:cubicBezTo>
                  <a:cubicBezTo>
                    <a:pt x="28218" y="2843"/>
                    <a:pt x="28207" y="2820"/>
                    <a:pt x="28195" y="2808"/>
                  </a:cubicBezTo>
                  <a:lnTo>
                    <a:pt x="28183" y="2796"/>
                  </a:lnTo>
                  <a:cubicBezTo>
                    <a:pt x="28171" y="2784"/>
                    <a:pt x="28147" y="2772"/>
                    <a:pt x="28135" y="2760"/>
                  </a:cubicBezTo>
                  <a:lnTo>
                    <a:pt x="23706" y="45"/>
                  </a:lnTo>
                  <a:cubicBezTo>
                    <a:pt x="23658" y="16"/>
                    <a:pt x="23605" y="1"/>
                    <a:pt x="23551" y="1"/>
                  </a:cubicBezTo>
                  <a:close/>
                </a:path>
              </a:pathLst>
            </a:custGeom>
            <a:solidFill>
              <a:srgbClr val="B9CE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5" name="Google Shape;1355;p41"/>
            <p:cNvSpPr/>
            <p:nvPr/>
          </p:nvSpPr>
          <p:spPr>
            <a:xfrm>
              <a:off x="7171973" y="1944768"/>
              <a:ext cx="397195" cy="1113328"/>
            </a:xfrm>
            <a:custGeom>
              <a:avLst/>
              <a:gdLst/>
              <a:ahLst/>
              <a:cxnLst/>
              <a:rect l="l" t="t" r="r" b="b"/>
              <a:pathLst>
                <a:path w="14658" h="41086" extrusionOk="0">
                  <a:moveTo>
                    <a:pt x="14366" y="0"/>
                  </a:moveTo>
                  <a:cubicBezTo>
                    <a:pt x="14315" y="0"/>
                    <a:pt x="14264" y="15"/>
                    <a:pt x="14217" y="45"/>
                  </a:cubicBezTo>
                  <a:lnTo>
                    <a:pt x="144" y="8201"/>
                  </a:lnTo>
                  <a:cubicBezTo>
                    <a:pt x="48" y="8248"/>
                    <a:pt x="1" y="8344"/>
                    <a:pt x="1" y="8451"/>
                  </a:cubicBezTo>
                  <a:lnTo>
                    <a:pt x="1" y="40788"/>
                  </a:lnTo>
                  <a:cubicBezTo>
                    <a:pt x="1" y="40895"/>
                    <a:pt x="48" y="40990"/>
                    <a:pt x="144" y="41050"/>
                  </a:cubicBezTo>
                  <a:cubicBezTo>
                    <a:pt x="191" y="41074"/>
                    <a:pt x="239" y="41086"/>
                    <a:pt x="298" y="41086"/>
                  </a:cubicBezTo>
                  <a:cubicBezTo>
                    <a:pt x="346" y="41086"/>
                    <a:pt x="394" y="41074"/>
                    <a:pt x="441" y="41050"/>
                  </a:cubicBezTo>
                  <a:lnTo>
                    <a:pt x="14514" y="32966"/>
                  </a:lnTo>
                  <a:cubicBezTo>
                    <a:pt x="14598" y="32918"/>
                    <a:pt x="14657" y="32811"/>
                    <a:pt x="14657" y="32704"/>
                  </a:cubicBezTo>
                  <a:lnTo>
                    <a:pt x="14657" y="307"/>
                  </a:lnTo>
                  <a:cubicBezTo>
                    <a:pt x="14657" y="200"/>
                    <a:pt x="14610" y="93"/>
                    <a:pt x="14514" y="45"/>
                  </a:cubicBezTo>
                  <a:cubicBezTo>
                    <a:pt x="14467" y="15"/>
                    <a:pt x="14416" y="0"/>
                    <a:pt x="14366" y="0"/>
                  </a:cubicBezTo>
                  <a:close/>
                </a:path>
              </a:pathLst>
            </a:custGeom>
            <a:solidFill>
              <a:srgbClr val="B9CE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1"/>
            <p:cNvSpPr/>
            <p:nvPr/>
          </p:nvSpPr>
          <p:spPr>
            <a:xfrm>
              <a:off x="7226197" y="2026117"/>
              <a:ext cx="305551" cy="954889"/>
            </a:xfrm>
            <a:custGeom>
              <a:avLst/>
              <a:gdLst/>
              <a:ahLst/>
              <a:cxnLst/>
              <a:rect l="l" t="t" r="r" b="b"/>
              <a:pathLst>
                <a:path w="11276" h="35239" extrusionOk="0">
                  <a:moveTo>
                    <a:pt x="10668" y="829"/>
                  </a:moveTo>
                  <a:lnTo>
                    <a:pt x="10573" y="28630"/>
                  </a:lnTo>
                  <a:lnTo>
                    <a:pt x="595" y="34417"/>
                  </a:lnTo>
                  <a:lnTo>
                    <a:pt x="595" y="6663"/>
                  </a:lnTo>
                  <a:lnTo>
                    <a:pt x="10668" y="829"/>
                  </a:lnTo>
                  <a:close/>
                  <a:moveTo>
                    <a:pt x="10977" y="1"/>
                  </a:moveTo>
                  <a:cubicBezTo>
                    <a:pt x="10926" y="1"/>
                    <a:pt x="10873" y="14"/>
                    <a:pt x="10823" y="43"/>
                  </a:cubicBezTo>
                  <a:lnTo>
                    <a:pt x="155" y="6223"/>
                  </a:lnTo>
                  <a:cubicBezTo>
                    <a:pt x="60" y="6282"/>
                    <a:pt x="0" y="6377"/>
                    <a:pt x="0" y="6485"/>
                  </a:cubicBezTo>
                  <a:lnTo>
                    <a:pt x="0" y="34940"/>
                  </a:lnTo>
                  <a:cubicBezTo>
                    <a:pt x="0" y="35048"/>
                    <a:pt x="60" y="35143"/>
                    <a:pt x="155" y="35202"/>
                  </a:cubicBezTo>
                  <a:cubicBezTo>
                    <a:pt x="191" y="35226"/>
                    <a:pt x="250" y="35238"/>
                    <a:pt x="298" y="35238"/>
                  </a:cubicBezTo>
                  <a:cubicBezTo>
                    <a:pt x="357" y="35238"/>
                    <a:pt x="405" y="35226"/>
                    <a:pt x="452" y="35202"/>
                  </a:cubicBezTo>
                  <a:lnTo>
                    <a:pt x="11025" y="29071"/>
                  </a:lnTo>
                  <a:cubicBezTo>
                    <a:pt x="11120" y="29011"/>
                    <a:pt x="11168" y="28916"/>
                    <a:pt x="11168" y="28809"/>
                  </a:cubicBezTo>
                  <a:lnTo>
                    <a:pt x="11275" y="305"/>
                  </a:lnTo>
                  <a:cubicBezTo>
                    <a:pt x="11275" y="126"/>
                    <a:pt x="11133" y="1"/>
                    <a:pt x="10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1"/>
            <p:cNvSpPr/>
            <p:nvPr/>
          </p:nvSpPr>
          <p:spPr>
            <a:xfrm>
              <a:off x="6471208" y="1904364"/>
              <a:ext cx="535907" cy="469437"/>
            </a:xfrm>
            <a:custGeom>
              <a:avLst/>
              <a:gdLst/>
              <a:ahLst/>
              <a:cxnLst/>
              <a:rect l="l" t="t" r="r" b="b"/>
              <a:pathLst>
                <a:path w="19777" h="17324" extrusionOk="0">
                  <a:moveTo>
                    <a:pt x="304" y="0"/>
                  </a:moveTo>
                  <a:cubicBezTo>
                    <a:pt x="253" y="0"/>
                    <a:pt x="203" y="12"/>
                    <a:pt x="155" y="36"/>
                  </a:cubicBezTo>
                  <a:cubicBezTo>
                    <a:pt x="60" y="95"/>
                    <a:pt x="0" y="191"/>
                    <a:pt x="12" y="298"/>
                  </a:cubicBezTo>
                  <a:lnTo>
                    <a:pt x="12" y="5775"/>
                  </a:lnTo>
                  <a:cubicBezTo>
                    <a:pt x="0" y="5882"/>
                    <a:pt x="60" y="5989"/>
                    <a:pt x="155" y="6036"/>
                  </a:cubicBezTo>
                  <a:lnTo>
                    <a:pt x="19336" y="17288"/>
                  </a:lnTo>
                  <a:cubicBezTo>
                    <a:pt x="19372" y="17312"/>
                    <a:pt x="19431" y="17324"/>
                    <a:pt x="19479" y="17324"/>
                  </a:cubicBezTo>
                  <a:cubicBezTo>
                    <a:pt x="19646" y="17324"/>
                    <a:pt x="19777" y="17193"/>
                    <a:pt x="19777" y="17026"/>
                  </a:cubicBezTo>
                  <a:lnTo>
                    <a:pt x="19777" y="11549"/>
                  </a:lnTo>
                  <a:cubicBezTo>
                    <a:pt x="19777" y="11442"/>
                    <a:pt x="19717" y="11335"/>
                    <a:pt x="19622" y="11287"/>
                  </a:cubicBezTo>
                  <a:lnTo>
                    <a:pt x="453" y="36"/>
                  </a:lnTo>
                  <a:cubicBezTo>
                    <a:pt x="405" y="12"/>
                    <a:pt x="355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1"/>
            <p:cNvSpPr/>
            <p:nvPr/>
          </p:nvSpPr>
          <p:spPr>
            <a:xfrm>
              <a:off x="6806741" y="1344565"/>
              <a:ext cx="517535" cy="545933"/>
            </a:xfrm>
            <a:custGeom>
              <a:avLst/>
              <a:gdLst/>
              <a:ahLst/>
              <a:cxnLst/>
              <a:rect l="l" t="t" r="r" b="b"/>
              <a:pathLst>
                <a:path w="19099" h="20147" extrusionOk="0">
                  <a:moveTo>
                    <a:pt x="1" y="1"/>
                  </a:moveTo>
                  <a:lnTo>
                    <a:pt x="1" y="13586"/>
                  </a:lnTo>
                  <a:lnTo>
                    <a:pt x="60" y="14491"/>
                  </a:lnTo>
                  <a:cubicBezTo>
                    <a:pt x="60" y="17610"/>
                    <a:pt x="4216" y="20146"/>
                    <a:pt x="9514" y="20146"/>
                  </a:cubicBezTo>
                  <a:cubicBezTo>
                    <a:pt x="14800" y="20146"/>
                    <a:pt x="19099" y="17610"/>
                    <a:pt x="19099" y="14491"/>
                  </a:cubicBezTo>
                  <a:lnTo>
                    <a:pt x="19039" y="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D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1"/>
            <p:cNvSpPr/>
            <p:nvPr/>
          </p:nvSpPr>
          <p:spPr>
            <a:xfrm>
              <a:off x="6798692" y="1336354"/>
              <a:ext cx="533658" cy="562192"/>
            </a:xfrm>
            <a:custGeom>
              <a:avLst/>
              <a:gdLst/>
              <a:ahLst/>
              <a:cxnLst/>
              <a:rect l="l" t="t" r="r" b="b"/>
              <a:pathLst>
                <a:path w="19694" h="20747" extrusionOk="0">
                  <a:moveTo>
                    <a:pt x="304" y="0"/>
                  </a:moveTo>
                  <a:cubicBezTo>
                    <a:pt x="152" y="0"/>
                    <a:pt x="0" y="101"/>
                    <a:pt x="0" y="304"/>
                  </a:cubicBezTo>
                  <a:lnTo>
                    <a:pt x="0" y="13913"/>
                  </a:lnTo>
                  <a:lnTo>
                    <a:pt x="48" y="14794"/>
                  </a:lnTo>
                  <a:cubicBezTo>
                    <a:pt x="48" y="18127"/>
                    <a:pt x="4334" y="20747"/>
                    <a:pt x="9811" y="20747"/>
                  </a:cubicBezTo>
                  <a:cubicBezTo>
                    <a:pt x="15264" y="20747"/>
                    <a:pt x="19693" y="18068"/>
                    <a:pt x="19693" y="14782"/>
                  </a:cubicBezTo>
                  <a:lnTo>
                    <a:pt x="19634" y="328"/>
                  </a:lnTo>
                  <a:cubicBezTo>
                    <a:pt x="19634" y="161"/>
                    <a:pt x="19503" y="30"/>
                    <a:pt x="19336" y="30"/>
                  </a:cubicBezTo>
                  <a:cubicBezTo>
                    <a:pt x="19169" y="30"/>
                    <a:pt x="19038" y="161"/>
                    <a:pt x="19038" y="328"/>
                  </a:cubicBezTo>
                  <a:lnTo>
                    <a:pt x="19098" y="14782"/>
                  </a:lnTo>
                  <a:cubicBezTo>
                    <a:pt x="19098" y="17734"/>
                    <a:pt x="14931" y="20140"/>
                    <a:pt x="9811" y="20140"/>
                  </a:cubicBezTo>
                  <a:cubicBezTo>
                    <a:pt x="4763" y="20140"/>
                    <a:pt x="655" y="17734"/>
                    <a:pt x="655" y="14770"/>
                  </a:cubicBezTo>
                  <a:lnTo>
                    <a:pt x="607" y="13889"/>
                  </a:lnTo>
                  <a:lnTo>
                    <a:pt x="607" y="304"/>
                  </a:lnTo>
                  <a:cubicBezTo>
                    <a:pt x="607" y="101"/>
                    <a:pt x="456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1"/>
            <p:cNvSpPr/>
            <p:nvPr/>
          </p:nvSpPr>
          <p:spPr>
            <a:xfrm>
              <a:off x="6796416" y="1171325"/>
              <a:ext cx="535934" cy="322650"/>
            </a:xfrm>
            <a:custGeom>
              <a:avLst/>
              <a:gdLst/>
              <a:ahLst/>
              <a:cxnLst/>
              <a:rect l="l" t="t" r="r" b="b"/>
              <a:pathLst>
                <a:path w="19778" h="11907" extrusionOk="0">
                  <a:moveTo>
                    <a:pt x="9895" y="0"/>
                  </a:moveTo>
                  <a:cubicBezTo>
                    <a:pt x="4442" y="0"/>
                    <a:pt x="1" y="2679"/>
                    <a:pt x="1" y="5953"/>
                  </a:cubicBezTo>
                  <a:cubicBezTo>
                    <a:pt x="1" y="9227"/>
                    <a:pt x="4442" y="11906"/>
                    <a:pt x="9895" y="11906"/>
                  </a:cubicBezTo>
                  <a:cubicBezTo>
                    <a:pt x="15348" y="11906"/>
                    <a:pt x="19777" y="9227"/>
                    <a:pt x="19777" y="5953"/>
                  </a:cubicBezTo>
                  <a:cubicBezTo>
                    <a:pt x="19777" y="2679"/>
                    <a:pt x="15348" y="0"/>
                    <a:pt x="98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5" grpId="0"/>
      <p:bldP spid="1296" grpId="0" build="p"/>
      <p:bldP spid="129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387;p4"/>
          <p:cNvSpPr/>
          <p:nvPr/>
        </p:nvSpPr>
        <p:spPr>
          <a:xfrm>
            <a:off x="544883" y="1776969"/>
            <a:ext cx="153720" cy="142560"/>
          </a:xfrm>
          <a:prstGeom prst="ellipse">
            <a:avLst/>
          </a:prstGeom>
          <a:solidFill>
            <a:srgbClr val="93A597"/>
          </a:solidFill>
          <a:ln w="57225" cap="flat" cmpd="sng">
            <a:solidFill>
              <a:srgbClr val="B9CE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9CEA2"/>
              </a:solidFill>
            </a:endParaRPr>
          </a:p>
        </p:txBody>
      </p:sp>
      <p:sp>
        <p:nvSpPr>
          <p:cNvPr id="44" name="Google Shape;389;p4"/>
          <p:cNvSpPr/>
          <p:nvPr/>
        </p:nvSpPr>
        <p:spPr>
          <a:xfrm>
            <a:off x="931883" y="1625409"/>
            <a:ext cx="5961284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spAutoFit/>
          </a:bodyPr>
          <a:lstStyle/>
          <a:p>
            <a:pPr lvl="0">
              <a:buSzPts val="1800"/>
            </a:pPr>
            <a:r>
              <a:rPr lang="en-US" sz="1600" dirty="0">
                <a:solidFill>
                  <a:srgbClr val="434343"/>
                </a:solidFill>
                <a:latin typeface="Montserrat" panose="00000500000000000000" pitchFamily="50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Develop an interface to the system using </a:t>
            </a:r>
            <a:r>
              <a:rPr lang="en-US" sz="1600" b="1" dirty="0">
                <a:solidFill>
                  <a:srgbClr val="434343"/>
                </a:solidFill>
                <a:latin typeface="Montserrat" panose="00000500000000000000" pitchFamily="50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Flutter </a:t>
            </a:r>
            <a:r>
              <a:rPr lang="en-US" sz="1600" dirty="0">
                <a:solidFill>
                  <a:srgbClr val="434343"/>
                </a:solidFill>
                <a:latin typeface="Montserrat" panose="00000500000000000000" pitchFamily="50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and</a:t>
            </a:r>
            <a:r>
              <a:rPr lang="en-US" sz="1600" dirty="0">
                <a:solidFill>
                  <a:srgbClr val="434343"/>
                </a:solidFill>
                <a:latin typeface="Montserrat" pitchFamily="2" charset="0"/>
              </a:rPr>
              <a:t> integrate our AI model using </a:t>
            </a:r>
            <a:r>
              <a:rPr lang="en-US" sz="1600" b="1" dirty="0">
                <a:solidFill>
                  <a:srgbClr val="434343"/>
                </a:solidFill>
                <a:latin typeface="Montserrat" pitchFamily="2" charset="0"/>
              </a:rPr>
              <a:t>Flask</a:t>
            </a:r>
            <a:r>
              <a:rPr lang="en-US" sz="1600" dirty="0">
                <a:solidFill>
                  <a:srgbClr val="434343"/>
                </a:solidFill>
                <a:latin typeface="Montserrat" pitchFamily="2" charset="0"/>
              </a:rPr>
              <a:t> and the server </a:t>
            </a:r>
            <a:r>
              <a:rPr lang="en-US" sz="1600" b="1" dirty="0" err="1">
                <a:solidFill>
                  <a:srgbClr val="434343"/>
                </a:solidFill>
                <a:latin typeface="Montserrat" pitchFamily="2" charset="0"/>
              </a:rPr>
              <a:t>Ngrok</a:t>
            </a:r>
            <a:r>
              <a:rPr lang="en-US" sz="1600" dirty="0">
                <a:solidFill>
                  <a:srgbClr val="434343"/>
                </a:solidFill>
                <a:latin typeface="Montserrat" pitchFamily="2" charset="0"/>
              </a:rPr>
              <a:t>.</a:t>
            </a:r>
            <a:endParaRPr sz="1600" i="0" u="none" strike="noStrike" cap="none" dirty="0">
              <a:solidFill>
                <a:srgbClr val="434343"/>
              </a:solidFill>
              <a:latin typeface="Montserrat" pitchFamily="2" charset="0"/>
              <a:ea typeface="Roboto" pitchFamily="2" charset="0"/>
              <a:sym typeface="Arial" panose="020B0604020202020204"/>
            </a:endParaRPr>
          </a:p>
        </p:txBody>
      </p:sp>
      <p:grpSp>
        <p:nvGrpSpPr>
          <p:cNvPr id="2" name="Google Shape;823;p41"/>
          <p:cNvGrpSpPr/>
          <p:nvPr/>
        </p:nvGrpSpPr>
        <p:grpSpPr>
          <a:xfrm flipH="1">
            <a:off x="7058402" y="1701163"/>
            <a:ext cx="2076628" cy="2112171"/>
            <a:chOff x="719878" y="1032266"/>
            <a:chExt cx="3323515" cy="3078966"/>
          </a:xfrm>
        </p:grpSpPr>
        <p:sp>
          <p:nvSpPr>
            <p:cNvPr id="3" name="Google Shape;824;p41"/>
            <p:cNvSpPr/>
            <p:nvPr/>
          </p:nvSpPr>
          <p:spPr>
            <a:xfrm flipH="1">
              <a:off x="719878" y="3834800"/>
              <a:ext cx="3083924" cy="276432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825;p41"/>
            <p:cNvSpPr/>
            <p:nvPr/>
          </p:nvSpPr>
          <p:spPr>
            <a:xfrm rot="3863858">
              <a:off x="3581854" y="1890967"/>
              <a:ext cx="391677" cy="531400"/>
            </a:xfrm>
            <a:custGeom>
              <a:avLst/>
              <a:gdLst/>
              <a:ahLst/>
              <a:cxnLst/>
              <a:rect l="l" t="t" r="r" b="b"/>
              <a:pathLst>
                <a:path w="13377" h="18149" extrusionOk="0">
                  <a:moveTo>
                    <a:pt x="7756" y="0"/>
                  </a:moveTo>
                  <a:cubicBezTo>
                    <a:pt x="6728" y="0"/>
                    <a:pt x="5615" y="269"/>
                    <a:pt x="4403" y="836"/>
                  </a:cubicBezTo>
                  <a:cubicBezTo>
                    <a:pt x="2402" y="1737"/>
                    <a:pt x="1101" y="2904"/>
                    <a:pt x="567" y="4272"/>
                  </a:cubicBezTo>
                  <a:cubicBezTo>
                    <a:pt x="0" y="5740"/>
                    <a:pt x="0" y="7307"/>
                    <a:pt x="567" y="8775"/>
                  </a:cubicBezTo>
                  <a:lnTo>
                    <a:pt x="4970" y="7374"/>
                  </a:lnTo>
                  <a:cubicBezTo>
                    <a:pt x="4670" y="6507"/>
                    <a:pt x="4637" y="5806"/>
                    <a:pt x="4804" y="5306"/>
                  </a:cubicBezTo>
                  <a:cubicBezTo>
                    <a:pt x="5004" y="4839"/>
                    <a:pt x="5371" y="4439"/>
                    <a:pt x="5838" y="4238"/>
                  </a:cubicBezTo>
                  <a:cubicBezTo>
                    <a:pt x="6091" y="4100"/>
                    <a:pt x="6376" y="4026"/>
                    <a:pt x="6671" y="4026"/>
                  </a:cubicBezTo>
                  <a:cubicBezTo>
                    <a:pt x="6803" y="4026"/>
                    <a:pt x="6938" y="4041"/>
                    <a:pt x="7072" y="4072"/>
                  </a:cubicBezTo>
                  <a:cubicBezTo>
                    <a:pt x="7405" y="4205"/>
                    <a:pt x="7706" y="4472"/>
                    <a:pt x="7839" y="4839"/>
                  </a:cubicBezTo>
                  <a:cubicBezTo>
                    <a:pt x="8006" y="5239"/>
                    <a:pt x="7906" y="5806"/>
                    <a:pt x="7539" y="6540"/>
                  </a:cubicBezTo>
                  <a:cubicBezTo>
                    <a:pt x="7072" y="7474"/>
                    <a:pt x="6672" y="8442"/>
                    <a:pt x="6305" y="9409"/>
                  </a:cubicBezTo>
                  <a:cubicBezTo>
                    <a:pt x="6171" y="9909"/>
                    <a:pt x="6104" y="10410"/>
                    <a:pt x="6138" y="10910"/>
                  </a:cubicBezTo>
                  <a:cubicBezTo>
                    <a:pt x="6205" y="11544"/>
                    <a:pt x="6405" y="12178"/>
                    <a:pt x="6672" y="12745"/>
                  </a:cubicBezTo>
                  <a:lnTo>
                    <a:pt x="6872" y="13145"/>
                  </a:lnTo>
                  <a:lnTo>
                    <a:pt x="10975" y="11277"/>
                  </a:lnTo>
                  <a:cubicBezTo>
                    <a:pt x="10741" y="10810"/>
                    <a:pt x="10641" y="10276"/>
                    <a:pt x="10641" y="9776"/>
                  </a:cubicBezTo>
                  <a:cubicBezTo>
                    <a:pt x="10774" y="9075"/>
                    <a:pt x="11041" y="8375"/>
                    <a:pt x="11408" y="7774"/>
                  </a:cubicBezTo>
                  <a:cubicBezTo>
                    <a:pt x="11942" y="6807"/>
                    <a:pt x="12309" y="5806"/>
                    <a:pt x="12509" y="4739"/>
                  </a:cubicBezTo>
                  <a:cubicBezTo>
                    <a:pt x="12609" y="4038"/>
                    <a:pt x="12509" y="3371"/>
                    <a:pt x="12209" y="2737"/>
                  </a:cubicBezTo>
                  <a:cubicBezTo>
                    <a:pt x="11575" y="1270"/>
                    <a:pt x="10207" y="269"/>
                    <a:pt x="8640" y="69"/>
                  </a:cubicBezTo>
                  <a:cubicBezTo>
                    <a:pt x="8352" y="23"/>
                    <a:pt x="8058" y="0"/>
                    <a:pt x="7756" y="0"/>
                  </a:cubicBezTo>
                  <a:close/>
                  <a:moveTo>
                    <a:pt x="11608" y="12311"/>
                  </a:moveTo>
                  <a:lnTo>
                    <a:pt x="7239" y="14279"/>
                  </a:lnTo>
                  <a:lnTo>
                    <a:pt x="8973" y="18148"/>
                  </a:lnTo>
                  <a:lnTo>
                    <a:pt x="13376" y="16180"/>
                  </a:lnTo>
                  <a:lnTo>
                    <a:pt x="11608" y="123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26;p41"/>
            <p:cNvSpPr/>
            <p:nvPr/>
          </p:nvSpPr>
          <p:spPr>
            <a:xfrm rot="3863858">
              <a:off x="3183681" y="1870301"/>
              <a:ext cx="393638" cy="364183"/>
            </a:xfrm>
            <a:custGeom>
              <a:avLst/>
              <a:gdLst/>
              <a:ahLst/>
              <a:cxnLst/>
              <a:rect l="l" t="t" r="r" b="b"/>
              <a:pathLst>
                <a:path w="13444" h="12438" extrusionOk="0">
                  <a:moveTo>
                    <a:pt x="5395" y="0"/>
                  </a:moveTo>
                  <a:cubicBezTo>
                    <a:pt x="4946" y="0"/>
                    <a:pt x="4496" y="86"/>
                    <a:pt x="4070" y="262"/>
                  </a:cubicBezTo>
                  <a:cubicBezTo>
                    <a:pt x="3003" y="696"/>
                    <a:pt x="2102" y="1430"/>
                    <a:pt x="1468" y="2397"/>
                  </a:cubicBezTo>
                  <a:cubicBezTo>
                    <a:pt x="434" y="3765"/>
                    <a:pt x="1" y="5032"/>
                    <a:pt x="134" y="6200"/>
                  </a:cubicBezTo>
                  <a:cubicBezTo>
                    <a:pt x="334" y="7400"/>
                    <a:pt x="935" y="8468"/>
                    <a:pt x="1869" y="9235"/>
                  </a:cubicBezTo>
                  <a:lnTo>
                    <a:pt x="4370" y="6633"/>
                  </a:lnTo>
                  <a:cubicBezTo>
                    <a:pt x="3937" y="6266"/>
                    <a:pt x="3603" y="5799"/>
                    <a:pt x="3470" y="5266"/>
                  </a:cubicBezTo>
                  <a:cubicBezTo>
                    <a:pt x="3403" y="4865"/>
                    <a:pt x="3503" y="4465"/>
                    <a:pt x="3770" y="4131"/>
                  </a:cubicBezTo>
                  <a:cubicBezTo>
                    <a:pt x="3937" y="3865"/>
                    <a:pt x="4204" y="3664"/>
                    <a:pt x="4537" y="3564"/>
                  </a:cubicBezTo>
                  <a:cubicBezTo>
                    <a:pt x="4586" y="3559"/>
                    <a:pt x="4635" y="3556"/>
                    <a:pt x="4683" y="3556"/>
                  </a:cubicBezTo>
                  <a:cubicBezTo>
                    <a:pt x="4933" y="3556"/>
                    <a:pt x="5175" y="3630"/>
                    <a:pt x="5371" y="3798"/>
                  </a:cubicBezTo>
                  <a:cubicBezTo>
                    <a:pt x="5638" y="3998"/>
                    <a:pt x="5771" y="4398"/>
                    <a:pt x="5805" y="5065"/>
                  </a:cubicBezTo>
                  <a:cubicBezTo>
                    <a:pt x="5838" y="5866"/>
                    <a:pt x="5905" y="6667"/>
                    <a:pt x="6072" y="7467"/>
                  </a:cubicBezTo>
                  <a:cubicBezTo>
                    <a:pt x="6138" y="7867"/>
                    <a:pt x="6305" y="8234"/>
                    <a:pt x="6505" y="8568"/>
                  </a:cubicBezTo>
                  <a:cubicBezTo>
                    <a:pt x="6805" y="8968"/>
                    <a:pt x="7172" y="9335"/>
                    <a:pt x="7573" y="9602"/>
                  </a:cubicBezTo>
                  <a:lnTo>
                    <a:pt x="7840" y="9836"/>
                  </a:lnTo>
                  <a:lnTo>
                    <a:pt x="9941" y="7000"/>
                  </a:lnTo>
                  <a:cubicBezTo>
                    <a:pt x="9574" y="6767"/>
                    <a:pt x="9307" y="6466"/>
                    <a:pt x="9107" y="6133"/>
                  </a:cubicBezTo>
                  <a:cubicBezTo>
                    <a:pt x="8940" y="5599"/>
                    <a:pt x="8840" y="5032"/>
                    <a:pt x="8874" y="4465"/>
                  </a:cubicBezTo>
                  <a:cubicBezTo>
                    <a:pt x="8874" y="3598"/>
                    <a:pt x="8740" y="2764"/>
                    <a:pt x="8473" y="1963"/>
                  </a:cubicBezTo>
                  <a:cubicBezTo>
                    <a:pt x="8273" y="1463"/>
                    <a:pt x="7940" y="1029"/>
                    <a:pt x="7506" y="696"/>
                  </a:cubicBezTo>
                  <a:cubicBezTo>
                    <a:pt x="6881" y="238"/>
                    <a:pt x="6140" y="0"/>
                    <a:pt x="5395" y="0"/>
                  </a:cubicBezTo>
                  <a:close/>
                  <a:moveTo>
                    <a:pt x="10742" y="7434"/>
                  </a:moveTo>
                  <a:lnTo>
                    <a:pt x="8507" y="10469"/>
                  </a:lnTo>
                  <a:lnTo>
                    <a:pt x="11209" y="12437"/>
                  </a:lnTo>
                  <a:lnTo>
                    <a:pt x="13444" y="9402"/>
                  </a:lnTo>
                  <a:lnTo>
                    <a:pt x="10742" y="74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27;p41"/>
            <p:cNvSpPr/>
            <p:nvPr/>
          </p:nvSpPr>
          <p:spPr>
            <a:xfrm flipH="1">
              <a:off x="2288267" y="3141187"/>
              <a:ext cx="355547" cy="788393"/>
            </a:xfrm>
            <a:custGeom>
              <a:avLst/>
              <a:gdLst/>
              <a:ahLst/>
              <a:cxnLst/>
              <a:rect l="l" t="t" r="r" b="b"/>
              <a:pathLst>
                <a:path w="12143" h="26926" extrusionOk="0">
                  <a:moveTo>
                    <a:pt x="5573" y="1"/>
                  </a:moveTo>
                  <a:cubicBezTo>
                    <a:pt x="4842" y="1"/>
                    <a:pt x="4119" y="410"/>
                    <a:pt x="3837" y="1374"/>
                  </a:cubicBezTo>
                  <a:cubicBezTo>
                    <a:pt x="3803" y="1441"/>
                    <a:pt x="1602" y="8112"/>
                    <a:pt x="201" y="12982"/>
                  </a:cubicBezTo>
                  <a:cubicBezTo>
                    <a:pt x="1" y="13616"/>
                    <a:pt x="167" y="14283"/>
                    <a:pt x="601" y="14750"/>
                  </a:cubicBezTo>
                  <a:cubicBezTo>
                    <a:pt x="4404" y="18886"/>
                    <a:pt x="6505" y="22689"/>
                    <a:pt x="8173" y="25925"/>
                  </a:cubicBezTo>
                  <a:cubicBezTo>
                    <a:pt x="8507" y="26525"/>
                    <a:pt x="9141" y="26926"/>
                    <a:pt x="9841" y="26926"/>
                  </a:cubicBezTo>
                  <a:cubicBezTo>
                    <a:pt x="11242" y="26926"/>
                    <a:pt x="12143" y="25458"/>
                    <a:pt x="11509" y="24190"/>
                  </a:cubicBezTo>
                  <a:cubicBezTo>
                    <a:pt x="9507" y="20154"/>
                    <a:pt x="7006" y="16418"/>
                    <a:pt x="4070" y="13016"/>
                  </a:cubicBezTo>
                  <a:cubicBezTo>
                    <a:pt x="5471" y="8346"/>
                    <a:pt x="7373" y="2608"/>
                    <a:pt x="7373" y="2541"/>
                  </a:cubicBezTo>
                  <a:cubicBezTo>
                    <a:pt x="7926" y="1044"/>
                    <a:pt x="6740" y="1"/>
                    <a:pt x="5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28;p41"/>
            <p:cNvSpPr/>
            <p:nvPr/>
          </p:nvSpPr>
          <p:spPr>
            <a:xfrm flipH="1">
              <a:off x="2263848" y="3845547"/>
              <a:ext cx="424882" cy="127983"/>
            </a:xfrm>
            <a:custGeom>
              <a:avLst/>
              <a:gdLst/>
              <a:ahLst/>
              <a:cxnLst/>
              <a:rect l="l" t="t" r="r" b="b"/>
              <a:pathLst>
                <a:path w="14511" h="4371" extrusionOk="0">
                  <a:moveTo>
                    <a:pt x="7672" y="1"/>
                  </a:moveTo>
                  <a:lnTo>
                    <a:pt x="0" y="4371"/>
                  </a:lnTo>
                  <a:lnTo>
                    <a:pt x="14511" y="4371"/>
                  </a:lnTo>
                  <a:lnTo>
                    <a:pt x="14110" y="268"/>
                  </a:lnTo>
                  <a:lnTo>
                    <a:pt x="76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29;p41"/>
            <p:cNvSpPr/>
            <p:nvPr/>
          </p:nvSpPr>
          <p:spPr>
            <a:xfrm flipH="1">
              <a:off x="1995262" y="2858548"/>
              <a:ext cx="800925" cy="620355"/>
            </a:xfrm>
            <a:custGeom>
              <a:avLst/>
              <a:gdLst/>
              <a:ahLst/>
              <a:cxnLst/>
              <a:rect l="l" t="t" r="r" b="b"/>
              <a:pathLst>
                <a:path w="27354" h="21187" extrusionOk="0">
                  <a:moveTo>
                    <a:pt x="14994" y="0"/>
                  </a:moveTo>
                  <a:cubicBezTo>
                    <a:pt x="13554" y="0"/>
                    <a:pt x="12061" y="221"/>
                    <a:pt x="10575" y="686"/>
                  </a:cubicBezTo>
                  <a:cubicBezTo>
                    <a:pt x="3970" y="2754"/>
                    <a:pt x="1" y="8859"/>
                    <a:pt x="1736" y="14329"/>
                  </a:cubicBezTo>
                  <a:cubicBezTo>
                    <a:pt x="3054" y="18569"/>
                    <a:pt x="7398" y="21186"/>
                    <a:pt x="12361" y="21186"/>
                  </a:cubicBezTo>
                  <a:cubicBezTo>
                    <a:pt x="13801" y="21186"/>
                    <a:pt x="15294" y="20966"/>
                    <a:pt x="16780" y="20500"/>
                  </a:cubicBezTo>
                  <a:cubicBezTo>
                    <a:pt x="23384" y="18432"/>
                    <a:pt x="27354" y="12328"/>
                    <a:pt x="25653" y="6857"/>
                  </a:cubicBezTo>
                  <a:cubicBezTo>
                    <a:pt x="24308" y="2617"/>
                    <a:pt x="19958" y="0"/>
                    <a:pt x="14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30;p41"/>
            <p:cNvSpPr/>
            <p:nvPr/>
          </p:nvSpPr>
          <p:spPr>
            <a:xfrm flipH="1">
              <a:off x="2407407" y="2264281"/>
              <a:ext cx="1030451" cy="705209"/>
            </a:xfrm>
            <a:custGeom>
              <a:avLst/>
              <a:gdLst/>
              <a:ahLst/>
              <a:cxnLst/>
              <a:rect l="l" t="t" r="r" b="b"/>
              <a:pathLst>
                <a:path w="35193" h="24085" extrusionOk="0">
                  <a:moveTo>
                    <a:pt x="33324" y="0"/>
                  </a:moveTo>
                  <a:cubicBezTo>
                    <a:pt x="32290" y="0"/>
                    <a:pt x="31456" y="868"/>
                    <a:pt x="31456" y="1902"/>
                  </a:cubicBezTo>
                  <a:cubicBezTo>
                    <a:pt x="31456" y="2335"/>
                    <a:pt x="31323" y="12543"/>
                    <a:pt x="21582" y="18013"/>
                  </a:cubicBezTo>
                  <a:cubicBezTo>
                    <a:pt x="16504" y="16572"/>
                    <a:pt x="13208" y="16119"/>
                    <a:pt x="10859" y="16119"/>
                  </a:cubicBezTo>
                  <a:cubicBezTo>
                    <a:pt x="8642" y="16119"/>
                    <a:pt x="7269" y="16523"/>
                    <a:pt x="6038" y="16879"/>
                  </a:cubicBezTo>
                  <a:cubicBezTo>
                    <a:pt x="5571" y="17046"/>
                    <a:pt x="5104" y="17146"/>
                    <a:pt x="4670" y="17246"/>
                  </a:cubicBezTo>
                  <a:cubicBezTo>
                    <a:pt x="3836" y="17380"/>
                    <a:pt x="3203" y="18080"/>
                    <a:pt x="3136" y="18914"/>
                  </a:cubicBezTo>
                  <a:cubicBezTo>
                    <a:pt x="3002" y="19614"/>
                    <a:pt x="2535" y="20215"/>
                    <a:pt x="1868" y="20482"/>
                  </a:cubicBezTo>
                  <a:cubicBezTo>
                    <a:pt x="0" y="21282"/>
                    <a:pt x="534" y="24084"/>
                    <a:pt x="2602" y="24084"/>
                  </a:cubicBezTo>
                  <a:cubicBezTo>
                    <a:pt x="2836" y="24084"/>
                    <a:pt x="3103" y="24051"/>
                    <a:pt x="3336" y="23951"/>
                  </a:cubicBezTo>
                  <a:cubicBezTo>
                    <a:pt x="4804" y="23317"/>
                    <a:pt x="5971" y="22150"/>
                    <a:pt x="6505" y="20649"/>
                  </a:cubicBezTo>
                  <a:lnTo>
                    <a:pt x="7105" y="20482"/>
                  </a:lnTo>
                  <a:cubicBezTo>
                    <a:pt x="8063" y="20193"/>
                    <a:pt x="9139" y="19876"/>
                    <a:pt x="10920" y="19876"/>
                  </a:cubicBezTo>
                  <a:cubicBezTo>
                    <a:pt x="13047" y="19876"/>
                    <a:pt x="16178" y="20328"/>
                    <a:pt x="21316" y="21816"/>
                  </a:cubicBezTo>
                  <a:cubicBezTo>
                    <a:pt x="21469" y="21863"/>
                    <a:pt x="21631" y="21885"/>
                    <a:pt x="21796" y="21885"/>
                  </a:cubicBezTo>
                  <a:cubicBezTo>
                    <a:pt x="22095" y="21885"/>
                    <a:pt x="22403" y="21812"/>
                    <a:pt x="22683" y="21683"/>
                  </a:cubicBezTo>
                  <a:cubicBezTo>
                    <a:pt x="35125" y="15245"/>
                    <a:pt x="35192" y="2402"/>
                    <a:pt x="35192" y="1868"/>
                  </a:cubicBezTo>
                  <a:cubicBezTo>
                    <a:pt x="35159" y="834"/>
                    <a:pt x="34325" y="0"/>
                    <a:pt x="33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31;p41"/>
            <p:cNvSpPr/>
            <p:nvPr/>
          </p:nvSpPr>
          <p:spPr>
            <a:xfrm flipH="1">
              <a:off x="1103540" y="1032266"/>
              <a:ext cx="1999326" cy="2401399"/>
            </a:xfrm>
            <a:custGeom>
              <a:avLst/>
              <a:gdLst/>
              <a:ahLst/>
              <a:cxnLst/>
              <a:rect l="l" t="t" r="r" b="b"/>
              <a:pathLst>
                <a:path w="68283" h="82015" extrusionOk="0">
                  <a:moveTo>
                    <a:pt x="32431" y="1"/>
                  </a:moveTo>
                  <a:cubicBezTo>
                    <a:pt x="31731" y="1"/>
                    <a:pt x="31017" y="27"/>
                    <a:pt x="30289" y="81"/>
                  </a:cubicBezTo>
                  <a:cubicBezTo>
                    <a:pt x="1" y="2282"/>
                    <a:pt x="9474" y="38675"/>
                    <a:pt x="13010" y="52785"/>
                  </a:cubicBezTo>
                  <a:cubicBezTo>
                    <a:pt x="15345" y="61992"/>
                    <a:pt x="15312" y="68963"/>
                    <a:pt x="14978" y="73000"/>
                  </a:cubicBezTo>
                  <a:cubicBezTo>
                    <a:pt x="14711" y="75735"/>
                    <a:pt x="16279" y="78337"/>
                    <a:pt x="18814" y="79337"/>
                  </a:cubicBezTo>
                  <a:cubicBezTo>
                    <a:pt x="23488" y="81187"/>
                    <a:pt x="29281" y="82015"/>
                    <a:pt x="35737" y="82015"/>
                  </a:cubicBezTo>
                  <a:cubicBezTo>
                    <a:pt x="42322" y="82015"/>
                    <a:pt x="49596" y="81154"/>
                    <a:pt x="57075" y="79638"/>
                  </a:cubicBezTo>
                  <a:cubicBezTo>
                    <a:pt x="63613" y="78337"/>
                    <a:pt x="68283" y="72566"/>
                    <a:pt x="68216" y="65895"/>
                  </a:cubicBezTo>
                  <a:cubicBezTo>
                    <a:pt x="68149" y="59490"/>
                    <a:pt x="67649" y="53085"/>
                    <a:pt x="66748" y="46781"/>
                  </a:cubicBezTo>
                  <a:cubicBezTo>
                    <a:pt x="64995" y="34607"/>
                    <a:pt x="57871" y="1"/>
                    <a:pt x="324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32;p41"/>
            <p:cNvSpPr/>
            <p:nvPr/>
          </p:nvSpPr>
          <p:spPr>
            <a:xfrm flipH="1">
              <a:off x="1103540" y="1033672"/>
              <a:ext cx="1207214" cy="2390946"/>
            </a:xfrm>
            <a:custGeom>
              <a:avLst/>
              <a:gdLst/>
              <a:ahLst/>
              <a:cxnLst/>
              <a:rect l="l" t="t" r="r" b="b"/>
              <a:pathLst>
                <a:path w="41230" h="81658" extrusionOk="0">
                  <a:moveTo>
                    <a:pt x="7075" y="0"/>
                  </a:moveTo>
                  <a:cubicBezTo>
                    <a:pt x="4584" y="0"/>
                    <a:pt x="2260" y="1362"/>
                    <a:pt x="1035" y="3569"/>
                  </a:cubicBezTo>
                  <a:cubicBezTo>
                    <a:pt x="0" y="5603"/>
                    <a:pt x="34" y="8072"/>
                    <a:pt x="1602" y="10507"/>
                  </a:cubicBezTo>
                  <a:cubicBezTo>
                    <a:pt x="6772" y="18579"/>
                    <a:pt x="19147" y="46366"/>
                    <a:pt x="17279" y="61543"/>
                  </a:cubicBezTo>
                  <a:cubicBezTo>
                    <a:pt x="16446" y="68415"/>
                    <a:pt x="12109" y="73919"/>
                    <a:pt x="15878" y="81658"/>
                  </a:cubicBezTo>
                  <a:cubicBezTo>
                    <a:pt x="20615" y="81258"/>
                    <a:pt x="25352" y="80557"/>
                    <a:pt x="30022" y="79590"/>
                  </a:cubicBezTo>
                  <a:cubicBezTo>
                    <a:pt x="36560" y="78289"/>
                    <a:pt x="41230" y="72485"/>
                    <a:pt x="41163" y="65813"/>
                  </a:cubicBezTo>
                  <a:cubicBezTo>
                    <a:pt x="41096" y="59442"/>
                    <a:pt x="40629" y="53071"/>
                    <a:pt x="39729" y="46733"/>
                  </a:cubicBezTo>
                  <a:cubicBezTo>
                    <a:pt x="37994" y="34924"/>
                    <a:pt x="31289" y="2134"/>
                    <a:pt x="7739" y="33"/>
                  </a:cubicBezTo>
                  <a:cubicBezTo>
                    <a:pt x="7517" y="11"/>
                    <a:pt x="7295" y="0"/>
                    <a:pt x="7075" y="0"/>
                  </a:cubicBezTo>
                  <a:close/>
                </a:path>
              </a:pathLst>
            </a:custGeom>
            <a:solidFill>
              <a:schemeClr val="tx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33;p41"/>
            <p:cNvSpPr/>
            <p:nvPr/>
          </p:nvSpPr>
          <p:spPr>
            <a:xfrm flipH="1">
              <a:off x="1261740" y="1056656"/>
              <a:ext cx="1087108" cy="1909905"/>
            </a:xfrm>
            <a:custGeom>
              <a:avLst/>
              <a:gdLst/>
              <a:ahLst/>
              <a:cxnLst/>
              <a:rect l="l" t="t" r="r" b="b"/>
              <a:pathLst>
                <a:path w="37128" h="65229" extrusionOk="0">
                  <a:moveTo>
                    <a:pt x="2397" y="0"/>
                  </a:moveTo>
                  <a:cubicBezTo>
                    <a:pt x="1675" y="0"/>
                    <a:pt x="943" y="27"/>
                    <a:pt x="201" y="82"/>
                  </a:cubicBezTo>
                  <a:cubicBezTo>
                    <a:pt x="101" y="115"/>
                    <a:pt x="1" y="182"/>
                    <a:pt x="34" y="282"/>
                  </a:cubicBezTo>
                  <a:cubicBezTo>
                    <a:pt x="34" y="382"/>
                    <a:pt x="101" y="482"/>
                    <a:pt x="234" y="482"/>
                  </a:cubicBezTo>
                  <a:cubicBezTo>
                    <a:pt x="971" y="427"/>
                    <a:pt x="1699" y="400"/>
                    <a:pt x="2416" y="400"/>
                  </a:cubicBezTo>
                  <a:cubicBezTo>
                    <a:pt x="19607" y="400"/>
                    <a:pt x="30970" y="16105"/>
                    <a:pt x="35292" y="45981"/>
                  </a:cubicBezTo>
                  <a:cubicBezTo>
                    <a:pt x="36193" y="52286"/>
                    <a:pt x="36693" y="58657"/>
                    <a:pt x="36760" y="65062"/>
                  </a:cubicBezTo>
                  <a:cubicBezTo>
                    <a:pt x="36760" y="65157"/>
                    <a:pt x="36821" y="65222"/>
                    <a:pt x="36941" y="65228"/>
                  </a:cubicBezTo>
                  <a:lnTo>
                    <a:pt x="36941" y="65228"/>
                  </a:lnTo>
                  <a:cubicBezTo>
                    <a:pt x="37036" y="65222"/>
                    <a:pt x="37127" y="65157"/>
                    <a:pt x="37127" y="65062"/>
                  </a:cubicBezTo>
                  <a:cubicBezTo>
                    <a:pt x="37027" y="58657"/>
                    <a:pt x="36527" y="52252"/>
                    <a:pt x="35626" y="45914"/>
                  </a:cubicBezTo>
                  <a:cubicBezTo>
                    <a:pt x="31302" y="15807"/>
                    <a:pt x="19812" y="0"/>
                    <a:pt x="2397" y="0"/>
                  </a:cubicBezTo>
                  <a:close/>
                  <a:moveTo>
                    <a:pt x="36941" y="65228"/>
                  </a:moveTo>
                  <a:cubicBezTo>
                    <a:pt x="36937" y="65228"/>
                    <a:pt x="36932" y="65228"/>
                    <a:pt x="36927" y="65228"/>
                  </a:cubicBezTo>
                  <a:lnTo>
                    <a:pt x="36960" y="65228"/>
                  </a:lnTo>
                  <a:cubicBezTo>
                    <a:pt x="36954" y="65228"/>
                    <a:pt x="36948" y="65228"/>
                    <a:pt x="36941" y="6522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34;p41"/>
            <p:cNvSpPr/>
            <p:nvPr/>
          </p:nvSpPr>
          <p:spPr>
            <a:xfrm flipH="1">
              <a:off x="965807" y="2887857"/>
              <a:ext cx="800925" cy="620326"/>
            </a:xfrm>
            <a:custGeom>
              <a:avLst/>
              <a:gdLst/>
              <a:ahLst/>
              <a:cxnLst/>
              <a:rect l="l" t="t" r="r" b="b"/>
              <a:pathLst>
                <a:path w="27354" h="21186" extrusionOk="0">
                  <a:moveTo>
                    <a:pt x="14994" y="0"/>
                  </a:moveTo>
                  <a:cubicBezTo>
                    <a:pt x="13553" y="0"/>
                    <a:pt x="12060" y="221"/>
                    <a:pt x="10575" y="686"/>
                  </a:cubicBezTo>
                  <a:cubicBezTo>
                    <a:pt x="3970" y="2754"/>
                    <a:pt x="0" y="8858"/>
                    <a:pt x="1735" y="14329"/>
                  </a:cubicBezTo>
                  <a:cubicBezTo>
                    <a:pt x="3053" y="18569"/>
                    <a:pt x="7398" y="21186"/>
                    <a:pt x="12360" y="21186"/>
                  </a:cubicBezTo>
                  <a:cubicBezTo>
                    <a:pt x="13801" y="21186"/>
                    <a:pt x="15293" y="20965"/>
                    <a:pt x="16779" y="20500"/>
                  </a:cubicBezTo>
                  <a:cubicBezTo>
                    <a:pt x="23384" y="18432"/>
                    <a:pt x="27353" y="12328"/>
                    <a:pt x="25652" y="6857"/>
                  </a:cubicBezTo>
                  <a:cubicBezTo>
                    <a:pt x="24308" y="2617"/>
                    <a:pt x="19958" y="0"/>
                    <a:pt x="14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35;p41"/>
            <p:cNvSpPr/>
            <p:nvPr/>
          </p:nvSpPr>
          <p:spPr>
            <a:xfrm flipH="1">
              <a:off x="1174836" y="3143442"/>
              <a:ext cx="355547" cy="786139"/>
            </a:xfrm>
            <a:custGeom>
              <a:avLst/>
              <a:gdLst/>
              <a:ahLst/>
              <a:cxnLst/>
              <a:rect l="l" t="t" r="r" b="b"/>
              <a:pathLst>
                <a:path w="12143" h="26849" extrusionOk="0">
                  <a:moveTo>
                    <a:pt x="5551" y="0"/>
                  </a:moveTo>
                  <a:cubicBezTo>
                    <a:pt x="4837" y="0"/>
                    <a:pt x="4131" y="389"/>
                    <a:pt x="3837" y="1297"/>
                  </a:cubicBezTo>
                  <a:cubicBezTo>
                    <a:pt x="3804" y="1364"/>
                    <a:pt x="1602" y="8035"/>
                    <a:pt x="201" y="12905"/>
                  </a:cubicBezTo>
                  <a:cubicBezTo>
                    <a:pt x="1" y="13539"/>
                    <a:pt x="168" y="14206"/>
                    <a:pt x="601" y="14673"/>
                  </a:cubicBezTo>
                  <a:cubicBezTo>
                    <a:pt x="4404" y="18809"/>
                    <a:pt x="6505" y="22612"/>
                    <a:pt x="8173" y="25848"/>
                  </a:cubicBezTo>
                  <a:cubicBezTo>
                    <a:pt x="8507" y="26448"/>
                    <a:pt x="9141" y="26849"/>
                    <a:pt x="9841" y="26849"/>
                  </a:cubicBezTo>
                  <a:cubicBezTo>
                    <a:pt x="11242" y="26849"/>
                    <a:pt x="12143" y="25381"/>
                    <a:pt x="11509" y="24113"/>
                  </a:cubicBezTo>
                  <a:cubicBezTo>
                    <a:pt x="9508" y="20077"/>
                    <a:pt x="7006" y="16341"/>
                    <a:pt x="4070" y="12939"/>
                  </a:cubicBezTo>
                  <a:cubicBezTo>
                    <a:pt x="5471" y="8269"/>
                    <a:pt x="7373" y="2531"/>
                    <a:pt x="7373" y="2464"/>
                  </a:cubicBezTo>
                  <a:cubicBezTo>
                    <a:pt x="7866" y="1004"/>
                    <a:pt x="6699" y="0"/>
                    <a:pt x="55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36;p41"/>
            <p:cNvSpPr/>
            <p:nvPr/>
          </p:nvSpPr>
          <p:spPr>
            <a:xfrm flipH="1">
              <a:off x="946277" y="1120135"/>
              <a:ext cx="678564" cy="1140280"/>
            </a:xfrm>
            <a:custGeom>
              <a:avLst/>
              <a:gdLst/>
              <a:ahLst/>
              <a:cxnLst/>
              <a:rect l="l" t="t" r="r" b="b"/>
              <a:pathLst>
                <a:path w="23175" h="38944" extrusionOk="0">
                  <a:moveTo>
                    <a:pt x="2484" y="0"/>
                  </a:moveTo>
                  <a:cubicBezTo>
                    <a:pt x="1240" y="0"/>
                    <a:pt x="0" y="1256"/>
                    <a:pt x="758" y="2750"/>
                  </a:cubicBezTo>
                  <a:lnTo>
                    <a:pt x="1726" y="4652"/>
                  </a:lnTo>
                  <a:cubicBezTo>
                    <a:pt x="1225" y="6120"/>
                    <a:pt x="1059" y="7687"/>
                    <a:pt x="1325" y="9255"/>
                  </a:cubicBezTo>
                  <a:cubicBezTo>
                    <a:pt x="1392" y="9555"/>
                    <a:pt x="1526" y="9856"/>
                    <a:pt x="1726" y="10122"/>
                  </a:cubicBezTo>
                  <a:cubicBezTo>
                    <a:pt x="3861" y="12691"/>
                    <a:pt x="13634" y="17828"/>
                    <a:pt x="19071" y="20096"/>
                  </a:cubicBezTo>
                  <a:cubicBezTo>
                    <a:pt x="16770" y="30771"/>
                    <a:pt x="8631" y="35207"/>
                    <a:pt x="8264" y="35407"/>
                  </a:cubicBezTo>
                  <a:cubicBezTo>
                    <a:pt x="6529" y="36308"/>
                    <a:pt x="7196" y="38943"/>
                    <a:pt x="9164" y="38943"/>
                  </a:cubicBezTo>
                  <a:cubicBezTo>
                    <a:pt x="9465" y="38943"/>
                    <a:pt x="9765" y="38876"/>
                    <a:pt x="10032" y="38710"/>
                  </a:cubicBezTo>
                  <a:cubicBezTo>
                    <a:pt x="10465" y="38476"/>
                    <a:pt x="20906" y="32872"/>
                    <a:pt x="23041" y="19196"/>
                  </a:cubicBezTo>
                  <a:cubicBezTo>
                    <a:pt x="23174" y="18328"/>
                    <a:pt x="22674" y="17461"/>
                    <a:pt x="21840" y="17161"/>
                  </a:cubicBezTo>
                  <a:cubicBezTo>
                    <a:pt x="17070" y="15393"/>
                    <a:pt x="7396" y="10256"/>
                    <a:pt x="4995" y="8088"/>
                  </a:cubicBezTo>
                  <a:cubicBezTo>
                    <a:pt x="4895" y="7220"/>
                    <a:pt x="5061" y="6386"/>
                    <a:pt x="5462" y="5619"/>
                  </a:cubicBezTo>
                  <a:cubicBezTo>
                    <a:pt x="5795" y="5052"/>
                    <a:pt x="5829" y="4352"/>
                    <a:pt x="5495" y="3785"/>
                  </a:cubicBezTo>
                  <a:lnTo>
                    <a:pt x="4094" y="1049"/>
                  </a:lnTo>
                  <a:cubicBezTo>
                    <a:pt x="3718" y="309"/>
                    <a:pt x="3101" y="0"/>
                    <a:pt x="24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37;p41"/>
            <p:cNvSpPr/>
            <p:nvPr/>
          </p:nvSpPr>
          <p:spPr>
            <a:xfrm flipH="1">
              <a:off x="1392650" y="1275642"/>
              <a:ext cx="173865" cy="133078"/>
            </a:xfrm>
            <a:custGeom>
              <a:avLst/>
              <a:gdLst/>
              <a:ahLst/>
              <a:cxnLst/>
              <a:rect l="l" t="t" r="r" b="b"/>
              <a:pathLst>
                <a:path w="5938" h="4545" extrusionOk="0">
                  <a:moveTo>
                    <a:pt x="4657" y="0"/>
                  </a:moveTo>
                  <a:cubicBezTo>
                    <a:pt x="4567" y="0"/>
                    <a:pt x="4471" y="13"/>
                    <a:pt x="4370" y="41"/>
                  </a:cubicBezTo>
                  <a:cubicBezTo>
                    <a:pt x="2002" y="675"/>
                    <a:pt x="468" y="3010"/>
                    <a:pt x="401" y="3110"/>
                  </a:cubicBezTo>
                  <a:cubicBezTo>
                    <a:pt x="1" y="3711"/>
                    <a:pt x="434" y="4545"/>
                    <a:pt x="1201" y="4545"/>
                  </a:cubicBezTo>
                  <a:cubicBezTo>
                    <a:pt x="1502" y="4545"/>
                    <a:pt x="1802" y="4378"/>
                    <a:pt x="1969" y="4111"/>
                  </a:cubicBezTo>
                  <a:cubicBezTo>
                    <a:pt x="1969" y="4111"/>
                    <a:pt x="3203" y="2276"/>
                    <a:pt x="4837" y="1843"/>
                  </a:cubicBezTo>
                  <a:cubicBezTo>
                    <a:pt x="5937" y="1537"/>
                    <a:pt x="5638" y="0"/>
                    <a:pt x="46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38;p41"/>
            <p:cNvSpPr/>
            <p:nvPr/>
          </p:nvSpPr>
          <p:spPr>
            <a:xfrm flipH="1">
              <a:off x="1150417" y="3845547"/>
              <a:ext cx="424882" cy="127983"/>
            </a:xfrm>
            <a:custGeom>
              <a:avLst/>
              <a:gdLst/>
              <a:ahLst/>
              <a:cxnLst/>
              <a:rect l="l" t="t" r="r" b="b"/>
              <a:pathLst>
                <a:path w="14511" h="4371" extrusionOk="0">
                  <a:moveTo>
                    <a:pt x="7673" y="1"/>
                  </a:moveTo>
                  <a:lnTo>
                    <a:pt x="0" y="4371"/>
                  </a:lnTo>
                  <a:lnTo>
                    <a:pt x="14511" y="4371"/>
                  </a:lnTo>
                  <a:lnTo>
                    <a:pt x="14110" y="268"/>
                  </a:lnTo>
                  <a:lnTo>
                    <a:pt x="76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39;p41"/>
            <p:cNvSpPr/>
            <p:nvPr/>
          </p:nvSpPr>
          <p:spPr>
            <a:xfrm flipH="1">
              <a:off x="1759880" y="1812666"/>
              <a:ext cx="607531" cy="526249"/>
            </a:xfrm>
            <a:custGeom>
              <a:avLst/>
              <a:gdLst/>
              <a:ahLst/>
              <a:cxnLst/>
              <a:rect l="l" t="t" r="r" b="b"/>
              <a:pathLst>
                <a:path w="20749" h="17973" extrusionOk="0">
                  <a:moveTo>
                    <a:pt x="10586" y="1"/>
                  </a:moveTo>
                  <a:cubicBezTo>
                    <a:pt x="10252" y="1"/>
                    <a:pt x="9914" y="16"/>
                    <a:pt x="9574" y="47"/>
                  </a:cubicBezTo>
                  <a:cubicBezTo>
                    <a:pt x="4104" y="547"/>
                    <a:pt x="1" y="4917"/>
                    <a:pt x="434" y="9854"/>
                  </a:cubicBezTo>
                  <a:cubicBezTo>
                    <a:pt x="872" y="14515"/>
                    <a:pt x="5094" y="17973"/>
                    <a:pt x="10157" y="17973"/>
                  </a:cubicBezTo>
                  <a:cubicBezTo>
                    <a:pt x="10493" y="17973"/>
                    <a:pt x="10833" y="17957"/>
                    <a:pt x="11175" y="17926"/>
                  </a:cubicBezTo>
                  <a:cubicBezTo>
                    <a:pt x="16646" y="17459"/>
                    <a:pt x="20749" y="13056"/>
                    <a:pt x="20315" y="8119"/>
                  </a:cubicBezTo>
                  <a:cubicBezTo>
                    <a:pt x="19908" y="3487"/>
                    <a:pt x="15655" y="1"/>
                    <a:pt x="105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40;p41"/>
            <p:cNvSpPr/>
            <p:nvPr/>
          </p:nvSpPr>
          <p:spPr>
            <a:xfrm flipH="1">
              <a:off x="2035288" y="1959886"/>
              <a:ext cx="198313" cy="284572"/>
            </a:xfrm>
            <a:custGeom>
              <a:avLst/>
              <a:gdLst/>
              <a:ahLst/>
              <a:cxnLst/>
              <a:rect l="l" t="t" r="r" b="b"/>
              <a:pathLst>
                <a:path w="6773" h="9719" extrusionOk="0">
                  <a:moveTo>
                    <a:pt x="2422" y="0"/>
                  </a:moveTo>
                  <a:cubicBezTo>
                    <a:pt x="2280" y="0"/>
                    <a:pt x="2140" y="18"/>
                    <a:pt x="2002" y="56"/>
                  </a:cubicBezTo>
                  <a:cubicBezTo>
                    <a:pt x="568" y="456"/>
                    <a:pt x="1" y="2958"/>
                    <a:pt x="735" y="5593"/>
                  </a:cubicBezTo>
                  <a:cubicBezTo>
                    <a:pt x="1430" y="8012"/>
                    <a:pt x="2948" y="9718"/>
                    <a:pt x="4319" y="9718"/>
                  </a:cubicBezTo>
                  <a:cubicBezTo>
                    <a:pt x="4460" y="9718"/>
                    <a:pt x="4600" y="9700"/>
                    <a:pt x="4737" y="9663"/>
                  </a:cubicBezTo>
                  <a:cubicBezTo>
                    <a:pt x="6205" y="9229"/>
                    <a:pt x="6772" y="6761"/>
                    <a:pt x="6005" y="4092"/>
                  </a:cubicBezTo>
                  <a:cubicBezTo>
                    <a:pt x="5340" y="1703"/>
                    <a:pt x="3798" y="0"/>
                    <a:pt x="24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41;p41"/>
            <p:cNvSpPr/>
            <p:nvPr/>
          </p:nvSpPr>
          <p:spPr>
            <a:xfrm flipH="1">
              <a:off x="1786232" y="1745790"/>
              <a:ext cx="643692" cy="379820"/>
            </a:xfrm>
            <a:custGeom>
              <a:avLst/>
              <a:gdLst/>
              <a:ahLst/>
              <a:cxnLst/>
              <a:rect l="l" t="t" r="r" b="b"/>
              <a:pathLst>
                <a:path w="21984" h="12972" extrusionOk="0">
                  <a:moveTo>
                    <a:pt x="10141" y="1"/>
                  </a:moveTo>
                  <a:cubicBezTo>
                    <a:pt x="8797" y="1"/>
                    <a:pt x="7434" y="207"/>
                    <a:pt x="6105" y="663"/>
                  </a:cubicBezTo>
                  <a:cubicBezTo>
                    <a:pt x="1" y="2731"/>
                    <a:pt x="1168" y="12972"/>
                    <a:pt x="1168" y="12972"/>
                  </a:cubicBezTo>
                  <a:cubicBezTo>
                    <a:pt x="7473" y="12171"/>
                    <a:pt x="19948" y="8602"/>
                    <a:pt x="21983" y="7168"/>
                  </a:cubicBezTo>
                  <a:cubicBezTo>
                    <a:pt x="20699" y="3370"/>
                    <a:pt x="15577" y="1"/>
                    <a:pt x="10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42;p41"/>
            <p:cNvSpPr/>
            <p:nvPr/>
          </p:nvSpPr>
          <p:spPr>
            <a:xfrm flipH="1">
              <a:off x="1748139" y="2051357"/>
              <a:ext cx="611454" cy="356748"/>
            </a:xfrm>
            <a:custGeom>
              <a:avLst/>
              <a:gdLst/>
              <a:ahLst/>
              <a:cxnLst/>
              <a:rect l="l" t="t" r="r" b="b"/>
              <a:pathLst>
                <a:path w="20883" h="12184" extrusionOk="0">
                  <a:moveTo>
                    <a:pt x="20882" y="1"/>
                  </a:moveTo>
                  <a:lnTo>
                    <a:pt x="20882" y="1"/>
                  </a:lnTo>
                  <a:cubicBezTo>
                    <a:pt x="17980" y="1602"/>
                    <a:pt x="7806" y="4104"/>
                    <a:pt x="1" y="5571"/>
                  </a:cubicBezTo>
                  <a:cubicBezTo>
                    <a:pt x="1" y="5571"/>
                    <a:pt x="3951" y="12184"/>
                    <a:pt x="9644" y="12184"/>
                  </a:cubicBezTo>
                  <a:cubicBezTo>
                    <a:pt x="10163" y="12184"/>
                    <a:pt x="10696" y="12129"/>
                    <a:pt x="11242" y="12009"/>
                  </a:cubicBezTo>
                  <a:cubicBezTo>
                    <a:pt x="19214" y="10275"/>
                    <a:pt x="20682" y="5104"/>
                    <a:pt x="20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43;p41"/>
            <p:cNvSpPr/>
            <p:nvPr/>
          </p:nvSpPr>
          <p:spPr>
            <a:xfrm flipH="1">
              <a:off x="2455280" y="1953854"/>
              <a:ext cx="437590" cy="428484"/>
            </a:xfrm>
            <a:custGeom>
              <a:avLst/>
              <a:gdLst/>
              <a:ahLst/>
              <a:cxnLst/>
              <a:rect l="l" t="t" r="r" b="b"/>
              <a:pathLst>
                <a:path w="14945" h="14634" extrusionOk="0">
                  <a:moveTo>
                    <a:pt x="6033" y="0"/>
                  </a:moveTo>
                  <a:cubicBezTo>
                    <a:pt x="5019" y="0"/>
                    <a:pt x="4046" y="267"/>
                    <a:pt x="3203" y="829"/>
                  </a:cubicBezTo>
                  <a:cubicBezTo>
                    <a:pt x="368" y="2697"/>
                    <a:pt x="1" y="7133"/>
                    <a:pt x="2369" y="10703"/>
                  </a:cubicBezTo>
                  <a:cubicBezTo>
                    <a:pt x="4025" y="13198"/>
                    <a:pt x="6577" y="14633"/>
                    <a:pt x="8931" y="14633"/>
                  </a:cubicBezTo>
                  <a:cubicBezTo>
                    <a:pt x="9945" y="14633"/>
                    <a:pt x="10922" y="14367"/>
                    <a:pt x="11776" y="13805"/>
                  </a:cubicBezTo>
                  <a:cubicBezTo>
                    <a:pt x="14578" y="11937"/>
                    <a:pt x="14945" y="7500"/>
                    <a:pt x="12610" y="3931"/>
                  </a:cubicBezTo>
                  <a:cubicBezTo>
                    <a:pt x="10954" y="1436"/>
                    <a:pt x="8386" y="0"/>
                    <a:pt x="60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44;p41"/>
            <p:cNvSpPr/>
            <p:nvPr/>
          </p:nvSpPr>
          <p:spPr>
            <a:xfrm flipH="1">
              <a:off x="2656463" y="2057154"/>
              <a:ext cx="130911" cy="237490"/>
            </a:xfrm>
            <a:custGeom>
              <a:avLst/>
              <a:gdLst/>
              <a:ahLst/>
              <a:cxnLst/>
              <a:rect l="l" t="t" r="r" b="b"/>
              <a:pathLst>
                <a:path w="4471" h="8111" extrusionOk="0">
                  <a:moveTo>
                    <a:pt x="1423" y="1"/>
                  </a:moveTo>
                  <a:cubicBezTo>
                    <a:pt x="1405" y="1"/>
                    <a:pt x="1386" y="2"/>
                    <a:pt x="1368" y="3"/>
                  </a:cubicBezTo>
                  <a:cubicBezTo>
                    <a:pt x="400" y="69"/>
                    <a:pt x="0" y="1937"/>
                    <a:pt x="467" y="4172"/>
                  </a:cubicBezTo>
                  <a:cubicBezTo>
                    <a:pt x="926" y="6366"/>
                    <a:pt x="2059" y="8110"/>
                    <a:pt x="3047" y="8110"/>
                  </a:cubicBezTo>
                  <a:cubicBezTo>
                    <a:pt x="3066" y="8110"/>
                    <a:pt x="3084" y="8110"/>
                    <a:pt x="3102" y="8109"/>
                  </a:cubicBezTo>
                  <a:cubicBezTo>
                    <a:pt x="4070" y="8008"/>
                    <a:pt x="4470" y="6174"/>
                    <a:pt x="4003" y="3939"/>
                  </a:cubicBezTo>
                  <a:cubicBezTo>
                    <a:pt x="3545" y="1745"/>
                    <a:pt x="2411" y="1"/>
                    <a:pt x="1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45;p41"/>
            <p:cNvSpPr/>
            <p:nvPr/>
          </p:nvSpPr>
          <p:spPr>
            <a:xfrm flipH="1">
              <a:off x="2486522" y="1886686"/>
              <a:ext cx="429772" cy="265950"/>
            </a:xfrm>
            <a:custGeom>
              <a:avLst/>
              <a:gdLst/>
              <a:ahLst/>
              <a:cxnLst/>
              <a:rect l="l" t="t" r="r" b="b"/>
              <a:pathLst>
                <a:path w="14678" h="9083" extrusionOk="0">
                  <a:moveTo>
                    <a:pt x="4919" y="1"/>
                  </a:moveTo>
                  <a:cubicBezTo>
                    <a:pt x="4646" y="1"/>
                    <a:pt x="4374" y="18"/>
                    <a:pt x="4103" y="54"/>
                  </a:cubicBezTo>
                  <a:cubicBezTo>
                    <a:pt x="0" y="554"/>
                    <a:pt x="667" y="8894"/>
                    <a:pt x="667" y="8894"/>
                  </a:cubicBezTo>
                  <a:cubicBezTo>
                    <a:pt x="1779" y="9025"/>
                    <a:pt x="3174" y="9083"/>
                    <a:pt x="4655" y="9083"/>
                  </a:cubicBezTo>
                  <a:cubicBezTo>
                    <a:pt x="8817" y="9083"/>
                    <a:pt x="13644" y="8626"/>
                    <a:pt x="14677" y="8060"/>
                  </a:cubicBezTo>
                  <a:cubicBezTo>
                    <a:pt x="13705" y="4296"/>
                    <a:pt x="9223" y="1"/>
                    <a:pt x="49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46;p41"/>
            <p:cNvSpPr/>
            <p:nvPr/>
          </p:nvSpPr>
          <p:spPr>
            <a:xfrm flipH="1">
              <a:off x="2463098" y="2205691"/>
              <a:ext cx="411208" cy="227593"/>
            </a:xfrm>
            <a:custGeom>
              <a:avLst/>
              <a:gdLst/>
              <a:ahLst/>
              <a:cxnLst/>
              <a:rect l="l" t="t" r="r" b="b"/>
              <a:pathLst>
                <a:path w="14044" h="7773" extrusionOk="0">
                  <a:moveTo>
                    <a:pt x="14044" y="0"/>
                  </a:moveTo>
                  <a:lnTo>
                    <a:pt x="14044" y="0"/>
                  </a:lnTo>
                  <a:cubicBezTo>
                    <a:pt x="12672" y="520"/>
                    <a:pt x="8838" y="739"/>
                    <a:pt x="4844" y="739"/>
                  </a:cubicBezTo>
                  <a:cubicBezTo>
                    <a:pt x="3203" y="739"/>
                    <a:pt x="1535" y="702"/>
                    <a:pt x="0" y="634"/>
                  </a:cubicBezTo>
                  <a:lnTo>
                    <a:pt x="0" y="634"/>
                  </a:lnTo>
                  <a:cubicBezTo>
                    <a:pt x="0" y="634"/>
                    <a:pt x="3103" y="7706"/>
                    <a:pt x="7472" y="7772"/>
                  </a:cubicBezTo>
                  <a:cubicBezTo>
                    <a:pt x="7496" y="7772"/>
                    <a:pt x="7519" y="7772"/>
                    <a:pt x="7542" y="7772"/>
                  </a:cubicBezTo>
                  <a:cubicBezTo>
                    <a:pt x="12852" y="7772"/>
                    <a:pt x="13878" y="3985"/>
                    <a:pt x="14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47;p41"/>
            <p:cNvSpPr/>
            <p:nvPr/>
          </p:nvSpPr>
          <p:spPr>
            <a:xfrm flipH="1">
              <a:off x="1789512" y="1471905"/>
              <a:ext cx="638977" cy="219102"/>
            </a:xfrm>
            <a:custGeom>
              <a:avLst/>
              <a:gdLst/>
              <a:ahLst/>
              <a:cxnLst/>
              <a:rect l="l" t="t" r="r" b="b"/>
              <a:pathLst>
                <a:path w="21823" h="7483" extrusionOk="0">
                  <a:moveTo>
                    <a:pt x="2744" y="1"/>
                  </a:moveTo>
                  <a:cubicBezTo>
                    <a:pt x="1176" y="1"/>
                    <a:pt x="1" y="2198"/>
                    <a:pt x="1620" y="3412"/>
                  </a:cubicBezTo>
                  <a:cubicBezTo>
                    <a:pt x="5511" y="6050"/>
                    <a:pt x="10120" y="7482"/>
                    <a:pt x="14833" y="7482"/>
                  </a:cubicBezTo>
                  <a:cubicBezTo>
                    <a:pt x="14887" y="7482"/>
                    <a:pt x="14942" y="7482"/>
                    <a:pt x="14996" y="7482"/>
                  </a:cubicBezTo>
                  <a:cubicBezTo>
                    <a:pt x="16530" y="7482"/>
                    <a:pt x="18031" y="7348"/>
                    <a:pt x="19533" y="7048"/>
                  </a:cubicBezTo>
                  <a:cubicBezTo>
                    <a:pt x="21822" y="6609"/>
                    <a:pt x="21339" y="3338"/>
                    <a:pt x="19249" y="3338"/>
                  </a:cubicBezTo>
                  <a:cubicBezTo>
                    <a:pt x="19116" y="3338"/>
                    <a:pt x="18977" y="3351"/>
                    <a:pt x="18832" y="3379"/>
                  </a:cubicBezTo>
                  <a:cubicBezTo>
                    <a:pt x="17564" y="3615"/>
                    <a:pt x="16288" y="3731"/>
                    <a:pt x="15020" y="3731"/>
                  </a:cubicBezTo>
                  <a:cubicBezTo>
                    <a:pt x="11083" y="3731"/>
                    <a:pt x="7218" y="2605"/>
                    <a:pt x="3888" y="410"/>
                  </a:cubicBezTo>
                  <a:cubicBezTo>
                    <a:pt x="3506" y="123"/>
                    <a:pt x="3114" y="1"/>
                    <a:pt x="2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48;p41"/>
            <p:cNvSpPr/>
            <p:nvPr/>
          </p:nvSpPr>
          <p:spPr>
            <a:xfrm flipH="1">
              <a:off x="2573542" y="1356015"/>
              <a:ext cx="458993" cy="241209"/>
            </a:xfrm>
            <a:custGeom>
              <a:avLst/>
              <a:gdLst/>
              <a:ahLst/>
              <a:cxnLst/>
              <a:rect l="l" t="t" r="r" b="b"/>
              <a:pathLst>
                <a:path w="15676" h="8238" extrusionOk="0">
                  <a:moveTo>
                    <a:pt x="7800" y="0"/>
                  </a:moveTo>
                  <a:cubicBezTo>
                    <a:pt x="6982" y="0"/>
                    <a:pt x="6138" y="114"/>
                    <a:pt x="5304" y="399"/>
                  </a:cubicBezTo>
                  <a:cubicBezTo>
                    <a:pt x="3069" y="1166"/>
                    <a:pt x="1402" y="2967"/>
                    <a:pt x="434" y="5736"/>
                  </a:cubicBezTo>
                  <a:cubicBezTo>
                    <a:pt x="1" y="6937"/>
                    <a:pt x="901" y="8204"/>
                    <a:pt x="2202" y="8237"/>
                  </a:cubicBezTo>
                  <a:cubicBezTo>
                    <a:pt x="2969" y="8237"/>
                    <a:pt x="3670" y="7737"/>
                    <a:pt x="3937" y="7003"/>
                  </a:cubicBezTo>
                  <a:cubicBezTo>
                    <a:pt x="4537" y="5335"/>
                    <a:pt x="5371" y="4335"/>
                    <a:pt x="6505" y="3934"/>
                  </a:cubicBezTo>
                  <a:cubicBezTo>
                    <a:pt x="6921" y="3796"/>
                    <a:pt x="7365" y="3738"/>
                    <a:pt x="7814" y="3738"/>
                  </a:cubicBezTo>
                  <a:cubicBezTo>
                    <a:pt x="9524" y="3738"/>
                    <a:pt x="11315" y="4579"/>
                    <a:pt x="11976" y="5002"/>
                  </a:cubicBezTo>
                  <a:cubicBezTo>
                    <a:pt x="12323" y="5211"/>
                    <a:pt x="12665" y="5302"/>
                    <a:pt x="12986" y="5302"/>
                  </a:cubicBezTo>
                  <a:cubicBezTo>
                    <a:pt x="14608" y="5302"/>
                    <a:pt x="15676" y="2975"/>
                    <a:pt x="13977" y="1833"/>
                  </a:cubicBezTo>
                  <a:cubicBezTo>
                    <a:pt x="13818" y="1753"/>
                    <a:pt x="11010" y="0"/>
                    <a:pt x="7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49;p41"/>
            <p:cNvSpPr/>
            <p:nvPr/>
          </p:nvSpPr>
          <p:spPr>
            <a:xfrm flipH="1">
              <a:off x="2199373" y="2420080"/>
              <a:ext cx="355547" cy="101104"/>
            </a:xfrm>
            <a:custGeom>
              <a:avLst/>
              <a:gdLst/>
              <a:ahLst/>
              <a:cxnLst/>
              <a:rect l="l" t="t" r="r" b="b"/>
              <a:pathLst>
                <a:path w="12143" h="3453" extrusionOk="0">
                  <a:moveTo>
                    <a:pt x="5228" y="0"/>
                  </a:moveTo>
                  <a:cubicBezTo>
                    <a:pt x="3956" y="0"/>
                    <a:pt x="2867" y="227"/>
                    <a:pt x="1968" y="684"/>
                  </a:cubicBezTo>
                  <a:cubicBezTo>
                    <a:pt x="1101" y="1084"/>
                    <a:pt x="400" y="1818"/>
                    <a:pt x="67" y="2719"/>
                  </a:cubicBezTo>
                  <a:cubicBezTo>
                    <a:pt x="0" y="3019"/>
                    <a:pt x="167" y="3319"/>
                    <a:pt x="467" y="3419"/>
                  </a:cubicBezTo>
                  <a:cubicBezTo>
                    <a:pt x="501" y="3419"/>
                    <a:pt x="567" y="3452"/>
                    <a:pt x="601" y="3452"/>
                  </a:cubicBezTo>
                  <a:cubicBezTo>
                    <a:pt x="867" y="3452"/>
                    <a:pt x="1101" y="3286"/>
                    <a:pt x="1168" y="3052"/>
                  </a:cubicBezTo>
                  <a:cubicBezTo>
                    <a:pt x="1435" y="2418"/>
                    <a:pt x="1935" y="1918"/>
                    <a:pt x="2569" y="1651"/>
                  </a:cubicBezTo>
                  <a:cubicBezTo>
                    <a:pt x="3138" y="1359"/>
                    <a:pt x="3991" y="1116"/>
                    <a:pt x="5228" y="1116"/>
                  </a:cubicBezTo>
                  <a:cubicBezTo>
                    <a:pt x="6675" y="1116"/>
                    <a:pt x="8648" y="1448"/>
                    <a:pt x="11308" y="2418"/>
                  </a:cubicBezTo>
                  <a:cubicBezTo>
                    <a:pt x="11375" y="2440"/>
                    <a:pt x="11443" y="2451"/>
                    <a:pt x="11510" y="2451"/>
                  </a:cubicBezTo>
                  <a:cubicBezTo>
                    <a:pt x="11745" y="2451"/>
                    <a:pt x="11964" y="2319"/>
                    <a:pt x="12042" y="2085"/>
                  </a:cubicBezTo>
                  <a:cubicBezTo>
                    <a:pt x="12142" y="1785"/>
                    <a:pt x="11975" y="1451"/>
                    <a:pt x="11709" y="1351"/>
                  </a:cubicBezTo>
                  <a:cubicBezTo>
                    <a:pt x="9190" y="453"/>
                    <a:pt x="7025" y="0"/>
                    <a:pt x="5228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50;p41"/>
            <p:cNvSpPr/>
            <p:nvPr/>
          </p:nvSpPr>
          <p:spPr>
            <a:xfrm flipH="1">
              <a:off x="2537323" y="2460603"/>
              <a:ext cx="1063655" cy="881972"/>
            </a:xfrm>
            <a:custGeom>
              <a:avLst/>
              <a:gdLst/>
              <a:ahLst/>
              <a:cxnLst/>
              <a:rect l="l" t="t" r="r" b="b"/>
              <a:pathLst>
                <a:path w="36327" h="30122" extrusionOk="0">
                  <a:moveTo>
                    <a:pt x="18681" y="0"/>
                  </a:moveTo>
                  <a:cubicBezTo>
                    <a:pt x="12143" y="567"/>
                    <a:pt x="5805" y="2435"/>
                    <a:pt x="1" y="5471"/>
                  </a:cubicBezTo>
                  <a:cubicBezTo>
                    <a:pt x="67" y="5459"/>
                    <a:pt x="136" y="5453"/>
                    <a:pt x="209" y="5453"/>
                  </a:cubicBezTo>
                  <a:cubicBezTo>
                    <a:pt x="3703" y="5453"/>
                    <a:pt x="14805" y="19372"/>
                    <a:pt x="17713" y="30122"/>
                  </a:cubicBezTo>
                  <a:cubicBezTo>
                    <a:pt x="23184" y="28087"/>
                    <a:pt x="29555" y="26719"/>
                    <a:pt x="36327" y="25652"/>
                  </a:cubicBezTo>
                  <a:cubicBezTo>
                    <a:pt x="32224" y="14311"/>
                    <a:pt x="24685" y="1468"/>
                    <a:pt x="186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51;p41"/>
            <p:cNvSpPr/>
            <p:nvPr/>
          </p:nvSpPr>
          <p:spPr>
            <a:xfrm flipH="1">
              <a:off x="3053998" y="2458436"/>
              <a:ext cx="606564" cy="293239"/>
            </a:xfrm>
            <a:custGeom>
              <a:avLst/>
              <a:gdLst/>
              <a:ahLst/>
              <a:cxnLst/>
              <a:rect l="l" t="t" r="r" b="b"/>
              <a:pathLst>
                <a:path w="20716" h="10015" extrusionOk="0">
                  <a:moveTo>
                    <a:pt x="19328" y="0"/>
                  </a:moveTo>
                  <a:cubicBezTo>
                    <a:pt x="12202" y="0"/>
                    <a:pt x="2036" y="5245"/>
                    <a:pt x="2036" y="5245"/>
                  </a:cubicBezTo>
                  <a:cubicBezTo>
                    <a:pt x="1" y="6546"/>
                    <a:pt x="535" y="8981"/>
                    <a:pt x="1669" y="10015"/>
                  </a:cubicBezTo>
                  <a:cubicBezTo>
                    <a:pt x="2736" y="8480"/>
                    <a:pt x="14678" y="4477"/>
                    <a:pt x="19181" y="3944"/>
                  </a:cubicBezTo>
                  <a:cubicBezTo>
                    <a:pt x="16946" y="1876"/>
                    <a:pt x="19014" y="374"/>
                    <a:pt x="20716" y="74"/>
                  </a:cubicBezTo>
                  <a:cubicBezTo>
                    <a:pt x="20269" y="24"/>
                    <a:pt x="19805" y="0"/>
                    <a:pt x="19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52;p41"/>
            <p:cNvSpPr/>
            <p:nvPr/>
          </p:nvSpPr>
          <p:spPr>
            <a:xfrm flipH="1">
              <a:off x="3299130" y="2735747"/>
              <a:ext cx="148508" cy="233742"/>
            </a:xfrm>
            <a:custGeom>
              <a:avLst/>
              <a:gdLst/>
              <a:ahLst/>
              <a:cxnLst/>
              <a:rect l="l" t="t" r="r" b="b"/>
              <a:pathLst>
                <a:path w="5072" h="7983" extrusionOk="0">
                  <a:moveTo>
                    <a:pt x="2755" y="0"/>
                  </a:moveTo>
                  <a:cubicBezTo>
                    <a:pt x="2043" y="0"/>
                    <a:pt x="1336" y="387"/>
                    <a:pt x="1035" y="1278"/>
                  </a:cubicBezTo>
                  <a:cubicBezTo>
                    <a:pt x="835" y="1911"/>
                    <a:pt x="1" y="5080"/>
                    <a:pt x="1368" y="7148"/>
                  </a:cubicBezTo>
                  <a:cubicBezTo>
                    <a:pt x="1702" y="7682"/>
                    <a:pt x="2302" y="7982"/>
                    <a:pt x="2936" y="7982"/>
                  </a:cubicBezTo>
                  <a:cubicBezTo>
                    <a:pt x="3303" y="7982"/>
                    <a:pt x="3637" y="7882"/>
                    <a:pt x="3937" y="7682"/>
                  </a:cubicBezTo>
                  <a:cubicBezTo>
                    <a:pt x="4804" y="7115"/>
                    <a:pt x="5071" y="5981"/>
                    <a:pt x="4504" y="5114"/>
                  </a:cubicBezTo>
                  <a:cubicBezTo>
                    <a:pt x="4237" y="4747"/>
                    <a:pt x="4304" y="3412"/>
                    <a:pt x="4604" y="2345"/>
                  </a:cubicBezTo>
                  <a:cubicBezTo>
                    <a:pt x="4969" y="927"/>
                    <a:pt x="3856" y="0"/>
                    <a:pt x="2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855;p21">
            <a:extLst>
              <a:ext uri="{FF2B5EF4-FFF2-40B4-BE49-F238E27FC236}">
                <a16:creationId xmlns:a16="http://schemas.microsoft.com/office/drawing/2014/main" id="{EC549F0C-4B64-AD9D-73C5-7E0AE8980AD0}"/>
              </a:ext>
            </a:extLst>
          </p:cNvPr>
          <p:cNvSpPr txBox="1"/>
          <p:nvPr/>
        </p:nvSpPr>
        <p:spPr>
          <a:xfrm>
            <a:off x="707567" y="779028"/>
            <a:ext cx="7988197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9pPr>
          </a:lstStyle>
          <a:p>
            <a:r>
              <a:rPr lang="en-US" sz="4800" dirty="0">
                <a:solidFill>
                  <a:srgbClr val="434343"/>
                </a:solidFill>
                <a:latin typeface="Fira Sans Extra Condensed" panose="020B0503050000020004" pitchFamily="34" charset="0"/>
                <a:ea typeface="Montserrat" panose="00000500000000000000"/>
                <a:cs typeface="Montserrat" panose="00000500000000000000"/>
                <a:sym typeface="Montserrat" panose="00000500000000000000"/>
              </a:rPr>
              <a:t>Mobile APP</a:t>
            </a:r>
            <a:endParaRPr lang="en-US" sz="4800" dirty="0">
              <a:solidFill>
                <a:srgbClr val="434343"/>
              </a:solidFill>
              <a:latin typeface="Fira Sans Extra Condensed" charset="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983517-57DC-3964-3275-B1F82F5E31AB}"/>
              </a:ext>
            </a:extLst>
          </p:cNvPr>
          <p:cNvSpPr txBox="1"/>
          <p:nvPr/>
        </p:nvSpPr>
        <p:spPr>
          <a:xfrm>
            <a:off x="884918" y="3255967"/>
            <a:ext cx="67611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ts val="1800"/>
            </a:pPr>
            <a:r>
              <a:rPr lang="en-US" sz="1600" b="1" dirty="0">
                <a:solidFill>
                  <a:srgbClr val="D5837C"/>
                </a:solidFill>
                <a:latin typeface="Montserrat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Observation</a:t>
            </a:r>
            <a:r>
              <a:rPr lang="en-US" sz="1600" dirty="0">
                <a:solidFill>
                  <a:srgbClr val="434343"/>
                </a:solidFill>
                <a:latin typeface="Montserrat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	</a:t>
            </a:r>
            <a:r>
              <a:rPr lang="en-US" sz="1600" dirty="0">
                <a:solidFill>
                  <a:srgbClr val="434343"/>
                </a:solidFill>
                <a:latin typeface="Montserrat" panose="00000500000000000000" pitchFamily="50" charset="0"/>
              </a:rPr>
              <a:t> Slight delay on overall system speed 						</a:t>
            </a:r>
          </a:p>
          <a:p>
            <a:pPr>
              <a:buSzPts val="1800"/>
            </a:pPr>
            <a:r>
              <a:rPr lang="en-US" sz="1600" dirty="0">
                <a:solidFill>
                  <a:srgbClr val="434343"/>
                </a:solidFill>
                <a:latin typeface="Montserrat" panose="00000500000000000000" pitchFamily="50" charset="0"/>
              </a:rPr>
              <a:t>		Classification model accuracy was as expected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Slide Zoom 21">
                <a:extLst>
                  <a:ext uri="{FF2B5EF4-FFF2-40B4-BE49-F238E27FC236}">
                    <a16:creationId xmlns:a16="http://schemas.microsoft.com/office/drawing/2014/main" id="{57B04AE4-B073-260B-7FC8-C77A59FF34B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15066358"/>
                  </p:ext>
                </p:extLst>
              </p:nvPr>
            </p:nvGraphicFramePr>
            <p:xfrm>
              <a:off x="392719" y="4696117"/>
              <a:ext cx="442830" cy="249092"/>
            </p:xfrm>
            <a:graphic>
              <a:graphicData uri="http://schemas.microsoft.com/office/powerpoint/2016/slidezoom">
                <pslz:sldZm>
                  <pslz:sldZmObj sldId="341" cId="2266284212">
                    <pslz:zmPr id="{839D744F-3320-4190-86CF-D0EDEF8E5401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2830" cy="24909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Slide Zoom 2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xmlns="" xmlns:pslz="http://schemas.microsoft.com/office/powerpoint/2016/slidezoom" id="{57B04AE4-B073-260B-7FC8-C77A59FF34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2719" y="4696117"/>
                <a:ext cx="442830" cy="24909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4" name="Google Shape;387;p4">
            <a:extLst>
              <a:ext uri="{FF2B5EF4-FFF2-40B4-BE49-F238E27FC236}">
                <a16:creationId xmlns:a16="http://schemas.microsoft.com/office/drawing/2014/main" id="{21661142-033F-FB06-30F0-3BD5A64A86BB}"/>
              </a:ext>
            </a:extLst>
          </p:cNvPr>
          <p:cNvSpPr/>
          <p:nvPr/>
        </p:nvSpPr>
        <p:spPr>
          <a:xfrm>
            <a:off x="2666760" y="3364474"/>
            <a:ext cx="91440" cy="91440"/>
          </a:xfrm>
          <a:prstGeom prst="ellipse">
            <a:avLst/>
          </a:prstGeom>
          <a:solidFill>
            <a:srgbClr val="D5837C"/>
          </a:solidFill>
          <a:ln w="572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9CEA2"/>
              </a:solidFill>
            </a:endParaRPr>
          </a:p>
        </p:txBody>
      </p:sp>
      <p:sp>
        <p:nvSpPr>
          <p:cNvPr id="25" name="Google Shape;387;p4">
            <a:extLst>
              <a:ext uri="{FF2B5EF4-FFF2-40B4-BE49-F238E27FC236}">
                <a16:creationId xmlns:a16="http://schemas.microsoft.com/office/drawing/2014/main" id="{1286D918-FAC5-A71A-1F47-E0488104E5B8}"/>
              </a:ext>
            </a:extLst>
          </p:cNvPr>
          <p:cNvSpPr/>
          <p:nvPr/>
        </p:nvSpPr>
        <p:spPr>
          <a:xfrm>
            <a:off x="2666760" y="3834736"/>
            <a:ext cx="91440" cy="91440"/>
          </a:xfrm>
          <a:prstGeom prst="ellipse">
            <a:avLst/>
          </a:prstGeom>
          <a:solidFill>
            <a:srgbClr val="D5837C"/>
          </a:solidFill>
          <a:ln w="572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9CEA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66"/>
          <p:cNvSpPr txBox="1">
            <a:spLocks noGrp="1"/>
          </p:cNvSpPr>
          <p:nvPr>
            <p:ph type="title"/>
          </p:nvPr>
        </p:nvSpPr>
        <p:spPr>
          <a:xfrm>
            <a:off x="726184" y="1989150"/>
            <a:ext cx="4463100" cy="15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5400" dirty="0">
                <a:solidFill>
                  <a:srgbClr val="434343"/>
                </a:solidFill>
              </a:rPr>
              <a:t>Mobile App</a:t>
            </a:r>
            <a:br>
              <a:rPr lang="en-US" sz="5400" dirty="0"/>
            </a:br>
            <a:r>
              <a:rPr lang="en-US" sz="6000" dirty="0">
                <a:solidFill>
                  <a:srgbClr val="93A597"/>
                </a:solidFill>
              </a:rPr>
              <a:t>Demo</a:t>
            </a:r>
            <a:endParaRPr lang="en-US" sz="5400" dirty="0">
              <a:solidFill>
                <a:srgbClr val="93A597"/>
              </a:solidFill>
            </a:endParaRPr>
          </a:p>
        </p:txBody>
      </p:sp>
      <p:grpSp>
        <p:nvGrpSpPr>
          <p:cNvPr id="3" name="Google Shape;1110;p49">
            <a:extLst>
              <a:ext uri="{FF2B5EF4-FFF2-40B4-BE49-F238E27FC236}">
                <a16:creationId xmlns:a16="http://schemas.microsoft.com/office/drawing/2014/main" id="{BFD0FF17-15BD-23C6-E125-59EF80596DF0}"/>
              </a:ext>
            </a:extLst>
          </p:cNvPr>
          <p:cNvGrpSpPr/>
          <p:nvPr/>
        </p:nvGrpSpPr>
        <p:grpSpPr>
          <a:xfrm flipH="1">
            <a:off x="5012776" y="960088"/>
            <a:ext cx="2566002" cy="2790736"/>
            <a:chOff x="692685" y="538923"/>
            <a:chExt cx="3737914" cy="4065286"/>
          </a:xfrm>
        </p:grpSpPr>
        <p:sp>
          <p:nvSpPr>
            <p:cNvPr id="4" name="Google Shape;1111;p49">
              <a:extLst>
                <a:ext uri="{FF2B5EF4-FFF2-40B4-BE49-F238E27FC236}">
                  <a16:creationId xmlns:a16="http://schemas.microsoft.com/office/drawing/2014/main" id="{8B4EE851-C8CF-E3A0-102D-363838B1B4A0}"/>
                </a:ext>
              </a:extLst>
            </p:cNvPr>
            <p:cNvSpPr/>
            <p:nvPr/>
          </p:nvSpPr>
          <p:spPr>
            <a:xfrm flipH="1">
              <a:off x="720026" y="4328225"/>
              <a:ext cx="3710574" cy="275984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12;p49">
              <a:extLst>
                <a:ext uri="{FF2B5EF4-FFF2-40B4-BE49-F238E27FC236}">
                  <a16:creationId xmlns:a16="http://schemas.microsoft.com/office/drawing/2014/main" id="{7160B0E4-562F-E797-CE48-E6A6A9702941}"/>
                </a:ext>
              </a:extLst>
            </p:cNvPr>
            <p:cNvSpPr/>
            <p:nvPr/>
          </p:nvSpPr>
          <p:spPr>
            <a:xfrm flipH="1">
              <a:off x="692685" y="538923"/>
              <a:ext cx="2109125" cy="3927796"/>
            </a:xfrm>
            <a:custGeom>
              <a:avLst/>
              <a:gdLst/>
              <a:ahLst/>
              <a:cxnLst/>
              <a:rect l="l" t="t" r="r" b="b"/>
              <a:pathLst>
                <a:path w="72150" h="134364" extrusionOk="0">
                  <a:moveTo>
                    <a:pt x="65938" y="0"/>
                  </a:moveTo>
                  <a:cubicBezTo>
                    <a:pt x="65919" y="0"/>
                    <a:pt x="65899" y="1"/>
                    <a:pt x="65880" y="1"/>
                  </a:cubicBezTo>
                  <a:lnTo>
                    <a:pt x="15110" y="1"/>
                  </a:lnTo>
                  <a:cubicBezTo>
                    <a:pt x="11507" y="67"/>
                    <a:pt x="8539" y="2836"/>
                    <a:pt x="8272" y="6439"/>
                  </a:cubicBezTo>
                  <a:lnTo>
                    <a:pt x="299" y="127926"/>
                  </a:lnTo>
                  <a:cubicBezTo>
                    <a:pt x="1" y="131409"/>
                    <a:pt x="2770" y="134364"/>
                    <a:pt x="6245" y="134364"/>
                  </a:cubicBezTo>
                  <a:cubicBezTo>
                    <a:pt x="6265" y="134364"/>
                    <a:pt x="6284" y="134364"/>
                    <a:pt x="6304" y="134364"/>
                  </a:cubicBezTo>
                  <a:lnTo>
                    <a:pt x="57040" y="134364"/>
                  </a:lnTo>
                  <a:cubicBezTo>
                    <a:pt x="60642" y="134297"/>
                    <a:pt x="63645" y="131528"/>
                    <a:pt x="63911" y="127926"/>
                  </a:cubicBezTo>
                  <a:lnTo>
                    <a:pt x="71884" y="6439"/>
                  </a:lnTo>
                  <a:cubicBezTo>
                    <a:pt x="72149" y="2956"/>
                    <a:pt x="69413" y="0"/>
                    <a:pt x="659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113;p49">
              <a:extLst>
                <a:ext uri="{FF2B5EF4-FFF2-40B4-BE49-F238E27FC236}">
                  <a16:creationId xmlns:a16="http://schemas.microsoft.com/office/drawing/2014/main" id="{635BA144-8E3A-D7A3-11C9-C47375312FC4}"/>
                </a:ext>
              </a:extLst>
            </p:cNvPr>
            <p:cNvSpPr/>
            <p:nvPr/>
          </p:nvSpPr>
          <p:spPr>
            <a:xfrm flipH="1">
              <a:off x="723905" y="538923"/>
              <a:ext cx="2109096" cy="3927796"/>
            </a:xfrm>
            <a:custGeom>
              <a:avLst/>
              <a:gdLst/>
              <a:ahLst/>
              <a:cxnLst/>
              <a:rect l="l" t="t" r="r" b="b"/>
              <a:pathLst>
                <a:path w="72149" h="134364" extrusionOk="0">
                  <a:moveTo>
                    <a:pt x="65905" y="0"/>
                  </a:moveTo>
                  <a:cubicBezTo>
                    <a:pt x="65885" y="0"/>
                    <a:pt x="65865" y="1"/>
                    <a:pt x="65846" y="1"/>
                  </a:cubicBezTo>
                  <a:lnTo>
                    <a:pt x="15110" y="1"/>
                  </a:lnTo>
                  <a:cubicBezTo>
                    <a:pt x="11507" y="67"/>
                    <a:pt x="8538" y="2836"/>
                    <a:pt x="8238" y="6439"/>
                  </a:cubicBezTo>
                  <a:lnTo>
                    <a:pt x="266" y="127926"/>
                  </a:lnTo>
                  <a:cubicBezTo>
                    <a:pt x="0" y="131409"/>
                    <a:pt x="2737" y="134364"/>
                    <a:pt x="6244" y="134364"/>
                  </a:cubicBezTo>
                  <a:cubicBezTo>
                    <a:pt x="6264" y="134364"/>
                    <a:pt x="6284" y="134364"/>
                    <a:pt x="6303" y="134364"/>
                  </a:cubicBezTo>
                  <a:lnTo>
                    <a:pt x="57039" y="134364"/>
                  </a:lnTo>
                  <a:cubicBezTo>
                    <a:pt x="60642" y="134297"/>
                    <a:pt x="63611" y="131528"/>
                    <a:pt x="63911" y="127926"/>
                  </a:cubicBezTo>
                  <a:lnTo>
                    <a:pt x="71883" y="6439"/>
                  </a:lnTo>
                  <a:cubicBezTo>
                    <a:pt x="72149" y="2956"/>
                    <a:pt x="69412" y="0"/>
                    <a:pt x="65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14;p49">
              <a:extLst>
                <a:ext uri="{FF2B5EF4-FFF2-40B4-BE49-F238E27FC236}">
                  <a16:creationId xmlns:a16="http://schemas.microsoft.com/office/drawing/2014/main" id="{3723E12D-603D-3D19-F760-9CBECE342FDE}"/>
                </a:ext>
              </a:extLst>
            </p:cNvPr>
            <p:cNvSpPr/>
            <p:nvPr/>
          </p:nvSpPr>
          <p:spPr>
            <a:xfrm flipH="1">
              <a:off x="753109" y="759307"/>
              <a:ext cx="2050689" cy="3492874"/>
            </a:xfrm>
            <a:custGeom>
              <a:avLst/>
              <a:gdLst/>
              <a:ahLst/>
              <a:cxnLst/>
              <a:rect l="l" t="t" r="r" b="b"/>
              <a:pathLst>
                <a:path w="70151" h="119486" extrusionOk="0">
                  <a:moveTo>
                    <a:pt x="9007" y="0"/>
                  </a:moveTo>
                  <a:cubicBezTo>
                    <a:pt x="8340" y="0"/>
                    <a:pt x="7773" y="534"/>
                    <a:pt x="7739" y="1235"/>
                  </a:cubicBezTo>
                  <a:lnTo>
                    <a:pt x="67" y="118085"/>
                  </a:lnTo>
                  <a:cubicBezTo>
                    <a:pt x="0" y="118852"/>
                    <a:pt x="601" y="119486"/>
                    <a:pt x="1368" y="119486"/>
                  </a:cubicBezTo>
                  <a:lnTo>
                    <a:pt x="61111" y="119486"/>
                  </a:lnTo>
                  <a:cubicBezTo>
                    <a:pt x="61811" y="119486"/>
                    <a:pt x="62378" y="118952"/>
                    <a:pt x="62412" y="118285"/>
                  </a:cubicBezTo>
                  <a:lnTo>
                    <a:pt x="70084" y="1401"/>
                  </a:lnTo>
                  <a:cubicBezTo>
                    <a:pt x="70151" y="634"/>
                    <a:pt x="69550" y="0"/>
                    <a:pt x="687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15;p49">
              <a:extLst>
                <a:ext uri="{FF2B5EF4-FFF2-40B4-BE49-F238E27FC236}">
                  <a16:creationId xmlns:a16="http://schemas.microsoft.com/office/drawing/2014/main" id="{9422EBEC-C7E7-CAFE-4D05-0A18CB666109}"/>
                </a:ext>
              </a:extLst>
            </p:cNvPr>
            <p:cNvSpPr/>
            <p:nvPr/>
          </p:nvSpPr>
          <p:spPr>
            <a:xfrm flipH="1">
              <a:off x="1717489" y="3861138"/>
              <a:ext cx="170542" cy="324393"/>
            </a:xfrm>
            <a:custGeom>
              <a:avLst/>
              <a:gdLst/>
              <a:ahLst/>
              <a:cxnLst/>
              <a:rect l="l" t="t" r="r" b="b"/>
              <a:pathLst>
                <a:path w="5834" h="11097" extrusionOk="0">
                  <a:moveTo>
                    <a:pt x="2097" y="1"/>
                  </a:moveTo>
                  <a:cubicBezTo>
                    <a:pt x="1630" y="168"/>
                    <a:pt x="1197" y="401"/>
                    <a:pt x="796" y="635"/>
                  </a:cubicBezTo>
                  <a:cubicBezTo>
                    <a:pt x="769" y="632"/>
                    <a:pt x="741" y="631"/>
                    <a:pt x="714" y="631"/>
                  </a:cubicBezTo>
                  <a:cubicBezTo>
                    <a:pt x="318" y="631"/>
                    <a:pt x="0" y="854"/>
                    <a:pt x="63" y="1135"/>
                  </a:cubicBezTo>
                  <a:cubicBezTo>
                    <a:pt x="296" y="2402"/>
                    <a:pt x="563" y="3303"/>
                    <a:pt x="896" y="4871"/>
                  </a:cubicBezTo>
                  <a:cubicBezTo>
                    <a:pt x="1063" y="5838"/>
                    <a:pt x="763" y="7673"/>
                    <a:pt x="1530" y="10108"/>
                  </a:cubicBezTo>
                  <a:cubicBezTo>
                    <a:pt x="1727" y="10747"/>
                    <a:pt x="2278" y="11097"/>
                    <a:pt x="2906" y="11097"/>
                  </a:cubicBezTo>
                  <a:cubicBezTo>
                    <a:pt x="3557" y="11097"/>
                    <a:pt x="4290" y="10722"/>
                    <a:pt x="4799" y="9908"/>
                  </a:cubicBezTo>
                  <a:cubicBezTo>
                    <a:pt x="5833" y="8307"/>
                    <a:pt x="5133" y="6205"/>
                    <a:pt x="4833" y="4237"/>
                  </a:cubicBezTo>
                  <a:cubicBezTo>
                    <a:pt x="4632" y="2803"/>
                    <a:pt x="5500" y="1935"/>
                    <a:pt x="5500" y="1068"/>
                  </a:cubicBezTo>
                  <a:lnTo>
                    <a:pt x="5500" y="1068"/>
                  </a:lnTo>
                  <a:cubicBezTo>
                    <a:pt x="5236" y="1138"/>
                    <a:pt x="4960" y="1172"/>
                    <a:pt x="4685" y="1172"/>
                  </a:cubicBezTo>
                  <a:cubicBezTo>
                    <a:pt x="4300" y="1172"/>
                    <a:pt x="3915" y="1104"/>
                    <a:pt x="3565" y="968"/>
                  </a:cubicBezTo>
                  <a:cubicBezTo>
                    <a:pt x="2998" y="768"/>
                    <a:pt x="2498" y="434"/>
                    <a:pt x="20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16;p49">
              <a:extLst>
                <a:ext uri="{FF2B5EF4-FFF2-40B4-BE49-F238E27FC236}">
                  <a16:creationId xmlns:a16="http://schemas.microsoft.com/office/drawing/2014/main" id="{92C424F5-4C2B-E172-16FA-F4979B549821}"/>
                </a:ext>
              </a:extLst>
            </p:cNvPr>
            <p:cNvSpPr/>
            <p:nvPr/>
          </p:nvSpPr>
          <p:spPr>
            <a:xfrm flipH="1">
              <a:off x="784300" y="758342"/>
              <a:ext cx="1077539" cy="3415847"/>
            </a:xfrm>
            <a:custGeom>
              <a:avLst/>
              <a:gdLst/>
              <a:ahLst/>
              <a:cxnLst/>
              <a:rect l="l" t="t" r="r" b="b"/>
              <a:pathLst>
                <a:path w="36861" h="116851" extrusionOk="0">
                  <a:moveTo>
                    <a:pt x="23751" y="3469"/>
                  </a:moveTo>
                  <a:cubicBezTo>
                    <a:pt x="23984" y="4036"/>
                    <a:pt x="24418" y="4503"/>
                    <a:pt x="24985" y="4770"/>
                  </a:cubicBezTo>
                  <a:cubicBezTo>
                    <a:pt x="25052" y="5504"/>
                    <a:pt x="25052" y="6238"/>
                    <a:pt x="24985" y="6972"/>
                  </a:cubicBezTo>
                  <a:cubicBezTo>
                    <a:pt x="24018" y="6171"/>
                    <a:pt x="23517" y="4937"/>
                    <a:pt x="23717" y="3703"/>
                  </a:cubicBezTo>
                  <a:cubicBezTo>
                    <a:pt x="23717" y="3636"/>
                    <a:pt x="23717" y="3536"/>
                    <a:pt x="23751" y="3469"/>
                  </a:cubicBezTo>
                  <a:close/>
                  <a:moveTo>
                    <a:pt x="23551" y="2969"/>
                  </a:moveTo>
                  <a:cubicBezTo>
                    <a:pt x="23551" y="3002"/>
                    <a:pt x="23551" y="3036"/>
                    <a:pt x="23584" y="3069"/>
                  </a:cubicBezTo>
                  <a:cubicBezTo>
                    <a:pt x="23517" y="3236"/>
                    <a:pt x="23451" y="3436"/>
                    <a:pt x="23417" y="3636"/>
                  </a:cubicBezTo>
                  <a:cubicBezTo>
                    <a:pt x="23250" y="5037"/>
                    <a:pt x="23817" y="6438"/>
                    <a:pt x="24985" y="7305"/>
                  </a:cubicBezTo>
                  <a:cubicBezTo>
                    <a:pt x="24952" y="7739"/>
                    <a:pt x="24885" y="8139"/>
                    <a:pt x="24852" y="8540"/>
                  </a:cubicBezTo>
                  <a:cubicBezTo>
                    <a:pt x="24051" y="8206"/>
                    <a:pt x="23417" y="7606"/>
                    <a:pt x="23017" y="6872"/>
                  </a:cubicBezTo>
                  <a:cubicBezTo>
                    <a:pt x="22583" y="6104"/>
                    <a:pt x="22483" y="5170"/>
                    <a:pt x="22717" y="4337"/>
                  </a:cubicBezTo>
                  <a:cubicBezTo>
                    <a:pt x="22850" y="3803"/>
                    <a:pt x="23150" y="3336"/>
                    <a:pt x="23551" y="2969"/>
                  </a:cubicBezTo>
                  <a:close/>
                  <a:moveTo>
                    <a:pt x="22583" y="0"/>
                  </a:moveTo>
                  <a:cubicBezTo>
                    <a:pt x="22650" y="934"/>
                    <a:pt x="22950" y="1835"/>
                    <a:pt x="23451" y="2602"/>
                  </a:cubicBezTo>
                  <a:cubicBezTo>
                    <a:pt x="22950" y="3036"/>
                    <a:pt x="22617" y="3569"/>
                    <a:pt x="22450" y="4203"/>
                  </a:cubicBezTo>
                  <a:cubicBezTo>
                    <a:pt x="22183" y="5104"/>
                    <a:pt x="22316" y="6104"/>
                    <a:pt x="22783" y="6938"/>
                  </a:cubicBezTo>
                  <a:cubicBezTo>
                    <a:pt x="23217" y="7772"/>
                    <a:pt x="23951" y="8406"/>
                    <a:pt x="24785" y="8773"/>
                  </a:cubicBezTo>
                  <a:cubicBezTo>
                    <a:pt x="24585" y="9974"/>
                    <a:pt x="24151" y="10975"/>
                    <a:pt x="23417" y="11508"/>
                  </a:cubicBezTo>
                  <a:cubicBezTo>
                    <a:pt x="22917" y="11442"/>
                    <a:pt x="22416" y="11408"/>
                    <a:pt x="21916" y="11375"/>
                  </a:cubicBezTo>
                  <a:cubicBezTo>
                    <a:pt x="21516" y="11342"/>
                    <a:pt x="21116" y="11308"/>
                    <a:pt x="20749" y="11308"/>
                  </a:cubicBezTo>
                  <a:cubicBezTo>
                    <a:pt x="20660" y="11300"/>
                    <a:pt x="20572" y="11296"/>
                    <a:pt x="20485" y="11296"/>
                  </a:cubicBezTo>
                  <a:cubicBezTo>
                    <a:pt x="19480" y="11296"/>
                    <a:pt x="18532" y="11817"/>
                    <a:pt x="17980" y="12676"/>
                  </a:cubicBezTo>
                  <a:cubicBezTo>
                    <a:pt x="17780" y="12743"/>
                    <a:pt x="17546" y="12876"/>
                    <a:pt x="17380" y="13009"/>
                  </a:cubicBezTo>
                  <a:cubicBezTo>
                    <a:pt x="16846" y="13443"/>
                    <a:pt x="16412" y="13777"/>
                    <a:pt x="15945" y="14210"/>
                  </a:cubicBezTo>
                  <a:cubicBezTo>
                    <a:pt x="15512" y="14611"/>
                    <a:pt x="15045" y="15011"/>
                    <a:pt x="14611" y="15411"/>
                  </a:cubicBezTo>
                  <a:cubicBezTo>
                    <a:pt x="13744" y="16245"/>
                    <a:pt x="12910" y="17112"/>
                    <a:pt x="12109" y="18013"/>
                  </a:cubicBezTo>
                  <a:cubicBezTo>
                    <a:pt x="10708" y="19547"/>
                    <a:pt x="9441" y="21249"/>
                    <a:pt x="8373" y="23050"/>
                  </a:cubicBezTo>
                  <a:cubicBezTo>
                    <a:pt x="7773" y="23183"/>
                    <a:pt x="7139" y="23984"/>
                    <a:pt x="6772" y="25118"/>
                  </a:cubicBezTo>
                  <a:cubicBezTo>
                    <a:pt x="6405" y="26319"/>
                    <a:pt x="6472" y="27486"/>
                    <a:pt x="6905" y="27953"/>
                  </a:cubicBezTo>
                  <a:cubicBezTo>
                    <a:pt x="6905" y="28087"/>
                    <a:pt x="6905" y="28254"/>
                    <a:pt x="6905" y="28420"/>
                  </a:cubicBezTo>
                  <a:cubicBezTo>
                    <a:pt x="6872" y="29721"/>
                    <a:pt x="6939" y="30989"/>
                    <a:pt x="7072" y="32290"/>
                  </a:cubicBezTo>
                  <a:cubicBezTo>
                    <a:pt x="7272" y="34525"/>
                    <a:pt x="7673" y="36760"/>
                    <a:pt x="8173" y="38995"/>
                  </a:cubicBezTo>
                  <a:cubicBezTo>
                    <a:pt x="7939" y="39262"/>
                    <a:pt x="7806" y="39628"/>
                    <a:pt x="7806" y="39995"/>
                  </a:cubicBezTo>
                  <a:cubicBezTo>
                    <a:pt x="7839" y="40696"/>
                    <a:pt x="7906" y="41396"/>
                    <a:pt x="8106" y="42097"/>
                  </a:cubicBezTo>
                  <a:lnTo>
                    <a:pt x="8507" y="44765"/>
                  </a:lnTo>
                  <a:lnTo>
                    <a:pt x="12209" y="44866"/>
                  </a:lnTo>
                  <a:lnTo>
                    <a:pt x="12543" y="42030"/>
                  </a:lnTo>
                  <a:lnTo>
                    <a:pt x="11242" y="39495"/>
                  </a:lnTo>
                  <a:cubicBezTo>
                    <a:pt x="11175" y="39362"/>
                    <a:pt x="11075" y="39195"/>
                    <a:pt x="10942" y="39095"/>
                  </a:cubicBezTo>
                  <a:cubicBezTo>
                    <a:pt x="10942" y="36893"/>
                    <a:pt x="10942" y="34692"/>
                    <a:pt x="11042" y="32557"/>
                  </a:cubicBezTo>
                  <a:cubicBezTo>
                    <a:pt x="11075" y="31389"/>
                    <a:pt x="11175" y="30255"/>
                    <a:pt x="11309" y="29188"/>
                  </a:cubicBezTo>
                  <a:cubicBezTo>
                    <a:pt x="11375" y="28687"/>
                    <a:pt x="11475" y="28187"/>
                    <a:pt x="11609" y="27687"/>
                  </a:cubicBezTo>
                  <a:cubicBezTo>
                    <a:pt x="11675" y="27486"/>
                    <a:pt x="11742" y="27286"/>
                    <a:pt x="11809" y="27120"/>
                  </a:cubicBezTo>
                  <a:cubicBezTo>
                    <a:pt x="11842" y="27019"/>
                    <a:pt x="11876" y="26953"/>
                    <a:pt x="11909" y="26886"/>
                  </a:cubicBezTo>
                  <a:lnTo>
                    <a:pt x="11942" y="26819"/>
                  </a:lnTo>
                  <a:lnTo>
                    <a:pt x="11976" y="26786"/>
                  </a:lnTo>
                  <a:lnTo>
                    <a:pt x="12009" y="26719"/>
                  </a:lnTo>
                  <a:cubicBezTo>
                    <a:pt x="12609" y="25819"/>
                    <a:pt x="13243" y="24985"/>
                    <a:pt x="13910" y="24184"/>
                  </a:cubicBezTo>
                  <a:cubicBezTo>
                    <a:pt x="14611" y="23350"/>
                    <a:pt x="15345" y="22550"/>
                    <a:pt x="16112" y="21749"/>
                  </a:cubicBezTo>
                  <a:lnTo>
                    <a:pt x="17780" y="20081"/>
                  </a:lnTo>
                  <a:lnTo>
                    <a:pt x="17780" y="20515"/>
                  </a:lnTo>
                  <a:lnTo>
                    <a:pt x="17780" y="21115"/>
                  </a:lnTo>
                  <a:lnTo>
                    <a:pt x="17780" y="22783"/>
                  </a:lnTo>
                  <a:lnTo>
                    <a:pt x="17780" y="22917"/>
                  </a:lnTo>
                  <a:cubicBezTo>
                    <a:pt x="17780" y="23450"/>
                    <a:pt x="17746" y="23984"/>
                    <a:pt x="17713" y="24518"/>
                  </a:cubicBezTo>
                  <a:cubicBezTo>
                    <a:pt x="17646" y="26586"/>
                    <a:pt x="17546" y="28587"/>
                    <a:pt x="17380" y="30422"/>
                  </a:cubicBezTo>
                  <a:cubicBezTo>
                    <a:pt x="17246" y="32023"/>
                    <a:pt x="17079" y="33524"/>
                    <a:pt x="16913" y="34858"/>
                  </a:cubicBezTo>
                  <a:cubicBezTo>
                    <a:pt x="16746" y="36560"/>
                    <a:pt x="17246" y="38261"/>
                    <a:pt x="18347" y="39628"/>
                  </a:cubicBezTo>
                  <a:cubicBezTo>
                    <a:pt x="17646" y="40763"/>
                    <a:pt x="17313" y="42064"/>
                    <a:pt x="17313" y="43398"/>
                  </a:cubicBezTo>
                  <a:cubicBezTo>
                    <a:pt x="15912" y="44098"/>
                    <a:pt x="14911" y="45433"/>
                    <a:pt x="14644" y="46967"/>
                  </a:cubicBezTo>
                  <a:cubicBezTo>
                    <a:pt x="13277" y="53772"/>
                    <a:pt x="10775" y="65781"/>
                    <a:pt x="8240" y="74387"/>
                  </a:cubicBezTo>
                  <a:cubicBezTo>
                    <a:pt x="7372" y="74854"/>
                    <a:pt x="6705" y="75588"/>
                    <a:pt x="6338" y="76488"/>
                  </a:cubicBezTo>
                  <a:cubicBezTo>
                    <a:pt x="5838" y="77656"/>
                    <a:pt x="5838" y="78957"/>
                    <a:pt x="6305" y="80124"/>
                  </a:cubicBezTo>
                  <a:cubicBezTo>
                    <a:pt x="3536" y="87196"/>
                    <a:pt x="1435" y="97837"/>
                    <a:pt x="234" y="102940"/>
                  </a:cubicBezTo>
                  <a:cubicBezTo>
                    <a:pt x="0" y="104108"/>
                    <a:pt x="367" y="105309"/>
                    <a:pt x="1201" y="106176"/>
                  </a:cubicBezTo>
                  <a:cubicBezTo>
                    <a:pt x="1602" y="106576"/>
                    <a:pt x="2102" y="106910"/>
                    <a:pt x="2636" y="107110"/>
                  </a:cubicBezTo>
                  <a:cubicBezTo>
                    <a:pt x="3005" y="107246"/>
                    <a:pt x="3386" y="107314"/>
                    <a:pt x="3766" y="107314"/>
                  </a:cubicBezTo>
                  <a:cubicBezTo>
                    <a:pt x="4036" y="107314"/>
                    <a:pt x="4306" y="107280"/>
                    <a:pt x="4570" y="107210"/>
                  </a:cubicBezTo>
                  <a:cubicBezTo>
                    <a:pt x="5571" y="107010"/>
                    <a:pt x="6372" y="106276"/>
                    <a:pt x="6705" y="105342"/>
                  </a:cubicBezTo>
                  <a:cubicBezTo>
                    <a:pt x="8473" y="100339"/>
                    <a:pt x="11275" y="91366"/>
                    <a:pt x="14778" y="84094"/>
                  </a:cubicBezTo>
                  <a:cubicBezTo>
                    <a:pt x="16079" y="83793"/>
                    <a:pt x="17179" y="82859"/>
                    <a:pt x="17680" y="81625"/>
                  </a:cubicBezTo>
                  <a:cubicBezTo>
                    <a:pt x="18280" y="80258"/>
                    <a:pt x="18180" y="78690"/>
                    <a:pt x="17446" y="77422"/>
                  </a:cubicBezTo>
                  <a:cubicBezTo>
                    <a:pt x="19748" y="70851"/>
                    <a:pt x="22717" y="60977"/>
                    <a:pt x="24852" y="53805"/>
                  </a:cubicBezTo>
                  <a:cubicBezTo>
                    <a:pt x="24952" y="54606"/>
                    <a:pt x="25052" y="55406"/>
                    <a:pt x="25152" y="56274"/>
                  </a:cubicBezTo>
                  <a:cubicBezTo>
                    <a:pt x="25152" y="56340"/>
                    <a:pt x="25152" y="56441"/>
                    <a:pt x="25185" y="56541"/>
                  </a:cubicBezTo>
                  <a:cubicBezTo>
                    <a:pt x="25218" y="56974"/>
                    <a:pt x="25285" y="57441"/>
                    <a:pt x="25352" y="57908"/>
                  </a:cubicBezTo>
                  <a:lnTo>
                    <a:pt x="25352" y="58108"/>
                  </a:lnTo>
                  <a:cubicBezTo>
                    <a:pt x="25385" y="58575"/>
                    <a:pt x="25452" y="59076"/>
                    <a:pt x="25519" y="59543"/>
                  </a:cubicBezTo>
                  <a:cubicBezTo>
                    <a:pt x="25986" y="63579"/>
                    <a:pt x="26453" y="67949"/>
                    <a:pt x="26786" y="72052"/>
                  </a:cubicBezTo>
                  <a:cubicBezTo>
                    <a:pt x="27053" y="75187"/>
                    <a:pt x="27487" y="78189"/>
                    <a:pt x="27787" y="80825"/>
                  </a:cubicBezTo>
                  <a:cubicBezTo>
                    <a:pt x="27220" y="81492"/>
                    <a:pt x="26853" y="82292"/>
                    <a:pt x="26753" y="83160"/>
                  </a:cubicBezTo>
                  <a:cubicBezTo>
                    <a:pt x="26553" y="84694"/>
                    <a:pt x="27053" y="86228"/>
                    <a:pt x="28121" y="87296"/>
                  </a:cubicBezTo>
                  <a:cubicBezTo>
                    <a:pt x="28287" y="96636"/>
                    <a:pt x="29221" y="109378"/>
                    <a:pt x="29688" y="115249"/>
                  </a:cubicBezTo>
                  <a:cubicBezTo>
                    <a:pt x="29755" y="115816"/>
                    <a:pt x="29955" y="116383"/>
                    <a:pt x="30255" y="116850"/>
                  </a:cubicBezTo>
                  <a:lnTo>
                    <a:pt x="34859" y="47534"/>
                  </a:lnTo>
                  <a:cubicBezTo>
                    <a:pt x="34525" y="47100"/>
                    <a:pt x="34125" y="46700"/>
                    <a:pt x="33691" y="46333"/>
                  </a:cubicBezTo>
                  <a:cubicBezTo>
                    <a:pt x="33825" y="45633"/>
                    <a:pt x="33858" y="44932"/>
                    <a:pt x="33791" y="44232"/>
                  </a:cubicBezTo>
                  <a:cubicBezTo>
                    <a:pt x="33725" y="43698"/>
                    <a:pt x="33624" y="43198"/>
                    <a:pt x="33491" y="42664"/>
                  </a:cubicBezTo>
                  <a:cubicBezTo>
                    <a:pt x="34192" y="42264"/>
                    <a:pt x="34825" y="41663"/>
                    <a:pt x="35259" y="40996"/>
                  </a:cubicBezTo>
                  <a:lnTo>
                    <a:pt x="36860" y="16579"/>
                  </a:lnTo>
                  <a:cubicBezTo>
                    <a:pt x="36226" y="15078"/>
                    <a:pt x="34959" y="13943"/>
                    <a:pt x="33391" y="13410"/>
                  </a:cubicBezTo>
                  <a:cubicBezTo>
                    <a:pt x="33057" y="13310"/>
                    <a:pt x="32657" y="13176"/>
                    <a:pt x="32290" y="13076"/>
                  </a:cubicBezTo>
                  <a:cubicBezTo>
                    <a:pt x="31957" y="12976"/>
                    <a:pt x="31656" y="12909"/>
                    <a:pt x="31323" y="12809"/>
                  </a:cubicBezTo>
                  <a:cubicBezTo>
                    <a:pt x="29188" y="11942"/>
                    <a:pt x="28821" y="10541"/>
                    <a:pt x="29055" y="9073"/>
                  </a:cubicBezTo>
                  <a:cubicBezTo>
                    <a:pt x="29088" y="8873"/>
                    <a:pt x="29121" y="8706"/>
                    <a:pt x="29155" y="8506"/>
                  </a:cubicBezTo>
                  <a:lnTo>
                    <a:pt x="29221" y="8306"/>
                  </a:lnTo>
                  <a:cubicBezTo>
                    <a:pt x="29470" y="8349"/>
                    <a:pt x="29717" y="8370"/>
                    <a:pt x="29962" y="8370"/>
                  </a:cubicBezTo>
                  <a:cubicBezTo>
                    <a:pt x="31785" y="8370"/>
                    <a:pt x="33437" y="7202"/>
                    <a:pt x="34025" y="5437"/>
                  </a:cubicBezTo>
                  <a:cubicBezTo>
                    <a:pt x="34558" y="3669"/>
                    <a:pt x="34692" y="1801"/>
                    <a:pt x="34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17;p49">
              <a:extLst>
                <a:ext uri="{FF2B5EF4-FFF2-40B4-BE49-F238E27FC236}">
                  <a16:creationId xmlns:a16="http://schemas.microsoft.com/office/drawing/2014/main" id="{DB4B3794-8EED-9D88-EDA9-EBF2E877DA61}"/>
                </a:ext>
              </a:extLst>
            </p:cNvPr>
            <p:cNvSpPr/>
            <p:nvPr/>
          </p:nvSpPr>
          <p:spPr>
            <a:xfrm flipH="1">
              <a:off x="1454221" y="625714"/>
              <a:ext cx="405659" cy="45866"/>
            </a:xfrm>
            <a:custGeom>
              <a:avLst/>
              <a:gdLst/>
              <a:ahLst/>
              <a:cxnLst/>
              <a:rect l="l" t="t" r="r" b="b"/>
              <a:pathLst>
                <a:path w="13877" h="1569" extrusionOk="0">
                  <a:moveTo>
                    <a:pt x="901" y="1"/>
                  </a:moveTo>
                  <a:cubicBezTo>
                    <a:pt x="434" y="1"/>
                    <a:pt x="67" y="334"/>
                    <a:pt x="34" y="801"/>
                  </a:cubicBezTo>
                  <a:cubicBezTo>
                    <a:pt x="0" y="1201"/>
                    <a:pt x="334" y="1568"/>
                    <a:pt x="767" y="1568"/>
                  </a:cubicBezTo>
                  <a:lnTo>
                    <a:pt x="13043" y="1568"/>
                  </a:lnTo>
                  <a:cubicBezTo>
                    <a:pt x="13476" y="1568"/>
                    <a:pt x="13843" y="1235"/>
                    <a:pt x="13877" y="801"/>
                  </a:cubicBezTo>
                  <a:cubicBezTo>
                    <a:pt x="13877" y="367"/>
                    <a:pt x="13543" y="1"/>
                    <a:pt x="13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18;p49">
              <a:extLst>
                <a:ext uri="{FF2B5EF4-FFF2-40B4-BE49-F238E27FC236}">
                  <a16:creationId xmlns:a16="http://schemas.microsoft.com/office/drawing/2014/main" id="{164EE636-5A63-371D-19A7-4724EB484CA7}"/>
                </a:ext>
              </a:extLst>
            </p:cNvPr>
            <p:cNvSpPr/>
            <p:nvPr/>
          </p:nvSpPr>
          <p:spPr>
            <a:xfrm flipH="1">
              <a:off x="3254271" y="1181015"/>
              <a:ext cx="524840" cy="875689"/>
            </a:xfrm>
            <a:custGeom>
              <a:avLst/>
              <a:gdLst/>
              <a:ahLst/>
              <a:cxnLst/>
              <a:rect l="l" t="t" r="r" b="b"/>
              <a:pathLst>
                <a:path w="17954" h="29956" extrusionOk="0">
                  <a:moveTo>
                    <a:pt x="15182" y="0"/>
                  </a:moveTo>
                  <a:cubicBezTo>
                    <a:pt x="13876" y="0"/>
                    <a:pt x="12771" y="985"/>
                    <a:pt x="12616" y="2286"/>
                  </a:cubicBezTo>
                  <a:lnTo>
                    <a:pt x="12616" y="2320"/>
                  </a:lnTo>
                  <a:cubicBezTo>
                    <a:pt x="12316" y="4822"/>
                    <a:pt x="11983" y="7357"/>
                    <a:pt x="11649" y="9859"/>
                  </a:cubicBezTo>
                  <a:cubicBezTo>
                    <a:pt x="11449" y="11093"/>
                    <a:pt x="11249" y="12327"/>
                    <a:pt x="11049" y="13561"/>
                  </a:cubicBezTo>
                  <a:cubicBezTo>
                    <a:pt x="10848" y="14729"/>
                    <a:pt x="10582" y="15863"/>
                    <a:pt x="10248" y="16997"/>
                  </a:cubicBezTo>
                  <a:cubicBezTo>
                    <a:pt x="10148" y="17264"/>
                    <a:pt x="10081" y="17497"/>
                    <a:pt x="9981" y="17697"/>
                  </a:cubicBezTo>
                  <a:cubicBezTo>
                    <a:pt x="9914" y="17864"/>
                    <a:pt x="9848" y="18031"/>
                    <a:pt x="9748" y="18198"/>
                  </a:cubicBezTo>
                  <a:cubicBezTo>
                    <a:pt x="9447" y="18631"/>
                    <a:pt x="9114" y="19065"/>
                    <a:pt x="8747" y="19499"/>
                  </a:cubicBezTo>
                  <a:cubicBezTo>
                    <a:pt x="8013" y="20399"/>
                    <a:pt x="7146" y="21300"/>
                    <a:pt x="6245" y="22234"/>
                  </a:cubicBezTo>
                  <a:cubicBezTo>
                    <a:pt x="4511" y="24035"/>
                    <a:pt x="2676" y="25870"/>
                    <a:pt x="875" y="27705"/>
                  </a:cubicBezTo>
                  <a:cubicBezTo>
                    <a:pt x="0" y="28606"/>
                    <a:pt x="782" y="29956"/>
                    <a:pt x="1809" y="29956"/>
                  </a:cubicBezTo>
                  <a:cubicBezTo>
                    <a:pt x="2035" y="29956"/>
                    <a:pt x="2274" y="29890"/>
                    <a:pt x="2509" y="29739"/>
                  </a:cubicBezTo>
                  <a:cubicBezTo>
                    <a:pt x="4744" y="28372"/>
                    <a:pt x="6912" y="26837"/>
                    <a:pt x="8980" y="25236"/>
                  </a:cubicBezTo>
                  <a:cubicBezTo>
                    <a:pt x="10014" y="24402"/>
                    <a:pt x="11049" y="23568"/>
                    <a:pt x="12049" y="22601"/>
                  </a:cubicBezTo>
                  <a:cubicBezTo>
                    <a:pt x="12616" y="22067"/>
                    <a:pt x="13117" y="21500"/>
                    <a:pt x="13584" y="20933"/>
                  </a:cubicBezTo>
                  <a:cubicBezTo>
                    <a:pt x="13884" y="20566"/>
                    <a:pt x="14117" y="20166"/>
                    <a:pt x="14318" y="19732"/>
                  </a:cubicBezTo>
                  <a:cubicBezTo>
                    <a:pt x="14518" y="19332"/>
                    <a:pt x="14684" y="18998"/>
                    <a:pt x="14818" y="18631"/>
                  </a:cubicBezTo>
                  <a:cubicBezTo>
                    <a:pt x="15318" y="17331"/>
                    <a:pt x="15719" y="15963"/>
                    <a:pt x="16019" y="14595"/>
                  </a:cubicBezTo>
                  <a:cubicBezTo>
                    <a:pt x="16352" y="13294"/>
                    <a:pt x="16586" y="11993"/>
                    <a:pt x="16819" y="10659"/>
                  </a:cubicBezTo>
                  <a:cubicBezTo>
                    <a:pt x="17286" y="8057"/>
                    <a:pt x="17620" y="5489"/>
                    <a:pt x="17853" y="2820"/>
                  </a:cubicBezTo>
                  <a:lnTo>
                    <a:pt x="17820" y="2820"/>
                  </a:lnTo>
                  <a:cubicBezTo>
                    <a:pt x="17953" y="1419"/>
                    <a:pt x="16886" y="152"/>
                    <a:pt x="15485" y="18"/>
                  </a:cubicBezTo>
                  <a:cubicBezTo>
                    <a:pt x="15383" y="6"/>
                    <a:pt x="15282" y="0"/>
                    <a:pt x="15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19;p49">
              <a:extLst>
                <a:ext uri="{FF2B5EF4-FFF2-40B4-BE49-F238E27FC236}">
                  <a16:creationId xmlns:a16="http://schemas.microsoft.com/office/drawing/2014/main" id="{60324461-CB59-A489-A8D1-C916F4A965FC}"/>
                </a:ext>
              </a:extLst>
            </p:cNvPr>
            <p:cNvSpPr/>
            <p:nvPr/>
          </p:nvSpPr>
          <p:spPr>
            <a:xfrm flipH="1">
              <a:off x="3335215" y="1680393"/>
              <a:ext cx="99478" cy="149027"/>
            </a:xfrm>
            <a:custGeom>
              <a:avLst/>
              <a:gdLst/>
              <a:ahLst/>
              <a:cxnLst/>
              <a:rect l="l" t="t" r="r" b="b"/>
              <a:pathLst>
                <a:path w="3403" h="5098" extrusionOk="0">
                  <a:moveTo>
                    <a:pt x="2531" y="1"/>
                  </a:moveTo>
                  <a:cubicBezTo>
                    <a:pt x="1912" y="1"/>
                    <a:pt x="1101" y="847"/>
                    <a:pt x="601" y="2082"/>
                  </a:cubicBezTo>
                  <a:cubicBezTo>
                    <a:pt x="0" y="3450"/>
                    <a:pt x="34" y="4784"/>
                    <a:pt x="668" y="5051"/>
                  </a:cubicBezTo>
                  <a:cubicBezTo>
                    <a:pt x="739" y="5083"/>
                    <a:pt x="815" y="5098"/>
                    <a:pt x="895" y="5098"/>
                  </a:cubicBezTo>
                  <a:cubicBezTo>
                    <a:pt x="1492" y="5098"/>
                    <a:pt x="2306" y="4251"/>
                    <a:pt x="2836" y="3016"/>
                  </a:cubicBezTo>
                  <a:cubicBezTo>
                    <a:pt x="3403" y="1649"/>
                    <a:pt x="3369" y="314"/>
                    <a:pt x="2769" y="47"/>
                  </a:cubicBezTo>
                  <a:cubicBezTo>
                    <a:pt x="2694" y="16"/>
                    <a:pt x="2614" y="1"/>
                    <a:pt x="253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20;p49">
              <a:extLst>
                <a:ext uri="{FF2B5EF4-FFF2-40B4-BE49-F238E27FC236}">
                  <a16:creationId xmlns:a16="http://schemas.microsoft.com/office/drawing/2014/main" id="{8183E1C5-158F-36F3-E7BA-13D2866DC1DC}"/>
                </a:ext>
              </a:extLst>
            </p:cNvPr>
            <p:cNvSpPr/>
            <p:nvPr/>
          </p:nvSpPr>
          <p:spPr>
            <a:xfrm flipH="1">
              <a:off x="3690156" y="1983827"/>
              <a:ext cx="105325" cy="133856"/>
            </a:xfrm>
            <a:custGeom>
              <a:avLst/>
              <a:gdLst/>
              <a:ahLst/>
              <a:cxnLst/>
              <a:rect l="l" t="t" r="r" b="b"/>
              <a:pathLst>
                <a:path w="3603" h="4579" extrusionOk="0">
                  <a:moveTo>
                    <a:pt x="2036" y="0"/>
                  </a:moveTo>
                  <a:cubicBezTo>
                    <a:pt x="1759" y="0"/>
                    <a:pt x="1480" y="78"/>
                    <a:pt x="1234" y="242"/>
                  </a:cubicBezTo>
                  <a:lnTo>
                    <a:pt x="0" y="1076"/>
                  </a:lnTo>
                  <a:lnTo>
                    <a:pt x="1968" y="4578"/>
                  </a:lnTo>
                  <a:cubicBezTo>
                    <a:pt x="2502" y="3811"/>
                    <a:pt x="2969" y="2977"/>
                    <a:pt x="3403" y="2143"/>
                  </a:cubicBezTo>
                  <a:cubicBezTo>
                    <a:pt x="3603" y="1676"/>
                    <a:pt x="3569" y="1176"/>
                    <a:pt x="3336" y="742"/>
                  </a:cubicBezTo>
                  <a:cubicBezTo>
                    <a:pt x="3054" y="266"/>
                    <a:pt x="2548" y="0"/>
                    <a:pt x="203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21;p49">
              <a:extLst>
                <a:ext uri="{FF2B5EF4-FFF2-40B4-BE49-F238E27FC236}">
                  <a16:creationId xmlns:a16="http://schemas.microsoft.com/office/drawing/2014/main" id="{85C77777-D9B5-DC3B-B4C5-B56781BCE4AC}"/>
                </a:ext>
              </a:extLst>
            </p:cNvPr>
            <p:cNvSpPr/>
            <p:nvPr/>
          </p:nvSpPr>
          <p:spPr>
            <a:xfrm flipH="1">
              <a:off x="3737922" y="2015252"/>
              <a:ext cx="95590" cy="147273"/>
            </a:xfrm>
            <a:custGeom>
              <a:avLst/>
              <a:gdLst/>
              <a:ahLst/>
              <a:cxnLst/>
              <a:rect l="l" t="t" r="r" b="b"/>
              <a:pathLst>
                <a:path w="3270" h="5038" extrusionOk="0">
                  <a:moveTo>
                    <a:pt x="1301" y="1"/>
                  </a:moveTo>
                  <a:lnTo>
                    <a:pt x="0" y="2202"/>
                  </a:lnTo>
                  <a:lnTo>
                    <a:pt x="1935" y="5037"/>
                  </a:lnTo>
                  <a:lnTo>
                    <a:pt x="3269" y="3503"/>
                  </a:lnTo>
                  <a:lnTo>
                    <a:pt x="13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22;p49">
              <a:extLst>
                <a:ext uri="{FF2B5EF4-FFF2-40B4-BE49-F238E27FC236}">
                  <a16:creationId xmlns:a16="http://schemas.microsoft.com/office/drawing/2014/main" id="{E7335DDD-C1DB-EA13-2366-A94EBA2B84B5}"/>
                </a:ext>
              </a:extLst>
            </p:cNvPr>
            <p:cNvSpPr/>
            <p:nvPr/>
          </p:nvSpPr>
          <p:spPr>
            <a:xfrm flipH="1">
              <a:off x="1826701" y="3834624"/>
              <a:ext cx="183726" cy="332578"/>
            </a:xfrm>
            <a:custGeom>
              <a:avLst/>
              <a:gdLst/>
              <a:ahLst/>
              <a:cxnLst/>
              <a:rect l="l" t="t" r="r" b="b"/>
              <a:pathLst>
                <a:path w="6285" h="11377" extrusionOk="0">
                  <a:moveTo>
                    <a:pt x="2662" y="1"/>
                  </a:moveTo>
                  <a:cubicBezTo>
                    <a:pt x="2547" y="1"/>
                    <a:pt x="2439" y="87"/>
                    <a:pt x="2382" y="174"/>
                  </a:cubicBezTo>
                  <a:lnTo>
                    <a:pt x="580" y="4010"/>
                  </a:lnTo>
                  <a:cubicBezTo>
                    <a:pt x="514" y="4210"/>
                    <a:pt x="514" y="4410"/>
                    <a:pt x="580" y="4610"/>
                  </a:cubicBezTo>
                  <a:cubicBezTo>
                    <a:pt x="880" y="5711"/>
                    <a:pt x="1247" y="7746"/>
                    <a:pt x="147" y="10548"/>
                  </a:cubicBezTo>
                  <a:cubicBezTo>
                    <a:pt x="0" y="10903"/>
                    <a:pt x="417" y="11377"/>
                    <a:pt x="922" y="11377"/>
                  </a:cubicBezTo>
                  <a:cubicBezTo>
                    <a:pt x="1222" y="11377"/>
                    <a:pt x="1553" y="11209"/>
                    <a:pt x="1814" y="10748"/>
                  </a:cubicBezTo>
                  <a:cubicBezTo>
                    <a:pt x="3182" y="8413"/>
                    <a:pt x="3883" y="6011"/>
                    <a:pt x="4316" y="5077"/>
                  </a:cubicBezTo>
                  <a:cubicBezTo>
                    <a:pt x="5050" y="3510"/>
                    <a:pt x="5550" y="2642"/>
                    <a:pt x="6151" y="1441"/>
                  </a:cubicBezTo>
                  <a:cubicBezTo>
                    <a:pt x="6284" y="1141"/>
                    <a:pt x="6118" y="774"/>
                    <a:pt x="5817" y="708"/>
                  </a:cubicBezTo>
                  <a:lnTo>
                    <a:pt x="2715" y="7"/>
                  </a:lnTo>
                  <a:cubicBezTo>
                    <a:pt x="2697" y="3"/>
                    <a:pt x="2679" y="1"/>
                    <a:pt x="2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23;p49">
              <a:extLst>
                <a:ext uri="{FF2B5EF4-FFF2-40B4-BE49-F238E27FC236}">
                  <a16:creationId xmlns:a16="http://schemas.microsoft.com/office/drawing/2014/main" id="{E28ACDBA-0B90-0CC9-D9A6-9F0DFB6303AE}"/>
                </a:ext>
              </a:extLst>
            </p:cNvPr>
            <p:cNvSpPr/>
            <p:nvPr/>
          </p:nvSpPr>
          <p:spPr>
            <a:xfrm flipH="1">
              <a:off x="2921751" y="4298982"/>
              <a:ext cx="395925" cy="116053"/>
            </a:xfrm>
            <a:custGeom>
              <a:avLst/>
              <a:gdLst/>
              <a:ahLst/>
              <a:cxnLst/>
              <a:rect l="l" t="t" r="r" b="b"/>
              <a:pathLst>
                <a:path w="13544" h="3970" extrusionOk="0">
                  <a:moveTo>
                    <a:pt x="8706" y="0"/>
                  </a:moveTo>
                  <a:cubicBezTo>
                    <a:pt x="8406" y="33"/>
                    <a:pt x="8139" y="100"/>
                    <a:pt x="7873" y="267"/>
                  </a:cubicBezTo>
                  <a:cubicBezTo>
                    <a:pt x="5538" y="1701"/>
                    <a:pt x="3303" y="1735"/>
                    <a:pt x="601" y="2335"/>
                  </a:cubicBezTo>
                  <a:cubicBezTo>
                    <a:pt x="0" y="2435"/>
                    <a:pt x="401" y="3903"/>
                    <a:pt x="1802" y="3903"/>
                  </a:cubicBezTo>
                  <a:cubicBezTo>
                    <a:pt x="4137" y="3903"/>
                    <a:pt x="5904" y="3836"/>
                    <a:pt x="7906" y="3836"/>
                  </a:cubicBezTo>
                  <a:cubicBezTo>
                    <a:pt x="9607" y="3836"/>
                    <a:pt x="11609" y="3936"/>
                    <a:pt x="12943" y="3970"/>
                  </a:cubicBezTo>
                  <a:cubicBezTo>
                    <a:pt x="13276" y="3970"/>
                    <a:pt x="13543" y="3669"/>
                    <a:pt x="13477" y="3369"/>
                  </a:cubicBezTo>
                  <a:lnTo>
                    <a:pt x="12809" y="267"/>
                  </a:lnTo>
                  <a:cubicBezTo>
                    <a:pt x="12776" y="134"/>
                    <a:pt x="12643" y="33"/>
                    <a:pt x="12509" y="33"/>
                  </a:cubicBezTo>
                  <a:lnTo>
                    <a:pt x="8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24;p49">
              <a:extLst>
                <a:ext uri="{FF2B5EF4-FFF2-40B4-BE49-F238E27FC236}">
                  <a16:creationId xmlns:a16="http://schemas.microsoft.com/office/drawing/2014/main" id="{70E7CBED-9DC6-D4E2-BBA7-0C2D2D096C8B}"/>
                </a:ext>
              </a:extLst>
            </p:cNvPr>
            <p:cNvSpPr/>
            <p:nvPr/>
          </p:nvSpPr>
          <p:spPr>
            <a:xfrm flipH="1">
              <a:off x="3039733" y="3084197"/>
              <a:ext cx="258445" cy="261602"/>
            </a:xfrm>
            <a:custGeom>
              <a:avLst/>
              <a:gdLst/>
              <a:ahLst/>
              <a:cxnLst/>
              <a:rect l="l" t="t" r="r" b="b"/>
              <a:pathLst>
                <a:path w="8841" h="8949" extrusionOk="0">
                  <a:moveTo>
                    <a:pt x="4239" y="0"/>
                  </a:moveTo>
                  <a:cubicBezTo>
                    <a:pt x="3973" y="0"/>
                    <a:pt x="3704" y="30"/>
                    <a:pt x="3436" y="93"/>
                  </a:cubicBezTo>
                  <a:cubicBezTo>
                    <a:pt x="1301" y="560"/>
                    <a:pt x="0" y="2928"/>
                    <a:pt x="567" y="5364"/>
                  </a:cubicBezTo>
                  <a:cubicBezTo>
                    <a:pt x="1038" y="7480"/>
                    <a:pt x="2803" y="8948"/>
                    <a:pt x="4676" y="8948"/>
                  </a:cubicBezTo>
                  <a:cubicBezTo>
                    <a:pt x="4929" y="8948"/>
                    <a:pt x="5184" y="8922"/>
                    <a:pt x="5438" y="8866"/>
                  </a:cubicBezTo>
                  <a:cubicBezTo>
                    <a:pt x="7572" y="8399"/>
                    <a:pt x="8840" y="6031"/>
                    <a:pt x="8306" y="3596"/>
                  </a:cubicBezTo>
                  <a:cubicBezTo>
                    <a:pt x="7810" y="1466"/>
                    <a:pt x="6090" y="0"/>
                    <a:pt x="4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25;p49">
              <a:extLst>
                <a:ext uri="{FF2B5EF4-FFF2-40B4-BE49-F238E27FC236}">
                  <a16:creationId xmlns:a16="http://schemas.microsoft.com/office/drawing/2014/main" id="{FC69BBC2-CBA1-DE1E-00CD-392E789285E7}"/>
                </a:ext>
              </a:extLst>
            </p:cNvPr>
            <p:cNvSpPr/>
            <p:nvPr/>
          </p:nvSpPr>
          <p:spPr>
            <a:xfrm flipH="1">
              <a:off x="2934438" y="2070677"/>
              <a:ext cx="369586" cy="2149349"/>
            </a:xfrm>
            <a:custGeom>
              <a:avLst/>
              <a:gdLst/>
              <a:ahLst/>
              <a:cxnLst/>
              <a:rect l="l" t="t" r="r" b="b"/>
              <a:pathLst>
                <a:path w="12643" h="73526" extrusionOk="0">
                  <a:moveTo>
                    <a:pt x="5858" y="1"/>
                  </a:moveTo>
                  <a:cubicBezTo>
                    <a:pt x="5555" y="1"/>
                    <a:pt x="5247" y="24"/>
                    <a:pt x="4937" y="73"/>
                  </a:cubicBezTo>
                  <a:cubicBezTo>
                    <a:pt x="2102" y="573"/>
                    <a:pt x="0" y="3041"/>
                    <a:pt x="67" y="5910"/>
                  </a:cubicBezTo>
                  <a:cubicBezTo>
                    <a:pt x="200" y="14783"/>
                    <a:pt x="667" y="33030"/>
                    <a:pt x="1968" y="40768"/>
                  </a:cubicBezTo>
                  <a:cubicBezTo>
                    <a:pt x="3403" y="49308"/>
                    <a:pt x="5571" y="64686"/>
                    <a:pt x="6438" y="70823"/>
                  </a:cubicBezTo>
                  <a:cubicBezTo>
                    <a:pt x="6638" y="72358"/>
                    <a:pt x="7939" y="73525"/>
                    <a:pt x="9507" y="73525"/>
                  </a:cubicBezTo>
                  <a:cubicBezTo>
                    <a:pt x="11242" y="73525"/>
                    <a:pt x="12643" y="72124"/>
                    <a:pt x="12643" y="70356"/>
                  </a:cubicBezTo>
                  <a:cubicBezTo>
                    <a:pt x="12509" y="64018"/>
                    <a:pt x="12209" y="49575"/>
                    <a:pt x="11342" y="40168"/>
                  </a:cubicBezTo>
                  <a:cubicBezTo>
                    <a:pt x="11041" y="36899"/>
                    <a:pt x="11442" y="32162"/>
                    <a:pt x="11375" y="27192"/>
                  </a:cubicBezTo>
                  <a:cubicBezTo>
                    <a:pt x="11308" y="20888"/>
                    <a:pt x="11442" y="14016"/>
                    <a:pt x="11642" y="8645"/>
                  </a:cubicBezTo>
                  <a:cubicBezTo>
                    <a:pt x="11642" y="7745"/>
                    <a:pt x="11675" y="6877"/>
                    <a:pt x="11709" y="6044"/>
                  </a:cubicBezTo>
                  <a:cubicBezTo>
                    <a:pt x="11831" y="2687"/>
                    <a:pt x="9106" y="1"/>
                    <a:pt x="5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26;p49">
              <a:extLst>
                <a:ext uri="{FF2B5EF4-FFF2-40B4-BE49-F238E27FC236}">
                  <a16:creationId xmlns:a16="http://schemas.microsoft.com/office/drawing/2014/main" id="{455A3AF8-290C-F5E4-13DF-FE1CD2C4BC6A}"/>
                </a:ext>
              </a:extLst>
            </p:cNvPr>
            <p:cNvSpPr/>
            <p:nvPr/>
          </p:nvSpPr>
          <p:spPr>
            <a:xfrm flipH="1">
              <a:off x="2922745" y="3084197"/>
              <a:ext cx="258415" cy="261602"/>
            </a:xfrm>
            <a:custGeom>
              <a:avLst/>
              <a:gdLst/>
              <a:ahLst/>
              <a:cxnLst/>
              <a:rect l="l" t="t" r="r" b="b"/>
              <a:pathLst>
                <a:path w="8840" h="8949" extrusionOk="0">
                  <a:moveTo>
                    <a:pt x="4229" y="0"/>
                  </a:moveTo>
                  <a:cubicBezTo>
                    <a:pt x="3965" y="0"/>
                    <a:pt x="3700" y="30"/>
                    <a:pt x="3436" y="93"/>
                  </a:cubicBezTo>
                  <a:cubicBezTo>
                    <a:pt x="1301" y="560"/>
                    <a:pt x="0" y="2928"/>
                    <a:pt x="567" y="5364"/>
                  </a:cubicBezTo>
                  <a:cubicBezTo>
                    <a:pt x="1038" y="7480"/>
                    <a:pt x="2777" y="8948"/>
                    <a:pt x="4667" y="8948"/>
                  </a:cubicBezTo>
                  <a:cubicBezTo>
                    <a:pt x="4922" y="8948"/>
                    <a:pt x="5180" y="8922"/>
                    <a:pt x="5437" y="8866"/>
                  </a:cubicBezTo>
                  <a:cubicBezTo>
                    <a:pt x="7572" y="8399"/>
                    <a:pt x="8840" y="6031"/>
                    <a:pt x="8306" y="3596"/>
                  </a:cubicBezTo>
                  <a:cubicBezTo>
                    <a:pt x="7810" y="1466"/>
                    <a:pt x="6065" y="0"/>
                    <a:pt x="4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27;p49">
              <a:extLst>
                <a:ext uri="{FF2B5EF4-FFF2-40B4-BE49-F238E27FC236}">
                  <a16:creationId xmlns:a16="http://schemas.microsoft.com/office/drawing/2014/main" id="{B6E35C27-7007-6E1F-368A-1F9C884F2301}"/>
                </a:ext>
              </a:extLst>
            </p:cNvPr>
            <p:cNvSpPr/>
            <p:nvPr/>
          </p:nvSpPr>
          <p:spPr>
            <a:xfrm flipH="1">
              <a:off x="2958818" y="2074740"/>
              <a:ext cx="153120" cy="425187"/>
            </a:xfrm>
            <a:custGeom>
              <a:avLst/>
              <a:gdLst/>
              <a:ahLst/>
              <a:cxnLst/>
              <a:rect l="l" t="t" r="r" b="b"/>
              <a:pathLst>
                <a:path w="5238" h="14545" extrusionOk="0">
                  <a:moveTo>
                    <a:pt x="568" y="0"/>
                  </a:moveTo>
                  <a:cubicBezTo>
                    <a:pt x="1" y="3369"/>
                    <a:pt x="2269" y="9540"/>
                    <a:pt x="4904" y="14544"/>
                  </a:cubicBezTo>
                  <a:cubicBezTo>
                    <a:pt x="4937" y="12409"/>
                    <a:pt x="5004" y="10374"/>
                    <a:pt x="5038" y="8506"/>
                  </a:cubicBezTo>
                  <a:cubicBezTo>
                    <a:pt x="5071" y="7606"/>
                    <a:pt x="5104" y="6705"/>
                    <a:pt x="5138" y="5905"/>
                  </a:cubicBezTo>
                  <a:cubicBezTo>
                    <a:pt x="5238" y="3103"/>
                    <a:pt x="3303" y="601"/>
                    <a:pt x="56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28;p49">
              <a:extLst>
                <a:ext uri="{FF2B5EF4-FFF2-40B4-BE49-F238E27FC236}">
                  <a16:creationId xmlns:a16="http://schemas.microsoft.com/office/drawing/2014/main" id="{18288071-C2B4-5D97-E039-60B0FA45C0C4}"/>
                </a:ext>
              </a:extLst>
            </p:cNvPr>
            <p:cNvSpPr/>
            <p:nvPr/>
          </p:nvSpPr>
          <p:spPr>
            <a:xfrm flipH="1">
              <a:off x="2739399" y="1810595"/>
              <a:ext cx="546092" cy="481079"/>
            </a:xfrm>
            <a:custGeom>
              <a:avLst/>
              <a:gdLst/>
              <a:ahLst/>
              <a:cxnLst/>
              <a:rect l="l" t="t" r="r" b="b"/>
              <a:pathLst>
                <a:path w="18681" h="16457" extrusionOk="0">
                  <a:moveTo>
                    <a:pt x="9331" y="1"/>
                  </a:moveTo>
                  <a:cubicBezTo>
                    <a:pt x="8278" y="1"/>
                    <a:pt x="7206" y="203"/>
                    <a:pt x="6171" y="630"/>
                  </a:cubicBezTo>
                  <a:cubicBezTo>
                    <a:pt x="2001" y="2398"/>
                    <a:pt x="0" y="7202"/>
                    <a:pt x="1768" y="11405"/>
                  </a:cubicBezTo>
                  <a:cubicBezTo>
                    <a:pt x="3071" y="14561"/>
                    <a:pt x="6122" y="16457"/>
                    <a:pt x="9327" y="16457"/>
                  </a:cubicBezTo>
                  <a:cubicBezTo>
                    <a:pt x="10391" y="16457"/>
                    <a:pt x="11470" y="16248"/>
                    <a:pt x="12509" y="15808"/>
                  </a:cubicBezTo>
                  <a:cubicBezTo>
                    <a:pt x="16712" y="14073"/>
                    <a:pt x="18680" y="9270"/>
                    <a:pt x="16945" y="5067"/>
                  </a:cubicBezTo>
                  <a:cubicBezTo>
                    <a:pt x="15613" y="1899"/>
                    <a:pt x="12556" y="1"/>
                    <a:pt x="9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29;p49">
              <a:extLst>
                <a:ext uri="{FF2B5EF4-FFF2-40B4-BE49-F238E27FC236}">
                  <a16:creationId xmlns:a16="http://schemas.microsoft.com/office/drawing/2014/main" id="{534E0520-AFFA-B1B7-E71B-A2D46BC9D0E8}"/>
                </a:ext>
              </a:extLst>
            </p:cNvPr>
            <p:cNvSpPr/>
            <p:nvPr/>
          </p:nvSpPr>
          <p:spPr>
            <a:xfrm flipH="1">
              <a:off x="2438099" y="2961654"/>
              <a:ext cx="273061" cy="257363"/>
            </a:xfrm>
            <a:custGeom>
              <a:avLst/>
              <a:gdLst/>
              <a:ahLst/>
              <a:cxnLst/>
              <a:rect l="l" t="t" r="r" b="b"/>
              <a:pathLst>
                <a:path w="9341" h="8804" extrusionOk="0">
                  <a:moveTo>
                    <a:pt x="4240" y="1"/>
                  </a:moveTo>
                  <a:cubicBezTo>
                    <a:pt x="3666" y="1"/>
                    <a:pt x="3096" y="134"/>
                    <a:pt x="2569" y="416"/>
                  </a:cubicBezTo>
                  <a:cubicBezTo>
                    <a:pt x="634" y="1450"/>
                    <a:pt x="0" y="4052"/>
                    <a:pt x="1168" y="6253"/>
                  </a:cubicBezTo>
                  <a:cubicBezTo>
                    <a:pt x="2017" y="7855"/>
                    <a:pt x="3572" y="8803"/>
                    <a:pt x="5115" y="8803"/>
                  </a:cubicBezTo>
                  <a:cubicBezTo>
                    <a:pt x="5693" y="8803"/>
                    <a:pt x="6269" y="8670"/>
                    <a:pt x="6805" y="8388"/>
                  </a:cubicBezTo>
                  <a:cubicBezTo>
                    <a:pt x="8740" y="7354"/>
                    <a:pt x="9340" y="4752"/>
                    <a:pt x="8206" y="2551"/>
                  </a:cubicBezTo>
                  <a:cubicBezTo>
                    <a:pt x="7333" y="949"/>
                    <a:pt x="5771" y="1"/>
                    <a:pt x="4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30;p49">
              <a:extLst>
                <a:ext uri="{FF2B5EF4-FFF2-40B4-BE49-F238E27FC236}">
                  <a16:creationId xmlns:a16="http://schemas.microsoft.com/office/drawing/2014/main" id="{6CCE048A-F3FE-2ED9-8A55-2074EB3BF064}"/>
                </a:ext>
              </a:extLst>
            </p:cNvPr>
            <p:cNvSpPr/>
            <p:nvPr/>
          </p:nvSpPr>
          <p:spPr>
            <a:xfrm flipH="1">
              <a:off x="1971022" y="2010516"/>
              <a:ext cx="1065817" cy="1851031"/>
            </a:xfrm>
            <a:custGeom>
              <a:avLst/>
              <a:gdLst/>
              <a:ahLst/>
              <a:cxnLst/>
              <a:rect l="l" t="t" r="r" b="b"/>
              <a:pathLst>
                <a:path w="36460" h="63321" extrusionOk="0">
                  <a:moveTo>
                    <a:pt x="6584" y="1"/>
                  </a:moveTo>
                  <a:cubicBezTo>
                    <a:pt x="6095" y="1"/>
                    <a:pt x="5599" y="64"/>
                    <a:pt x="5104" y="196"/>
                  </a:cubicBezTo>
                  <a:cubicBezTo>
                    <a:pt x="1801" y="1030"/>
                    <a:pt x="0" y="4599"/>
                    <a:pt x="1234" y="7768"/>
                  </a:cubicBezTo>
                  <a:cubicBezTo>
                    <a:pt x="4603" y="16508"/>
                    <a:pt x="10875" y="32386"/>
                    <a:pt x="14144" y="38790"/>
                  </a:cubicBezTo>
                  <a:cubicBezTo>
                    <a:pt x="17946" y="46329"/>
                    <a:pt x="26252" y="57203"/>
                    <a:pt x="30022" y="62040"/>
                  </a:cubicBezTo>
                  <a:cubicBezTo>
                    <a:pt x="30670" y="62871"/>
                    <a:pt x="31664" y="63321"/>
                    <a:pt x="32665" y="63321"/>
                  </a:cubicBezTo>
                  <a:cubicBezTo>
                    <a:pt x="33312" y="63321"/>
                    <a:pt x="33962" y="63133"/>
                    <a:pt x="34525" y="62741"/>
                  </a:cubicBezTo>
                  <a:cubicBezTo>
                    <a:pt x="36026" y="61740"/>
                    <a:pt x="36459" y="59705"/>
                    <a:pt x="35492" y="58171"/>
                  </a:cubicBezTo>
                  <a:cubicBezTo>
                    <a:pt x="32657" y="53601"/>
                    <a:pt x="26953" y="44227"/>
                    <a:pt x="23484" y="37122"/>
                  </a:cubicBezTo>
                  <a:cubicBezTo>
                    <a:pt x="19581" y="29083"/>
                    <a:pt x="14544" y="12605"/>
                    <a:pt x="12042" y="4099"/>
                  </a:cubicBezTo>
                  <a:cubicBezTo>
                    <a:pt x="11318" y="1619"/>
                    <a:pt x="9058" y="1"/>
                    <a:pt x="6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31;p49">
              <a:extLst>
                <a:ext uri="{FF2B5EF4-FFF2-40B4-BE49-F238E27FC236}">
                  <a16:creationId xmlns:a16="http://schemas.microsoft.com/office/drawing/2014/main" id="{C6C7DCFC-4DB1-A255-1F29-9893C434FB6B}"/>
                </a:ext>
              </a:extLst>
            </p:cNvPr>
            <p:cNvSpPr/>
            <p:nvPr/>
          </p:nvSpPr>
          <p:spPr>
            <a:xfrm flipH="1">
              <a:off x="2325963" y="2919735"/>
              <a:ext cx="273061" cy="256924"/>
            </a:xfrm>
            <a:custGeom>
              <a:avLst/>
              <a:gdLst/>
              <a:ahLst/>
              <a:cxnLst/>
              <a:rect l="l" t="t" r="r" b="b"/>
              <a:pathLst>
                <a:path w="9341" h="8789" extrusionOk="0">
                  <a:moveTo>
                    <a:pt x="4244" y="0"/>
                  </a:moveTo>
                  <a:cubicBezTo>
                    <a:pt x="3668" y="0"/>
                    <a:pt x="3096" y="133"/>
                    <a:pt x="2569" y="415"/>
                  </a:cubicBezTo>
                  <a:cubicBezTo>
                    <a:pt x="634" y="1449"/>
                    <a:pt x="0" y="4051"/>
                    <a:pt x="1168" y="6253"/>
                  </a:cubicBezTo>
                  <a:cubicBezTo>
                    <a:pt x="2019" y="7857"/>
                    <a:pt x="3578" y="8788"/>
                    <a:pt x="5110" y="8788"/>
                  </a:cubicBezTo>
                  <a:cubicBezTo>
                    <a:pt x="5680" y="8788"/>
                    <a:pt x="6247" y="8659"/>
                    <a:pt x="6772" y="8388"/>
                  </a:cubicBezTo>
                  <a:cubicBezTo>
                    <a:pt x="8740" y="7354"/>
                    <a:pt x="9340" y="4752"/>
                    <a:pt x="8173" y="2550"/>
                  </a:cubicBezTo>
                  <a:cubicBezTo>
                    <a:pt x="7348" y="949"/>
                    <a:pt x="5782" y="0"/>
                    <a:pt x="4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32;p49">
              <a:extLst>
                <a:ext uri="{FF2B5EF4-FFF2-40B4-BE49-F238E27FC236}">
                  <a16:creationId xmlns:a16="http://schemas.microsoft.com/office/drawing/2014/main" id="{EF5D62BB-D18B-22E2-20E4-A8567CBD19BA}"/>
                </a:ext>
              </a:extLst>
            </p:cNvPr>
            <p:cNvSpPr/>
            <p:nvPr/>
          </p:nvSpPr>
          <p:spPr>
            <a:xfrm flipH="1">
              <a:off x="2764772" y="1089722"/>
              <a:ext cx="667963" cy="938685"/>
            </a:xfrm>
            <a:custGeom>
              <a:avLst/>
              <a:gdLst/>
              <a:ahLst/>
              <a:cxnLst/>
              <a:rect l="l" t="t" r="r" b="b"/>
              <a:pathLst>
                <a:path w="22850" h="32111" extrusionOk="0">
                  <a:moveTo>
                    <a:pt x="16224" y="1"/>
                  </a:moveTo>
                  <a:cubicBezTo>
                    <a:pt x="16164" y="1"/>
                    <a:pt x="16105" y="2"/>
                    <a:pt x="16045" y="6"/>
                  </a:cubicBezTo>
                  <a:cubicBezTo>
                    <a:pt x="15678" y="6"/>
                    <a:pt x="15278" y="39"/>
                    <a:pt x="14877" y="39"/>
                  </a:cubicBezTo>
                  <a:cubicBezTo>
                    <a:pt x="14377" y="72"/>
                    <a:pt x="13877" y="139"/>
                    <a:pt x="13376" y="172"/>
                  </a:cubicBezTo>
                  <a:cubicBezTo>
                    <a:pt x="10774" y="473"/>
                    <a:pt x="8173" y="873"/>
                    <a:pt x="5604" y="1473"/>
                  </a:cubicBezTo>
                  <a:cubicBezTo>
                    <a:pt x="5304" y="1540"/>
                    <a:pt x="4970" y="1640"/>
                    <a:pt x="4670" y="1707"/>
                  </a:cubicBezTo>
                  <a:cubicBezTo>
                    <a:pt x="4303" y="1840"/>
                    <a:pt x="3936" y="1940"/>
                    <a:pt x="3603" y="2074"/>
                  </a:cubicBezTo>
                  <a:cubicBezTo>
                    <a:pt x="1601" y="2741"/>
                    <a:pt x="234" y="4542"/>
                    <a:pt x="167" y="6644"/>
                  </a:cubicBezTo>
                  <a:cubicBezTo>
                    <a:pt x="0" y="10546"/>
                    <a:pt x="300" y="17818"/>
                    <a:pt x="3403" y="27725"/>
                  </a:cubicBezTo>
                  <a:cubicBezTo>
                    <a:pt x="4204" y="30367"/>
                    <a:pt x="6642" y="32110"/>
                    <a:pt x="9332" y="32110"/>
                  </a:cubicBezTo>
                  <a:cubicBezTo>
                    <a:pt x="9665" y="32110"/>
                    <a:pt x="10002" y="32084"/>
                    <a:pt x="10341" y="32028"/>
                  </a:cubicBezTo>
                  <a:lnTo>
                    <a:pt x="17046" y="30928"/>
                  </a:lnTo>
                  <a:cubicBezTo>
                    <a:pt x="20548" y="30361"/>
                    <a:pt x="22850" y="26992"/>
                    <a:pt x="22116" y="23522"/>
                  </a:cubicBezTo>
                  <a:cubicBezTo>
                    <a:pt x="21816" y="22188"/>
                    <a:pt x="21515" y="20687"/>
                    <a:pt x="21249" y="19086"/>
                  </a:cubicBezTo>
                  <a:cubicBezTo>
                    <a:pt x="20815" y="16818"/>
                    <a:pt x="20415" y="14182"/>
                    <a:pt x="20114" y="11581"/>
                  </a:cubicBezTo>
                  <a:cubicBezTo>
                    <a:pt x="19814" y="8945"/>
                    <a:pt x="19614" y="6177"/>
                    <a:pt x="19581" y="3341"/>
                  </a:cubicBezTo>
                  <a:cubicBezTo>
                    <a:pt x="19581" y="1499"/>
                    <a:pt x="18077" y="1"/>
                    <a:pt x="16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33;p49">
              <a:extLst>
                <a:ext uri="{FF2B5EF4-FFF2-40B4-BE49-F238E27FC236}">
                  <a16:creationId xmlns:a16="http://schemas.microsoft.com/office/drawing/2014/main" id="{C1341077-FF25-06F4-72C0-8736553CB108}"/>
                </a:ext>
              </a:extLst>
            </p:cNvPr>
            <p:cNvSpPr/>
            <p:nvPr/>
          </p:nvSpPr>
          <p:spPr>
            <a:xfrm flipH="1">
              <a:off x="2838877" y="1244917"/>
              <a:ext cx="118976" cy="230147"/>
            </a:xfrm>
            <a:custGeom>
              <a:avLst/>
              <a:gdLst/>
              <a:ahLst/>
              <a:cxnLst/>
              <a:rect l="l" t="t" r="r" b="b"/>
              <a:pathLst>
                <a:path w="4070" h="7873" extrusionOk="0">
                  <a:moveTo>
                    <a:pt x="3402" y="0"/>
                  </a:moveTo>
                  <a:lnTo>
                    <a:pt x="0" y="601"/>
                  </a:lnTo>
                  <a:cubicBezTo>
                    <a:pt x="600" y="3369"/>
                    <a:pt x="2035" y="5871"/>
                    <a:pt x="4070" y="7873"/>
                  </a:cubicBezTo>
                  <a:cubicBezTo>
                    <a:pt x="4003" y="7339"/>
                    <a:pt x="3936" y="6805"/>
                    <a:pt x="3869" y="6272"/>
                  </a:cubicBezTo>
                  <a:cubicBezTo>
                    <a:pt x="3636" y="4237"/>
                    <a:pt x="3469" y="2135"/>
                    <a:pt x="340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34;p49">
              <a:extLst>
                <a:ext uri="{FF2B5EF4-FFF2-40B4-BE49-F238E27FC236}">
                  <a16:creationId xmlns:a16="http://schemas.microsoft.com/office/drawing/2014/main" id="{4E10DF74-B9AF-9999-108A-F7575299E26F}"/>
                </a:ext>
              </a:extLst>
            </p:cNvPr>
            <p:cNvSpPr/>
            <p:nvPr/>
          </p:nvSpPr>
          <p:spPr>
            <a:xfrm flipH="1">
              <a:off x="3015704" y="813796"/>
              <a:ext cx="262011" cy="210766"/>
            </a:xfrm>
            <a:custGeom>
              <a:avLst/>
              <a:gdLst/>
              <a:ahLst/>
              <a:cxnLst/>
              <a:rect l="l" t="t" r="r" b="b"/>
              <a:pathLst>
                <a:path w="8963" h="7210" extrusionOk="0">
                  <a:moveTo>
                    <a:pt x="4969" y="264"/>
                  </a:moveTo>
                  <a:cubicBezTo>
                    <a:pt x="6322" y="264"/>
                    <a:pt x="7588" y="1083"/>
                    <a:pt x="8107" y="2406"/>
                  </a:cubicBezTo>
                  <a:cubicBezTo>
                    <a:pt x="8962" y="4725"/>
                    <a:pt x="7168" y="6952"/>
                    <a:pt x="4993" y="6952"/>
                  </a:cubicBezTo>
                  <a:cubicBezTo>
                    <a:pt x="4540" y="6952"/>
                    <a:pt x="4070" y="6855"/>
                    <a:pt x="3603" y="6643"/>
                  </a:cubicBezTo>
                  <a:cubicBezTo>
                    <a:pt x="902" y="5408"/>
                    <a:pt x="1002" y="1539"/>
                    <a:pt x="3804" y="471"/>
                  </a:cubicBezTo>
                  <a:cubicBezTo>
                    <a:pt x="4189" y="331"/>
                    <a:pt x="4582" y="264"/>
                    <a:pt x="4969" y="264"/>
                  </a:cubicBezTo>
                  <a:close/>
                  <a:moveTo>
                    <a:pt x="5019" y="0"/>
                  </a:moveTo>
                  <a:cubicBezTo>
                    <a:pt x="4595" y="0"/>
                    <a:pt x="4162" y="76"/>
                    <a:pt x="3737" y="238"/>
                  </a:cubicBezTo>
                  <a:cubicBezTo>
                    <a:pt x="1" y="1672"/>
                    <a:pt x="1035" y="7210"/>
                    <a:pt x="5004" y="7210"/>
                  </a:cubicBezTo>
                  <a:cubicBezTo>
                    <a:pt x="7273" y="7210"/>
                    <a:pt x="8941" y="5141"/>
                    <a:pt x="8540" y="2940"/>
                  </a:cubicBezTo>
                  <a:cubicBezTo>
                    <a:pt x="8221" y="1183"/>
                    <a:pt x="6691" y="0"/>
                    <a:pt x="5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35;p49">
              <a:extLst>
                <a:ext uri="{FF2B5EF4-FFF2-40B4-BE49-F238E27FC236}">
                  <a16:creationId xmlns:a16="http://schemas.microsoft.com/office/drawing/2014/main" id="{7B87A670-AC07-6F33-B39F-82D77CA2DE53}"/>
                </a:ext>
              </a:extLst>
            </p:cNvPr>
            <p:cNvSpPr/>
            <p:nvPr/>
          </p:nvSpPr>
          <p:spPr>
            <a:xfrm flipH="1">
              <a:off x="3050549" y="783950"/>
              <a:ext cx="248593" cy="211380"/>
            </a:xfrm>
            <a:custGeom>
              <a:avLst/>
              <a:gdLst/>
              <a:ahLst/>
              <a:cxnLst/>
              <a:rect l="l" t="t" r="r" b="b"/>
              <a:pathLst>
                <a:path w="8504" h="7231" extrusionOk="0">
                  <a:moveTo>
                    <a:pt x="4591" y="279"/>
                  </a:moveTo>
                  <a:cubicBezTo>
                    <a:pt x="5171" y="279"/>
                    <a:pt x="5752" y="442"/>
                    <a:pt x="6271" y="759"/>
                  </a:cubicBezTo>
                  <a:cubicBezTo>
                    <a:pt x="7839" y="1693"/>
                    <a:pt x="8373" y="3761"/>
                    <a:pt x="7405" y="5329"/>
                  </a:cubicBezTo>
                  <a:cubicBezTo>
                    <a:pt x="6788" y="6387"/>
                    <a:pt x="5689" y="6964"/>
                    <a:pt x="4563" y="6964"/>
                  </a:cubicBezTo>
                  <a:cubicBezTo>
                    <a:pt x="3985" y="6964"/>
                    <a:pt x="3400" y="6813"/>
                    <a:pt x="2869" y="6496"/>
                  </a:cubicBezTo>
                  <a:cubicBezTo>
                    <a:pt x="334" y="4962"/>
                    <a:pt x="867" y="1126"/>
                    <a:pt x="3736" y="392"/>
                  </a:cubicBezTo>
                  <a:lnTo>
                    <a:pt x="3769" y="392"/>
                  </a:lnTo>
                  <a:cubicBezTo>
                    <a:pt x="4039" y="316"/>
                    <a:pt x="4315" y="279"/>
                    <a:pt x="4591" y="279"/>
                  </a:cubicBezTo>
                  <a:close/>
                  <a:moveTo>
                    <a:pt x="4636" y="0"/>
                  </a:moveTo>
                  <a:cubicBezTo>
                    <a:pt x="4328" y="0"/>
                    <a:pt x="4015" y="41"/>
                    <a:pt x="3703" y="125"/>
                  </a:cubicBezTo>
                  <a:cubicBezTo>
                    <a:pt x="600" y="925"/>
                    <a:pt x="0" y="5062"/>
                    <a:pt x="2735" y="6730"/>
                  </a:cubicBezTo>
                  <a:cubicBezTo>
                    <a:pt x="3269" y="7063"/>
                    <a:pt x="3936" y="7230"/>
                    <a:pt x="4570" y="7230"/>
                  </a:cubicBezTo>
                  <a:lnTo>
                    <a:pt x="4603" y="7230"/>
                  </a:lnTo>
                  <a:cubicBezTo>
                    <a:pt x="4622" y="7230"/>
                    <a:pt x="4640" y="7230"/>
                    <a:pt x="4659" y="7230"/>
                  </a:cubicBezTo>
                  <a:cubicBezTo>
                    <a:pt x="6801" y="7230"/>
                    <a:pt x="8504" y="5310"/>
                    <a:pt x="8206" y="3160"/>
                  </a:cubicBezTo>
                  <a:cubicBezTo>
                    <a:pt x="7979" y="1314"/>
                    <a:pt x="6398" y="0"/>
                    <a:pt x="4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36;p49">
              <a:extLst>
                <a:ext uri="{FF2B5EF4-FFF2-40B4-BE49-F238E27FC236}">
                  <a16:creationId xmlns:a16="http://schemas.microsoft.com/office/drawing/2014/main" id="{506BC9D1-14F0-44A3-FF2F-1B5BD0CBE6F7}"/>
                </a:ext>
              </a:extLst>
            </p:cNvPr>
            <p:cNvSpPr/>
            <p:nvPr/>
          </p:nvSpPr>
          <p:spPr>
            <a:xfrm flipH="1">
              <a:off x="3034647" y="637086"/>
              <a:ext cx="276218" cy="210006"/>
            </a:xfrm>
            <a:custGeom>
              <a:avLst/>
              <a:gdLst/>
              <a:ahLst/>
              <a:cxnLst/>
              <a:rect l="l" t="t" r="r" b="b"/>
              <a:pathLst>
                <a:path w="9449" h="7184" extrusionOk="0">
                  <a:moveTo>
                    <a:pt x="4985" y="204"/>
                  </a:moveTo>
                  <a:cubicBezTo>
                    <a:pt x="7466" y="204"/>
                    <a:pt x="9221" y="3003"/>
                    <a:pt x="7840" y="5316"/>
                  </a:cubicBezTo>
                  <a:cubicBezTo>
                    <a:pt x="7373" y="6083"/>
                    <a:pt x="6639" y="6650"/>
                    <a:pt x="5772" y="6850"/>
                  </a:cubicBezTo>
                  <a:cubicBezTo>
                    <a:pt x="5491" y="6923"/>
                    <a:pt x="5210" y="6957"/>
                    <a:pt x="4933" y="6957"/>
                  </a:cubicBezTo>
                  <a:cubicBezTo>
                    <a:pt x="3432" y="6957"/>
                    <a:pt x="2063" y="5936"/>
                    <a:pt x="1669" y="4415"/>
                  </a:cubicBezTo>
                  <a:cubicBezTo>
                    <a:pt x="1202" y="2614"/>
                    <a:pt x="2302" y="779"/>
                    <a:pt x="4104" y="345"/>
                  </a:cubicBezTo>
                  <a:lnTo>
                    <a:pt x="4137" y="312"/>
                  </a:lnTo>
                  <a:cubicBezTo>
                    <a:pt x="4427" y="239"/>
                    <a:pt x="4710" y="204"/>
                    <a:pt x="4985" y="204"/>
                  </a:cubicBezTo>
                  <a:close/>
                  <a:moveTo>
                    <a:pt x="4962" y="0"/>
                  </a:moveTo>
                  <a:cubicBezTo>
                    <a:pt x="4673" y="0"/>
                    <a:pt x="4375" y="36"/>
                    <a:pt x="4070" y="112"/>
                  </a:cubicBezTo>
                  <a:cubicBezTo>
                    <a:pt x="1" y="1179"/>
                    <a:pt x="735" y="7150"/>
                    <a:pt x="4938" y="7184"/>
                  </a:cubicBezTo>
                  <a:cubicBezTo>
                    <a:pt x="5238" y="7184"/>
                    <a:pt x="5505" y="7117"/>
                    <a:pt x="5805" y="7050"/>
                  </a:cubicBezTo>
                  <a:cubicBezTo>
                    <a:pt x="6739" y="6817"/>
                    <a:pt x="7506" y="6250"/>
                    <a:pt x="8006" y="5416"/>
                  </a:cubicBezTo>
                  <a:cubicBezTo>
                    <a:pt x="9449" y="2952"/>
                    <a:pt x="7589" y="0"/>
                    <a:pt x="49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37;p49">
              <a:extLst>
                <a:ext uri="{FF2B5EF4-FFF2-40B4-BE49-F238E27FC236}">
                  <a16:creationId xmlns:a16="http://schemas.microsoft.com/office/drawing/2014/main" id="{399AF3CC-FC6B-73B9-DF4B-99657FA7F209}"/>
                </a:ext>
              </a:extLst>
            </p:cNvPr>
            <p:cNvSpPr/>
            <p:nvPr/>
          </p:nvSpPr>
          <p:spPr>
            <a:xfrm flipH="1">
              <a:off x="3089925" y="605164"/>
              <a:ext cx="269699" cy="209743"/>
            </a:xfrm>
            <a:custGeom>
              <a:avLst/>
              <a:gdLst/>
              <a:ahLst/>
              <a:cxnLst/>
              <a:rect l="l" t="t" r="r" b="b"/>
              <a:pathLst>
                <a:path w="9226" h="7175" extrusionOk="0">
                  <a:moveTo>
                    <a:pt x="4960" y="204"/>
                  </a:moveTo>
                  <a:cubicBezTo>
                    <a:pt x="7455" y="204"/>
                    <a:pt x="9226" y="2987"/>
                    <a:pt x="7840" y="5307"/>
                  </a:cubicBezTo>
                  <a:cubicBezTo>
                    <a:pt x="7373" y="6074"/>
                    <a:pt x="6639" y="6641"/>
                    <a:pt x="5772" y="6841"/>
                  </a:cubicBezTo>
                  <a:cubicBezTo>
                    <a:pt x="5491" y="6914"/>
                    <a:pt x="5210" y="6949"/>
                    <a:pt x="4933" y="6949"/>
                  </a:cubicBezTo>
                  <a:cubicBezTo>
                    <a:pt x="3432" y="6949"/>
                    <a:pt x="2063" y="5927"/>
                    <a:pt x="1669" y="4406"/>
                  </a:cubicBezTo>
                  <a:cubicBezTo>
                    <a:pt x="1235" y="2605"/>
                    <a:pt x="2303" y="804"/>
                    <a:pt x="4104" y="337"/>
                  </a:cubicBezTo>
                  <a:lnTo>
                    <a:pt x="4137" y="303"/>
                  </a:lnTo>
                  <a:cubicBezTo>
                    <a:pt x="4418" y="236"/>
                    <a:pt x="4693" y="204"/>
                    <a:pt x="4960" y="204"/>
                  </a:cubicBezTo>
                  <a:close/>
                  <a:moveTo>
                    <a:pt x="4918" y="0"/>
                  </a:moveTo>
                  <a:cubicBezTo>
                    <a:pt x="4638" y="0"/>
                    <a:pt x="4354" y="34"/>
                    <a:pt x="4070" y="103"/>
                  </a:cubicBezTo>
                  <a:cubicBezTo>
                    <a:pt x="1" y="1171"/>
                    <a:pt x="735" y="7141"/>
                    <a:pt x="4938" y="7175"/>
                  </a:cubicBezTo>
                  <a:cubicBezTo>
                    <a:pt x="5238" y="7175"/>
                    <a:pt x="5505" y="7141"/>
                    <a:pt x="5805" y="7075"/>
                  </a:cubicBezTo>
                  <a:cubicBezTo>
                    <a:pt x="7740" y="6574"/>
                    <a:pt x="8874" y="4640"/>
                    <a:pt x="8407" y="2705"/>
                  </a:cubicBezTo>
                  <a:cubicBezTo>
                    <a:pt x="7981" y="1087"/>
                    <a:pt x="6516" y="0"/>
                    <a:pt x="49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38;p49">
              <a:extLst>
                <a:ext uri="{FF2B5EF4-FFF2-40B4-BE49-F238E27FC236}">
                  <a16:creationId xmlns:a16="http://schemas.microsoft.com/office/drawing/2014/main" id="{BA43FF9E-E395-499C-B253-034D3FC9B2A6}"/>
                </a:ext>
              </a:extLst>
            </p:cNvPr>
            <p:cNvSpPr/>
            <p:nvPr/>
          </p:nvSpPr>
          <p:spPr>
            <a:xfrm flipH="1">
              <a:off x="3027076" y="594932"/>
              <a:ext cx="369586" cy="328193"/>
            </a:xfrm>
            <a:custGeom>
              <a:avLst/>
              <a:gdLst/>
              <a:ahLst/>
              <a:cxnLst/>
              <a:rect l="l" t="t" r="r" b="b"/>
              <a:pathLst>
                <a:path w="12643" h="11227" extrusionOk="0">
                  <a:moveTo>
                    <a:pt x="6289" y="1"/>
                  </a:moveTo>
                  <a:cubicBezTo>
                    <a:pt x="5638" y="1"/>
                    <a:pt x="4978" y="114"/>
                    <a:pt x="4337" y="353"/>
                  </a:cubicBezTo>
                  <a:cubicBezTo>
                    <a:pt x="1435" y="1454"/>
                    <a:pt x="0" y="4689"/>
                    <a:pt x="1101" y="7592"/>
                  </a:cubicBezTo>
                  <a:cubicBezTo>
                    <a:pt x="1954" y="9839"/>
                    <a:pt x="4087" y="11226"/>
                    <a:pt x="6338" y="11226"/>
                  </a:cubicBezTo>
                  <a:cubicBezTo>
                    <a:pt x="6994" y="11226"/>
                    <a:pt x="7659" y="11109"/>
                    <a:pt x="8306" y="10861"/>
                  </a:cubicBezTo>
                  <a:cubicBezTo>
                    <a:pt x="11208" y="9760"/>
                    <a:pt x="12643" y="6524"/>
                    <a:pt x="11542" y="3622"/>
                  </a:cubicBezTo>
                  <a:cubicBezTo>
                    <a:pt x="10687" y="1369"/>
                    <a:pt x="8546" y="1"/>
                    <a:pt x="628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39;p49">
              <a:extLst>
                <a:ext uri="{FF2B5EF4-FFF2-40B4-BE49-F238E27FC236}">
                  <a16:creationId xmlns:a16="http://schemas.microsoft.com/office/drawing/2014/main" id="{703A8E62-0B86-F980-1F45-2648A367C9B6}"/>
                </a:ext>
              </a:extLst>
            </p:cNvPr>
            <p:cNvSpPr/>
            <p:nvPr/>
          </p:nvSpPr>
          <p:spPr>
            <a:xfrm flipH="1">
              <a:off x="3040727" y="844139"/>
              <a:ext cx="237953" cy="392037"/>
            </a:xfrm>
            <a:custGeom>
              <a:avLst/>
              <a:gdLst/>
              <a:ahLst/>
              <a:cxnLst/>
              <a:rect l="l" t="t" r="r" b="b"/>
              <a:pathLst>
                <a:path w="8140" h="13411" extrusionOk="0">
                  <a:moveTo>
                    <a:pt x="5938" y="1"/>
                  </a:moveTo>
                  <a:lnTo>
                    <a:pt x="1802" y="4837"/>
                  </a:lnTo>
                  <a:cubicBezTo>
                    <a:pt x="2636" y="6705"/>
                    <a:pt x="3036" y="8773"/>
                    <a:pt x="367" y="9908"/>
                  </a:cubicBezTo>
                  <a:cubicBezTo>
                    <a:pt x="1" y="10808"/>
                    <a:pt x="2169" y="13410"/>
                    <a:pt x="2169" y="13410"/>
                  </a:cubicBezTo>
                  <a:cubicBezTo>
                    <a:pt x="2169" y="13410"/>
                    <a:pt x="7072" y="10141"/>
                    <a:pt x="8140" y="8607"/>
                  </a:cubicBezTo>
                  <a:cubicBezTo>
                    <a:pt x="6105" y="7239"/>
                    <a:pt x="5838" y="2569"/>
                    <a:pt x="5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40;p49">
              <a:extLst>
                <a:ext uri="{FF2B5EF4-FFF2-40B4-BE49-F238E27FC236}">
                  <a16:creationId xmlns:a16="http://schemas.microsoft.com/office/drawing/2014/main" id="{0A6C92D1-254A-2A5C-B539-55FFB6C44113}"/>
                </a:ext>
              </a:extLst>
            </p:cNvPr>
            <p:cNvSpPr/>
            <p:nvPr/>
          </p:nvSpPr>
          <p:spPr>
            <a:xfrm flipH="1">
              <a:off x="3145058" y="900704"/>
              <a:ext cx="80974" cy="123858"/>
            </a:xfrm>
            <a:custGeom>
              <a:avLst/>
              <a:gdLst/>
              <a:ahLst/>
              <a:cxnLst/>
              <a:rect l="l" t="t" r="r" b="b"/>
              <a:pathLst>
                <a:path w="2770" h="4237" extrusionOk="0">
                  <a:moveTo>
                    <a:pt x="2436" y="0"/>
                  </a:moveTo>
                  <a:lnTo>
                    <a:pt x="1" y="2902"/>
                  </a:lnTo>
                  <a:cubicBezTo>
                    <a:pt x="201" y="3336"/>
                    <a:pt x="334" y="3770"/>
                    <a:pt x="468" y="4237"/>
                  </a:cubicBezTo>
                  <a:cubicBezTo>
                    <a:pt x="1502" y="3903"/>
                    <a:pt x="2769" y="2502"/>
                    <a:pt x="2703" y="1368"/>
                  </a:cubicBezTo>
                  <a:cubicBezTo>
                    <a:pt x="2703" y="901"/>
                    <a:pt x="2603" y="434"/>
                    <a:pt x="243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41;p49">
              <a:extLst>
                <a:ext uri="{FF2B5EF4-FFF2-40B4-BE49-F238E27FC236}">
                  <a16:creationId xmlns:a16="http://schemas.microsoft.com/office/drawing/2014/main" id="{3C64CFE2-3093-6182-F9CD-A77CB075B15E}"/>
                </a:ext>
              </a:extLst>
            </p:cNvPr>
            <p:cNvSpPr/>
            <p:nvPr/>
          </p:nvSpPr>
          <p:spPr>
            <a:xfrm flipH="1">
              <a:off x="3094340" y="606450"/>
              <a:ext cx="320856" cy="397124"/>
            </a:xfrm>
            <a:custGeom>
              <a:avLst/>
              <a:gdLst/>
              <a:ahLst/>
              <a:cxnLst/>
              <a:rect l="l" t="t" r="r" b="b"/>
              <a:pathLst>
                <a:path w="10976" h="13585" extrusionOk="0">
                  <a:moveTo>
                    <a:pt x="5583" y="1"/>
                  </a:moveTo>
                  <a:cubicBezTo>
                    <a:pt x="4749" y="1"/>
                    <a:pt x="3894" y="228"/>
                    <a:pt x="3103" y="726"/>
                  </a:cubicBezTo>
                  <a:cubicBezTo>
                    <a:pt x="1" y="2594"/>
                    <a:pt x="367" y="7731"/>
                    <a:pt x="1602" y="10633"/>
                  </a:cubicBezTo>
                  <a:cubicBezTo>
                    <a:pt x="2387" y="12510"/>
                    <a:pt x="4184" y="13584"/>
                    <a:pt x="5976" y="13584"/>
                  </a:cubicBezTo>
                  <a:cubicBezTo>
                    <a:pt x="7305" y="13584"/>
                    <a:pt x="8632" y="12993"/>
                    <a:pt x="9541" y="11701"/>
                  </a:cubicBezTo>
                  <a:cubicBezTo>
                    <a:pt x="10975" y="9699"/>
                    <a:pt x="10608" y="7698"/>
                    <a:pt x="10241" y="4295"/>
                  </a:cubicBezTo>
                  <a:cubicBezTo>
                    <a:pt x="10021" y="1726"/>
                    <a:pt x="7880" y="1"/>
                    <a:pt x="55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42;p49">
              <a:extLst>
                <a:ext uri="{FF2B5EF4-FFF2-40B4-BE49-F238E27FC236}">
                  <a16:creationId xmlns:a16="http://schemas.microsoft.com/office/drawing/2014/main" id="{D146D4FB-E46F-4753-ADBA-3B7BC7467C9B}"/>
                </a:ext>
              </a:extLst>
            </p:cNvPr>
            <p:cNvSpPr/>
            <p:nvPr/>
          </p:nvSpPr>
          <p:spPr>
            <a:xfrm flipH="1">
              <a:off x="2504399" y="1123953"/>
              <a:ext cx="489557" cy="828449"/>
            </a:xfrm>
            <a:custGeom>
              <a:avLst/>
              <a:gdLst/>
              <a:ahLst/>
              <a:cxnLst/>
              <a:rect l="l" t="t" r="r" b="b"/>
              <a:pathLst>
                <a:path w="16747" h="28340" extrusionOk="0">
                  <a:moveTo>
                    <a:pt x="2981" y="0"/>
                  </a:moveTo>
                  <a:cubicBezTo>
                    <a:pt x="2192" y="0"/>
                    <a:pt x="1409" y="352"/>
                    <a:pt x="901" y="1036"/>
                  </a:cubicBezTo>
                  <a:cubicBezTo>
                    <a:pt x="1" y="2170"/>
                    <a:pt x="234" y="3838"/>
                    <a:pt x="1368" y="4705"/>
                  </a:cubicBezTo>
                  <a:lnTo>
                    <a:pt x="1435" y="4772"/>
                  </a:lnTo>
                  <a:lnTo>
                    <a:pt x="2769" y="5840"/>
                  </a:lnTo>
                  <a:cubicBezTo>
                    <a:pt x="3203" y="6206"/>
                    <a:pt x="3670" y="6573"/>
                    <a:pt x="4104" y="6940"/>
                  </a:cubicBezTo>
                  <a:cubicBezTo>
                    <a:pt x="4971" y="7708"/>
                    <a:pt x="5838" y="8475"/>
                    <a:pt x="6672" y="9275"/>
                  </a:cubicBezTo>
                  <a:cubicBezTo>
                    <a:pt x="7506" y="10043"/>
                    <a:pt x="8340" y="10843"/>
                    <a:pt x="9107" y="11677"/>
                  </a:cubicBezTo>
                  <a:cubicBezTo>
                    <a:pt x="9875" y="12511"/>
                    <a:pt x="10608" y="13345"/>
                    <a:pt x="11276" y="14212"/>
                  </a:cubicBezTo>
                  <a:lnTo>
                    <a:pt x="11309" y="14279"/>
                  </a:lnTo>
                  <a:lnTo>
                    <a:pt x="11342" y="14312"/>
                  </a:lnTo>
                  <a:cubicBezTo>
                    <a:pt x="11342" y="14346"/>
                    <a:pt x="11376" y="14346"/>
                    <a:pt x="11409" y="14379"/>
                  </a:cubicBezTo>
                  <a:cubicBezTo>
                    <a:pt x="11442" y="14446"/>
                    <a:pt x="11476" y="14512"/>
                    <a:pt x="11509" y="14579"/>
                  </a:cubicBezTo>
                  <a:cubicBezTo>
                    <a:pt x="11609" y="14779"/>
                    <a:pt x="11676" y="14946"/>
                    <a:pt x="11776" y="15180"/>
                  </a:cubicBezTo>
                  <a:cubicBezTo>
                    <a:pt x="11943" y="15680"/>
                    <a:pt x="12076" y="16180"/>
                    <a:pt x="12176" y="16681"/>
                  </a:cubicBezTo>
                  <a:cubicBezTo>
                    <a:pt x="12410" y="17748"/>
                    <a:pt x="12610" y="18882"/>
                    <a:pt x="12777" y="20050"/>
                  </a:cubicBezTo>
                  <a:cubicBezTo>
                    <a:pt x="13110" y="22351"/>
                    <a:pt x="13344" y="24753"/>
                    <a:pt x="13544" y="27121"/>
                  </a:cubicBezTo>
                  <a:lnTo>
                    <a:pt x="13544" y="27155"/>
                  </a:lnTo>
                  <a:cubicBezTo>
                    <a:pt x="13629" y="27939"/>
                    <a:pt x="14245" y="28340"/>
                    <a:pt x="14859" y="28340"/>
                  </a:cubicBezTo>
                  <a:cubicBezTo>
                    <a:pt x="15446" y="28340"/>
                    <a:pt x="16031" y="27972"/>
                    <a:pt x="16146" y="27222"/>
                  </a:cubicBezTo>
                  <a:cubicBezTo>
                    <a:pt x="16513" y="24786"/>
                    <a:pt x="16713" y="22285"/>
                    <a:pt x="16713" y="19783"/>
                  </a:cubicBezTo>
                  <a:cubicBezTo>
                    <a:pt x="16746" y="18515"/>
                    <a:pt x="16679" y="17214"/>
                    <a:pt x="16513" y="15947"/>
                  </a:cubicBezTo>
                  <a:cubicBezTo>
                    <a:pt x="16446" y="15246"/>
                    <a:pt x="16312" y="14579"/>
                    <a:pt x="16146" y="13879"/>
                  </a:cubicBezTo>
                  <a:cubicBezTo>
                    <a:pt x="16046" y="13512"/>
                    <a:pt x="15946" y="13145"/>
                    <a:pt x="15812" y="12778"/>
                  </a:cubicBezTo>
                  <a:cubicBezTo>
                    <a:pt x="15745" y="12611"/>
                    <a:pt x="15645" y="12378"/>
                    <a:pt x="15545" y="12177"/>
                  </a:cubicBezTo>
                  <a:lnTo>
                    <a:pt x="15345" y="11844"/>
                  </a:lnTo>
                  <a:lnTo>
                    <a:pt x="15278" y="11677"/>
                  </a:lnTo>
                  <a:lnTo>
                    <a:pt x="15178" y="11577"/>
                  </a:lnTo>
                  <a:cubicBezTo>
                    <a:pt x="13811" y="9375"/>
                    <a:pt x="12176" y="7341"/>
                    <a:pt x="10308" y="5539"/>
                  </a:cubicBezTo>
                  <a:cubicBezTo>
                    <a:pt x="9441" y="4639"/>
                    <a:pt x="8507" y="3771"/>
                    <a:pt x="7540" y="2937"/>
                  </a:cubicBezTo>
                  <a:cubicBezTo>
                    <a:pt x="7073" y="2537"/>
                    <a:pt x="6606" y="2137"/>
                    <a:pt x="6105" y="1737"/>
                  </a:cubicBezTo>
                  <a:cubicBezTo>
                    <a:pt x="5605" y="1303"/>
                    <a:pt x="5138" y="969"/>
                    <a:pt x="4571" y="536"/>
                  </a:cubicBezTo>
                  <a:cubicBezTo>
                    <a:pt x="4101" y="176"/>
                    <a:pt x="3539" y="0"/>
                    <a:pt x="2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43;p49">
              <a:extLst>
                <a:ext uri="{FF2B5EF4-FFF2-40B4-BE49-F238E27FC236}">
                  <a16:creationId xmlns:a16="http://schemas.microsoft.com/office/drawing/2014/main" id="{C6A7B8A8-EC01-3313-BABE-C6B8026A12BC}"/>
                </a:ext>
              </a:extLst>
            </p:cNvPr>
            <p:cNvSpPr/>
            <p:nvPr/>
          </p:nvSpPr>
          <p:spPr>
            <a:xfrm flipH="1">
              <a:off x="2500511" y="1432034"/>
              <a:ext cx="98514" cy="149670"/>
            </a:xfrm>
            <a:custGeom>
              <a:avLst/>
              <a:gdLst/>
              <a:ahLst/>
              <a:cxnLst/>
              <a:rect l="l" t="t" r="r" b="b"/>
              <a:pathLst>
                <a:path w="3370" h="5120" extrusionOk="0">
                  <a:moveTo>
                    <a:pt x="870" y="1"/>
                  </a:moveTo>
                  <a:cubicBezTo>
                    <a:pt x="799" y="1"/>
                    <a:pt x="731" y="13"/>
                    <a:pt x="668" y="37"/>
                  </a:cubicBezTo>
                  <a:cubicBezTo>
                    <a:pt x="34" y="304"/>
                    <a:pt x="0" y="1638"/>
                    <a:pt x="568" y="3039"/>
                  </a:cubicBezTo>
                  <a:cubicBezTo>
                    <a:pt x="1069" y="4249"/>
                    <a:pt x="1884" y="5120"/>
                    <a:pt x="2504" y="5120"/>
                  </a:cubicBezTo>
                  <a:cubicBezTo>
                    <a:pt x="2585" y="5120"/>
                    <a:pt x="2663" y="5105"/>
                    <a:pt x="2736" y="5074"/>
                  </a:cubicBezTo>
                  <a:cubicBezTo>
                    <a:pt x="3336" y="4807"/>
                    <a:pt x="3370" y="3473"/>
                    <a:pt x="2802" y="2105"/>
                  </a:cubicBezTo>
                  <a:cubicBezTo>
                    <a:pt x="2296" y="853"/>
                    <a:pt x="1469" y="1"/>
                    <a:pt x="87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44;p49">
              <a:extLst>
                <a:ext uri="{FF2B5EF4-FFF2-40B4-BE49-F238E27FC236}">
                  <a16:creationId xmlns:a16="http://schemas.microsoft.com/office/drawing/2014/main" id="{50E48120-994F-CCE1-3FDA-78E8F11D886E}"/>
                </a:ext>
              </a:extLst>
            </p:cNvPr>
            <p:cNvSpPr/>
            <p:nvPr/>
          </p:nvSpPr>
          <p:spPr>
            <a:xfrm flipH="1">
              <a:off x="2504399" y="1880227"/>
              <a:ext cx="132657" cy="109710"/>
            </a:xfrm>
            <a:custGeom>
              <a:avLst/>
              <a:gdLst/>
              <a:ahLst/>
              <a:cxnLst/>
              <a:rect l="l" t="t" r="r" b="b"/>
              <a:pathLst>
                <a:path w="4538" h="3753" extrusionOk="0">
                  <a:moveTo>
                    <a:pt x="2671" y="1"/>
                  </a:moveTo>
                  <a:cubicBezTo>
                    <a:pt x="2593" y="1"/>
                    <a:pt x="2515" y="6"/>
                    <a:pt x="2436" y="16"/>
                  </a:cubicBezTo>
                  <a:cubicBezTo>
                    <a:pt x="1802" y="116"/>
                    <a:pt x="1268" y="550"/>
                    <a:pt x="1035" y="1150"/>
                  </a:cubicBezTo>
                  <a:lnTo>
                    <a:pt x="1" y="3686"/>
                  </a:lnTo>
                  <a:lnTo>
                    <a:pt x="4404" y="3752"/>
                  </a:lnTo>
                  <a:cubicBezTo>
                    <a:pt x="4537" y="3018"/>
                    <a:pt x="4537" y="2318"/>
                    <a:pt x="4504" y="1617"/>
                  </a:cubicBezTo>
                  <a:cubicBezTo>
                    <a:pt x="4381" y="696"/>
                    <a:pt x="3579" y="1"/>
                    <a:pt x="267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45;p49">
              <a:extLst>
                <a:ext uri="{FF2B5EF4-FFF2-40B4-BE49-F238E27FC236}">
                  <a16:creationId xmlns:a16="http://schemas.microsoft.com/office/drawing/2014/main" id="{57D6E0BC-F994-D60A-78FE-39E1690D704C}"/>
                </a:ext>
              </a:extLst>
            </p:cNvPr>
            <p:cNvSpPr/>
            <p:nvPr/>
          </p:nvSpPr>
          <p:spPr>
            <a:xfrm flipH="1">
              <a:off x="2508316" y="1987949"/>
              <a:ext cx="128740" cy="82903"/>
            </a:xfrm>
            <a:custGeom>
              <a:avLst/>
              <a:gdLst/>
              <a:ahLst/>
              <a:cxnLst/>
              <a:rect l="l" t="t" r="r" b="b"/>
              <a:pathLst>
                <a:path w="4404" h="2836" extrusionOk="0">
                  <a:moveTo>
                    <a:pt x="1" y="1"/>
                  </a:moveTo>
                  <a:lnTo>
                    <a:pt x="601" y="2836"/>
                  </a:lnTo>
                  <a:lnTo>
                    <a:pt x="4270" y="2702"/>
                  </a:lnTo>
                  <a:lnTo>
                    <a:pt x="4404" y="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46;p49">
              <a:extLst>
                <a:ext uri="{FF2B5EF4-FFF2-40B4-BE49-F238E27FC236}">
                  <a16:creationId xmlns:a16="http://schemas.microsoft.com/office/drawing/2014/main" id="{397A92DF-7F58-4AB7-707B-A1E93488C8B0}"/>
                </a:ext>
              </a:extLst>
            </p:cNvPr>
            <p:cNvSpPr/>
            <p:nvPr/>
          </p:nvSpPr>
          <p:spPr>
            <a:xfrm flipH="1">
              <a:off x="3063149" y="760067"/>
              <a:ext cx="101437" cy="139878"/>
            </a:xfrm>
            <a:custGeom>
              <a:avLst/>
              <a:gdLst/>
              <a:ahLst/>
              <a:cxnLst/>
              <a:rect l="l" t="t" r="r" b="b"/>
              <a:pathLst>
                <a:path w="3470" h="4785" extrusionOk="0">
                  <a:moveTo>
                    <a:pt x="1877" y="1"/>
                  </a:moveTo>
                  <a:cubicBezTo>
                    <a:pt x="1025" y="1"/>
                    <a:pt x="261" y="969"/>
                    <a:pt x="134" y="2209"/>
                  </a:cubicBezTo>
                  <a:cubicBezTo>
                    <a:pt x="0" y="3544"/>
                    <a:pt x="567" y="4678"/>
                    <a:pt x="1468" y="4778"/>
                  </a:cubicBezTo>
                  <a:cubicBezTo>
                    <a:pt x="1508" y="4783"/>
                    <a:pt x="1548" y="4785"/>
                    <a:pt x="1588" y="4785"/>
                  </a:cubicBezTo>
                  <a:cubicBezTo>
                    <a:pt x="2411" y="4785"/>
                    <a:pt x="3177" y="3817"/>
                    <a:pt x="3336" y="2576"/>
                  </a:cubicBezTo>
                  <a:cubicBezTo>
                    <a:pt x="3469" y="1275"/>
                    <a:pt x="2869" y="108"/>
                    <a:pt x="2002" y="8"/>
                  </a:cubicBezTo>
                  <a:cubicBezTo>
                    <a:pt x="1960" y="3"/>
                    <a:pt x="1919" y="1"/>
                    <a:pt x="1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47;p49">
              <a:extLst>
                <a:ext uri="{FF2B5EF4-FFF2-40B4-BE49-F238E27FC236}">
                  <a16:creationId xmlns:a16="http://schemas.microsoft.com/office/drawing/2014/main" id="{AC72856B-E6CA-2438-5BF0-7228DBD491EA}"/>
                </a:ext>
              </a:extLst>
            </p:cNvPr>
            <p:cNvSpPr/>
            <p:nvPr/>
          </p:nvSpPr>
          <p:spPr>
            <a:xfrm flipH="1">
              <a:off x="3202003" y="756150"/>
              <a:ext cx="76385" cy="45749"/>
            </a:xfrm>
            <a:custGeom>
              <a:avLst/>
              <a:gdLst/>
              <a:ahLst/>
              <a:cxnLst/>
              <a:rect l="l" t="t" r="r" b="b"/>
              <a:pathLst>
                <a:path w="2613" h="1565" extrusionOk="0">
                  <a:moveTo>
                    <a:pt x="2137" y="0"/>
                  </a:moveTo>
                  <a:cubicBezTo>
                    <a:pt x="2112" y="0"/>
                    <a:pt x="2086" y="3"/>
                    <a:pt x="2059" y="8"/>
                  </a:cubicBezTo>
                  <a:lnTo>
                    <a:pt x="558" y="108"/>
                  </a:lnTo>
                  <a:cubicBezTo>
                    <a:pt x="324" y="108"/>
                    <a:pt x="157" y="242"/>
                    <a:pt x="124" y="475"/>
                  </a:cubicBezTo>
                  <a:lnTo>
                    <a:pt x="57" y="1076"/>
                  </a:lnTo>
                  <a:cubicBezTo>
                    <a:pt x="0" y="1332"/>
                    <a:pt x="211" y="1564"/>
                    <a:pt x="461" y="1564"/>
                  </a:cubicBezTo>
                  <a:cubicBezTo>
                    <a:pt x="503" y="1564"/>
                    <a:pt x="547" y="1557"/>
                    <a:pt x="591" y="1543"/>
                  </a:cubicBezTo>
                  <a:lnTo>
                    <a:pt x="2025" y="1209"/>
                  </a:lnTo>
                  <a:cubicBezTo>
                    <a:pt x="2125" y="1176"/>
                    <a:pt x="2259" y="1076"/>
                    <a:pt x="2292" y="976"/>
                  </a:cubicBezTo>
                  <a:lnTo>
                    <a:pt x="2459" y="609"/>
                  </a:lnTo>
                  <a:cubicBezTo>
                    <a:pt x="2612" y="333"/>
                    <a:pt x="2427" y="0"/>
                    <a:pt x="21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48;p49">
              <a:extLst>
                <a:ext uri="{FF2B5EF4-FFF2-40B4-BE49-F238E27FC236}">
                  <a16:creationId xmlns:a16="http://schemas.microsoft.com/office/drawing/2014/main" id="{F00FA106-3A8B-03C9-9537-AD82CBFC7505}"/>
                </a:ext>
              </a:extLst>
            </p:cNvPr>
            <p:cNvSpPr/>
            <p:nvPr/>
          </p:nvSpPr>
          <p:spPr>
            <a:xfrm flipH="1">
              <a:off x="3343196" y="759160"/>
              <a:ext cx="39727" cy="41656"/>
            </a:xfrm>
            <a:custGeom>
              <a:avLst/>
              <a:gdLst/>
              <a:ahLst/>
              <a:cxnLst/>
              <a:rect l="l" t="t" r="r" b="b"/>
              <a:pathLst>
                <a:path w="1359" h="1425" extrusionOk="0">
                  <a:moveTo>
                    <a:pt x="190" y="0"/>
                  </a:moveTo>
                  <a:cubicBezTo>
                    <a:pt x="78" y="0"/>
                    <a:pt x="1" y="120"/>
                    <a:pt x="31" y="239"/>
                  </a:cubicBezTo>
                  <a:lnTo>
                    <a:pt x="264" y="939"/>
                  </a:lnTo>
                  <a:cubicBezTo>
                    <a:pt x="298" y="973"/>
                    <a:pt x="331" y="1040"/>
                    <a:pt x="364" y="1040"/>
                  </a:cubicBezTo>
                  <a:lnTo>
                    <a:pt x="1065" y="1406"/>
                  </a:lnTo>
                  <a:cubicBezTo>
                    <a:pt x="1089" y="1419"/>
                    <a:pt x="1115" y="1424"/>
                    <a:pt x="1140" y="1424"/>
                  </a:cubicBezTo>
                  <a:cubicBezTo>
                    <a:pt x="1253" y="1424"/>
                    <a:pt x="1359" y="1315"/>
                    <a:pt x="1332" y="1206"/>
                  </a:cubicBezTo>
                  <a:lnTo>
                    <a:pt x="1098" y="172"/>
                  </a:lnTo>
                  <a:cubicBezTo>
                    <a:pt x="1065" y="106"/>
                    <a:pt x="998" y="39"/>
                    <a:pt x="931" y="39"/>
                  </a:cubicBezTo>
                  <a:lnTo>
                    <a:pt x="231" y="5"/>
                  </a:lnTo>
                  <a:cubicBezTo>
                    <a:pt x="217" y="2"/>
                    <a:pt x="203" y="0"/>
                    <a:pt x="1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49;p49">
              <a:extLst>
                <a:ext uri="{FF2B5EF4-FFF2-40B4-BE49-F238E27FC236}">
                  <a16:creationId xmlns:a16="http://schemas.microsoft.com/office/drawing/2014/main" id="{1391564D-ECF8-FC42-076F-2253602E3337}"/>
                </a:ext>
              </a:extLst>
            </p:cNvPr>
            <p:cNvSpPr/>
            <p:nvPr/>
          </p:nvSpPr>
          <p:spPr>
            <a:xfrm flipH="1">
              <a:off x="2794999" y="1210773"/>
              <a:ext cx="177500" cy="813277"/>
            </a:xfrm>
            <a:custGeom>
              <a:avLst/>
              <a:gdLst/>
              <a:ahLst/>
              <a:cxnLst/>
              <a:rect l="l" t="t" r="r" b="b"/>
              <a:pathLst>
                <a:path w="6072" h="27821" extrusionOk="0">
                  <a:moveTo>
                    <a:pt x="2669" y="1"/>
                  </a:moveTo>
                  <a:cubicBezTo>
                    <a:pt x="2603" y="1"/>
                    <a:pt x="2569" y="34"/>
                    <a:pt x="2569" y="101"/>
                  </a:cubicBezTo>
                  <a:cubicBezTo>
                    <a:pt x="2603" y="2669"/>
                    <a:pt x="2769" y="5438"/>
                    <a:pt x="3103" y="8340"/>
                  </a:cubicBezTo>
                  <a:cubicBezTo>
                    <a:pt x="3370" y="10775"/>
                    <a:pt x="3737" y="13210"/>
                    <a:pt x="4204" y="15879"/>
                  </a:cubicBezTo>
                  <a:cubicBezTo>
                    <a:pt x="4471" y="17280"/>
                    <a:pt x="4771" y="18714"/>
                    <a:pt x="5104" y="20315"/>
                  </a:cubicBezTo>
                  <a:cubicBezTo>
                    <a:pt x="5805" y="23718"/>
                    <a:pt x="3537" y="27020"/>
                    <a:pt x="101" y="27587"/>
                  </a:cubicBezTo>
                  <a:cubicBezTo>
                    <a:pt x="34" y="27587"/>
                    <a:pt x="1" y="27654"/>
                    <a:pt x="1" y="27721"/>
                  </a:cubicBezTo>
                  <a:cubicBezTo>
                    <a:pt x="1" y="27754"/>
                    <a:pt x="67" y="27821"/>
                    <a:pt x="101" y="27821"/>
                  </a:cubicBezTo>
                  <a:lnTo>
                    <a:pt x="134" y="27787"/>
                  </a:lnTo>
                  <a:cubicBezTo>
                    <a:pt x="3703" y="27220"/>
                    <a:pt x="6072" y="23785"/>
                    <a:pt x="5304" y="20249"/>
                  </a:cubicBezTo>
                  <a:cubicBezTo>
                    <a:pt x="4971" y="18681"/>
                    <a:pt x="4671" y="17213"/>
                    <a:pt x="4437" y="15812"/>
                  </a:cubicBezTo>
                  <a:cubicBezTo>
                    <a:pt x="3937" y="13177"/>
                    <a:pt x="3603" y="10742"/>
                    <a:pt x="3303" y="8307"/>
                  </a:cubicBezTo>
                  <a:cubicBezTo>
                    <a:pt x="3003" y="5438"/>
                    <a:pt x="2803" y="2669"/>
                    <a:pt x="2803" y="101"/>
                  </a:cubicBezTo>
                  <a:cubicBezTo>
                    <a:pt x="2803" y="34"/>
                    <a:pt x="2736" y="1"/>
                    <a:pt x="2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" name="video5866400666016027147">
            <a:hlinkClick r:id="" action="ppaction://media"/>
            <a:extLst>
              <a:ext uri="{FF2B5EF4-FFF2-40B4-BE49-F238E27FC236}">
                <a16:creationId xmlns:a16="http://schemas.microsoft.com/office/drawing/2014/main" id="{E228561A-6B64-2E31-87CE-050AFE08F2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5385" y="-1326"/>
            <a:ext cx="2314575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3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0634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</p:childTnLst>
        </p:cTn>
      </p:par>
    </p:tnLst>
    <p:bldLst>
      <p:bldP spid="207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66"/>
          <p:cNvSpPr txBox="1">
            <a:spLocks noGrp="1"/>
          </p:cNvSpPr>
          <p:nvPr>
            <p:ph type="title"/>
          </p:nvPr>
        </p:nvSpPr>
        <p:spPr>
          <a:xfrm>
            <a:off x="915025" y="1989150"/>
            <a:ext cx="4463100" cy="15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34343"/>
                </a:solidFill>
              </a:rPr>
              <a:t>Conclusion</a:t>
            </a:r>
          </a:p>
        </p:txBody>
      </p:sp>
      <p:sp>
        <p:nvSpPr>
          <p:cNvPr id="2078" name="Google Shape;2078;p66"/>
          <p:cNvSpPr txBox="1">
            <a:spLocks noGrp="1"/>
          </p:cNvSpPr>
          <p:nvPr>
            <p:ph type="title" idx="2"/>
          </p:nvPr>
        </p:nvSpPr>
        <p:spPr>
          <a:xfrm>
            <a:off x="915025" y="1216950"/>
            <a:ext cx="1933200" cy="7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Fira Sans Extra Condensed" charset="0"/>
              </a:rPr>
              <a:t>05</a:t>
            </a:r>
            <a:endParaRPr b="1" dirty="0">
              <a:latin typeface="Fira Sans Extra Condensed" charset="0"/>
            </a:endParaRPr>
          </a:p>
        </p:txBody>
      </p:sp>
      <p:sp>
        <p:nvSpPr>
          <p:cNvPr id="2" name="Google Shape;2077;p66">
            <a:extLst>
              <a:ext uri="{FF2B5EF4-FFF2-40B4-BE49-F238E27FC236}">
                <a16:creationId xmlns:a16="http://schemas.microsoft.com/office/drawing/2014/main" id="{D2255448-A73F-754B-10FE-69508F54DBC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15025" y="3569550"/>
            <a:ext cx="4463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1400" dirty="0">
                <a:solidFill>
                  <a:srgbClr val="434343"/>
                </a:solidFill>
                <a:latin typeface="Montserrat" panose="00000500000000000000" pitchFamily="2" charset="0"/>
              </a:rPr>
              <a:t>A conclusion about the project</a:t>
            </a:r>
          </a:p>
        </p:txBody>
      </p:sp>
      <p:grpSp>
        <p:nvGrpSpPr>
          <p:cNvPr id="2634" name="Google Shape;2251;p67">
            <a:extLst>
              <a:ext uri="{FF2B5EF4-FFF2-40B4-BE49-F238E27FC236}">
                <a16:creationId xmlns:a16="http://schemas.microsoft.com/office/drawing/2014/main" id="{25353099-025D-0D0D-3AD7-E0FDA2C15196}"/>
              </a:ext>
            </a:extLst>
          </p:cNvPr>
          <p:cNvGrpSpPr/>
          <p:nvPr/>
        </p:nvGrpSpPr>
        <p:grpSpPr>
          <a:xfrm>
            <a:off x="5752249" y="1514837"/>
            <a:ext cx="3114081" cy="2676742"/>
            <a:chOff x="5752249" y="1514837"/>
            <a:chExt cx="3114081" cy="2676742"/>
          </a:xfrm>
        </p:grpSpPr>
        <p:sp>
          <p:nvSpPr>
            <p:cNvPr id="2635" name="Google Shape;2252;p67">
              <a:extLst>
                <a:ext uri="{FF2B5EF4-FFF2-40B4-BE49-F238E27FC236}">
                  <a16:creationId xmlns:a16="http://schemas.microsoft.com/office/drawing/2014/main" id="{3B61B2C4-9DD1-788B-B630-4CCE3AB9C830}"/>
                </a:ext>
              </a:extLst>
            </p:cNvPr>
            <p:cNvSpPr/>
            <p:nvPr/>
          </p:nvSpPr>
          <p:spPr>
            <a:xfrm>
              <a:off x="5752249" y="2215467"/>
              <a:ext cx="3114081" cy="1976112"/>
            </a:xfrm>
            <a:custGeom>
              <a:avLst/>
              <a:gdLst/>
              <a:ahLst/>
              <a:cxnLst/>
              <a:rect l="l" t="t" r="r" b="b"/>
              <a:pathLst>
                <a:path w="121088" h="74683" extrusionOk="0">
                  <a:moveTo>
                    <a:pt x="57270" y="0"/>
                  </a:moveTo>
                  <a:cubicBezTo>
                    <a:pt x="56389" y="0"/>
                    <a:pt x="55508" y="232"/>
                    <a:pt x="54722" y="697"/>
                  </a:cubicBezTo>
                  <a:lnTo>
                    <a:pt x="3287" y="30962"/>
                  </a:lnTo>
                  <a:cubicBezTo>
                    <a:pt x="13" y="32903"/>
                    <a:pt x="1" y="37642"/>
                    <a:pt x="3275" y="39594"/>
                  </a:cubicBezTo>
                  <a:lnTo>
                    <a:pt x="61104" y="73980"/>
                  </a:lnTo>
                  <a:cubicBezTo>
                    <a:pt x="61894" y="74447"/>
                    <a:pt x="62785" y="74682"/>
                    <a:pt x="63674" y="74682"/>
                  </a:cubicBezTo>
                  <a:cubicBezTo>
                    <a:pt x="64553" y="74682"/>
                    <a:pt x="65431" y="74453"/>
                    <a:pt x="66211" y="73991"/>
                  </a:cubicBezTo>
                  <a:lnTo>
                    <a:pt x="117801" y="43559"/>
                  </a:lnTo>
                  <a:cubicBezTo>
                    <a:pt x="121087" y="41618"/>
                    <a:pt x="121087" y="36856"/>
                    <a:pt x="117801" y="34915"/>
                  </a:cubicBezTo>
                  <a:lnTo>
                    <a:pt x="59818" y="697"/>
                  </a:lnTo>
                  <a:cubicBezTo>
                    <a:pt x="59032" y="232"/>
                    <a:pt x="58151" y="0"/>
                    <a:pt x="57270" y="0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2636" name="Google Shape;2253;p67">
              <a:extLst>
                <a:ext uri="{FF2B5EF4-FFF2-40B4-BE49-F238E27FC236}">
                  <a16:creationId xmlns:a16="http://schemas.microsoft.com/office/drawing/2014/main" id="{E043DC95-B67D-8D72-BBE0-0CA33E8511E9}"/>
                </a:ext>
              </a:extLst>
            </p:cNvPr>
            <p:cNvGrpSpPr/>
            <p:nvPr/>
          </p:nvGrpSpPr>
          <p:grpSpPr>
            <a:xfrm>
              <a:off x="7629068" y="2063931"/>
              <a:ext cx="765614" cy="1374262"/>
              <a:chOff x="6388249" y="2170367"/>
              <a:chExt cx="820242" cy="1472319"/>
            </a:xfrm>
          </p:grpSpPr>
          <p:sp>
            <p:nvSpPr>
              <p:cNvPr id="2760" name="Google Shape;2254;p67">
                <a:extLst>
                  <a:ext uri="{FF2B5EF4-FFF2-40B4-BE49-F238E27FC236}">
                    <a16:creationId xmlns:a16="http://schemas.microsoft.com/office/drawing/2014/main" id="{98DF7EF1-B43F-7816-1E2F-18B491910B2E}"/>
                  </a:ext>
                </a:extLst>
              </p:cNvPr>
              <p:cNvSpPr/>
              <p:nvPr/>
            </p:nvSpPr>
            <p:spPr>
              <a:xfrm>
                <a:off x="6795244" y="3146853"/>
                <a:ext cx="398786" cy="482859"/>
              </a:xfrm>
              <a:custGeom>
                <a:avLst/>
                <a:gdLst/>
                <a:ahLst/>
                <a:cxnLst/>
                <a:rect l="l" t="t" r="r" b="b"/>
                <a:pathLst>
                  <a:path w="13158" h="15932" extrusionOk="0">
                    <a:moveTo>
                      <a:pt x="13134" y="0"/>
                    </a:moveTo>
                    <a:lnTo>
                      <a:pt x="1" y="7775"/>
                    </a:lnTo>
                    <a:lnTo>
                      <a:pt x="1" y="15931"/>
                    </a:lnTo>
                    <a:cubicBezTo>
                      <a:pt x="1" y="15931"/>
                      <a:pt x="2" y="15931"/>
                      <a:pt x="3" y="15931"/>
                    </a:cubicBezTo>
                    <a:cubicBezTo>
                      <a:pt x="224" y="15931"/>
                      <a:pt x="13157" y="8263"/>
                      <a:pt x="13157" y="8263"/>
                    </a:cubicBezTo>
                    <a:lnTo>
                      <a:pt x="131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61" name="Google Shape;2255;p67">
                <a:extLst>
                  <a:ext uri="{FF2B5EF4-FFF2-40B4-BE49-F238E27FC236}">
                    <a16:creationId xmlns:a16="http://schemas.microsoft.com/office/drawing/2014/main" id="{57E7C279-B2B4-15CC-70F9-28FE295F6752}"/>
                  </a:ext>
                </a:extLst>
              </p:cNvPr>
              <p:cNvSpPr/>
              <p:nvPr/>
            </p:nvSpPr>
            <p:spPr>
              <a:xfrm>
                <a:off x="6782274" y="3134216"/>
                <a:ext cx="424729" cy="507742"/>
              </a:xfrm>
              <a:custGeom>
                <a:avLst/>
                <a:gdLst/>
                <a:ahLst/>
                <a:cxnLst/>
                <a:rect l="l" t="t" r="r" b="b"/>
                <a:pathLst>
                  <a:path w="14014" h="16753" extrusionOk="0">
                    <a:moveTo>
                      <a:pt x="13145" y="1167"/>
                    </a:moveTo>
                    <a:lnTo>
                      <a:pt x="13169" y="8442"/>
                    </a:lnTo>
                    <a:cubicBezTo>
                      <a:pt x="8859" y="10990"/>
                      <a:pt x="2751" y="14585"/>
                      <a:pt x="858" y="15645"/>
                    </a:cubicBezTo>
                    <a:lnTo>
                      <a:pt x="858" y="8442"/>
                    </a:lnTo>
                    <a:lnTo>
                      <a:pt x="13145" y="1167"/>
                    </a:lnTo>
                    <a:close/>
                    <a:moveTo>
                      <a:pt x="13565" y="0"/>
                    </a:moveTo>
                    <a:cubicBezTo>
                      <a:pt x="13492" y="0"/>
                      <a:pt x="13418" y="19"/>
                      <a:pt x="13347" y="60"/>
                    </a:cubicBezTo>
                    <a:lnTo>
                      <a:pt x="215" y="7835"/>
                    </a:lnTo>
                    <a:cubicBezTo>
                      <a:pt x="84" y="7906"/>
                      <a:pt x="0" y="8049"/>
                      <a:pt x="0" y="8204"/>
                    </a:cubicBezTo>
                    <a:lnTo>
                      <a:pt x="0" y="16360"/>
                    </a:lnTo>
                    <a:cubicBezTo>
                      <a:pt x="0" y="16467"/>
                      <a:pt x="48" y="16574"/>
                      <a:pt x="131" y="16657"/>
                    </a:cubicBezTo>
                    <a:cubicBezTo>
                      <a:pt x="167" y="16717"/>
                      <a:pt x="250" y="16752"/>
                      <a:pt x="322" y="16752"/>
                    </a:cubicBezTo>
                    <a:cubicBezTo>
                      <a:pt x="810" y="16752"/>
                      <a:pt x="2667" y="15645"/>
                      <a:pt x="13812" y="9049"/>
                    </a:cubicBezTo>
                    <a:cubicBezTo>
                      <a:pt x="13931" y="8978"/>
                      <a:pt x="14014" y="8835"/>
                      <a:pt x="14014" y="8692"/>
                    </a:cubicBezTo>
                    <a:lnTo>
                      <a:pt x="13990" y="417"/>
                    </a:lnTo>
                    <a:cubicBezTo>
                      <a:pt x="13990" y="175"/>
                      <a:pt x="13787" y="0"/>
                      <a:pt x="13565" y="0"/>
                    </a:cubicBezTo>
                    <a:close/>
                  </a:path>
                </a:pathLst>
              </a:custGeom>
              <a:solidFill>
                <a:srgbClr val="2D29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62" name="Google Shape;2256;p67">
                <a:extLst>
                  <a:ext uri="{FF2B5EF4-FFF2-40B4-BE49-F238E27FC236}">
                    <a16:creationId xmlns:a16="http://schemas.microsoft.com/office/drawing/2014/main" id="{330614BE-E0C3-EC17-DC46-2CA9CFCF298C}"/>
                  </a:ext>
                </a:extLst>
              </p:cNvPr>
              <p:cNvSpPr/>
              <p:nvPr/>
            </p:nvSpPr>
            <p:spPr>
              <a:xfrm>
                <a:off x="6403401" y="3143580"/>
                <a:ext cx="391906" cy="486102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6039" extrusionOk="0">
                    <a:moveTo>
                      <a:pt x="1" y="1"/>
                    </a:moveTo>
                    <a:lnTo>
                      <a:pt x="1" y="8431"/>
                    </a:lnTo>
                    <a:lnTo>
                      <a:pt x="12931" y="16039"/>
                    </a:lnTo>
                    <a:lnTo>
                      <a:pt x="12931" y="788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CEC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63" name="Google Shape;2257;p67">
                <a:extLst>
                  <a:ext uri="{FF2B5EF4-FFF2-40B4-BE49-F238E27FC236}">
                    <a16:creationId xmlns:a16="http://schemas.microsoft.com/office/drawing/2014/main" id="{3CA44193-CE89-778F-6986-885EE2A2D0E4}"/>
                  </a:ext>
                </a:extLst>
              </p:cNvPr>
              <p:cNvSpPr/>
              <p:nvPr/>
            </p:nvSpPr>
            <p:spPr>
              <a:xfrm>
                <a:off x="6527530" y="3219009"/>
                <a:ext cx="143658" cy="337050"/>
              </a:xfrm>
              <a:custGeom>
                <a:avLst/>
                <a:gdLst/>
                <a:ahLst/>
                <a:cxnLst/>
                <a:rect l="l" t="t" r="r" b="b"/>
                <a:pathLst>
                  <a:path w="4740" h="11121" extrusionOk="0">
                    <a:moveTo>
                      <a:pt x="0" y="0"/>
                    </a:moveTo>
                    <a:lnTo>
                      <a:pt x="251" y="8418"/>
                    </a:lnTo>
                    <a:lnTo>
                      <a:pt x="4739" y="11121"/>
                    </a:lnTo>
                    <a:lnTo>
                      <a:pt x="4739" y="28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64" name="Google Shape;2258;p67">
                <a:extLst>
                  <a:ext uri="{FF2B5EF4-FFF2-40B4-BE49-F238E27FC236}">
                    <a16:creationId xmlns:a16="http://schemas.microsoft.com/office/drawing/2014/main" id="{5FE5867A-A8F0-BB53-4293-95345FD7115C}"/>
                  </a:ext>
                </a:extLst>
              </p:cNvPr>
              <p:cNvSpPr/>
              <p:nvPr/>
            </p:nvSpPr>
            <p:spPr>
              <a:xfrm>
                <a:off x="6390431" y="3130761"/>
                <a:ext cx="417516" cy="511924"/>
              </a:xfrm>
              <a:custGeom>
                <a:avLst/>
                <a:gdLst/>
                <a:ahLst/>
                <a:cxnLst/>
                <a:rect l="l" t="t" r="r" b="b"/>
                <a:pathLst>
                  <a:path w="13776" h="16891" extrusionOk="0">
                    <a:moveTo>
                      <a:pt x="845" y="1186"/>
                    </a:moveTo>
                    <a:lnTo>
                      <a:pt x="12918" y="8544"/>
                    </a:lnTo>
                    <a:lnTo>
                      <a:pt x="12918" y="15723"/>
                    </a:lnTo>
                    <a:lnTo>
                      <a:pt x="845" y="8603"/>
                    </a:lnTo>
                    <a:lnTo>
                      <a:pt x="845" y="1186"/>
                    </a:lnTo>
                    <a:close/>
                    <a:moveTo>
                      <a:pt x="427" y="0"/>
                    </a:moveTo>
                    <a:cubicBezTo>
                      <a:pt x="204" y="0"/>
                      <a:pt x="0" y="176"/>
                      <a:pt x="0" y="424"/>
                    </a:cubicBezTo>
                    <a:lnTo>
                      <a:pt x="0" y="8854"/>
                    </a:lnTo>
                    <a:cubicBezTo>
                      <a:pt x="0" y="8996"/>
                      <a:pt x="83" y="9139"/>
                      <a:pt x="214" y="9223"/>
                    </a:cubicBezTo>
                    <a:lnTo>
                      <a:pt x="13133" y="16831"/>
                    </a:lnTo>
                    <a:cubicBezTo>
                      <a:pt x="13204" y="16866"/>
                      <a:pt x="13276" y="16890"/>
                      <a:pt x="13347" y="16890"/>
                    </a:cubicBezTo>
                    <a:cubicBezTo>
                      <a:pt x="13585" y="16890"/>
                      <a:pt x="13776" y="16700"/>
                      <a:pt x="13776" y="16474"/>
                    </a:cubicBezTo>
                    <a:lnTo>
                      <a:pt x="13776" y="8318"/>
                    </a:lnTo>
                    <a:cubicBezTo>
                      <a:pt x="13776" y="8163"/>
                      <a:pt x="13704" y="8032"/>
                      <a:pt x="13573" y="7949"/>
                    </a:cubicBezTo>
                    <a:lnTo>
                      <a:pt x="655" y="67"/>
                    </a:lnTo>
                    <a:cubicBezTo>
                      <a:pt x="582" y="21"/>
                      <a:pt x="503" y="0"/>
                      <a:pt x="427" y="0"/>
                    </a:cubicBezTo>
                    <a:close/>
                  </a:path>
                </a:pathLst>
              </a:custGeom>
              <a:solidFill>
                <a:srgbClr val="2D29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65" name="Google Shape;2259;p67">
                <a:extLst>
                  <a:ext uri="{FF2B5EF4-FFF2-40B4-BE49-F238E27FC236}">
                    <a16:creationId xmlns:a16="http://schemas.microsoft.com/office/drawing/2014/main" id="{F196301F-34D8-28E5-20FB-A3BC4FF35844}"/>
                  </a:ext>
                </a:extLst>
              </p:cNvPr>
              <p:cNvSpPr/>
              <p:nvPr/>
            </p:nvSpPr>
            <p:spPr>
              <a:xfrm>
                <a:off x="6403401" y="2921324"/>
                <a:ext cx="789935" cy="461189"/>
              </a:xfrm>
              <a:custGeom>
                <a:avLst/>
                <a:gdLst/>
                <a:ahLst/>
                <a:cxnLst/>
                <a:rect l="l" t="t" r="r" b="b"/>
                <a:pathLst>
                  <a:path w="26064" h="15217" extrusionOk="0">
                    <a:moveTo>
                      <a:pt x="13038" y="1"/>
                    </a:moveTo>
                    <a:lnTo>
                      <a:pt x="1" y="7335"/>
                    </a:lnTo>
                    <a:lnTo>
                      <a:pt x="12931" y="15217"/>
                    </a:lnTo>
                    <a:lnTo>
                      <a:pt x="26064" y="7442"/>
                    </a:lnTo>
                    <a:lnTo>
                      <a:pt x="13038" y="1"/>
                    </a:lnTo>
                    <a:close/>
                  </a:path>
                </a:pathLst>
              </a:custGeom>
              <a:solidFill>
                <a:srgbClr val="D3D7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66" name="Google Shape;2260;p67">
                <a:extLst>
                  <a:ext uri="{FF2B5EF4-FFF2-40B4-BE49-F238E27FC236}">
                    <a16:creationId xmlns:a16="http://schemas.microsoft.com/office/drawing/2014/main" id="{3DA5032A-3EA2-FD9F-9175-82F61805A653}"/>
                  </a:ext>
                </a:extLst>
              </p:cNvPr>
              <p:cNvSpPr/>
              <p:nvPr/>
            </p:nvSpPr>
            <p:spPr>
              <a:xfrm>
                <a:off x="6527530" y="2990964"/>
                <a:ext cx="531927" cy="313258"/>
              </a:xfrm>
              <a:custGeom>
                <a:avLst/>
                <a:gdLst/>
                <a:ahLst/>
                <a:cxnLst/>
                <a:rect l="l" t="t" r="r" b="b"/>
                <a:pathLst>
                  <a:path w="17551" h="10336" extrusionOk="0">
                    <a:moveTo>
                      <a:pt x="12954" y="1"/>
                    </a:moveTo>
                    <a:lnTo>
                      <a:pt x="0" y="7525"/>
                    </a:lnTo>
                    <a:lnTo>
                      <a:pt x="4739" y="10335"/>
                    </a:lnTo>
                    <a:lnTo>
                      <a:pt x="17550" y="2668"/>
                    </a:lnTo>
                    <a:lnTo>
                      <a:pt x="129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67" name="Google Shape;2261;p67">
                <a:extLst>
                  <a:ext uri="{FF2B5EF4-FFF2-40B4-BE49-F238E27FC236}">
                    <a16:creationId xmlns:a16="http://schemas.microsoft.com/office/drawing/2014/main" id="{6506E13F-E293-8E11-A03C-362809373602}"/>
                  </a:ext>
                </a:extLst>
              </p:cNvPr>
              <p:cNvSpPr/>
              <p:nvPr/>
            </p:nvSpPr>
            <p:spPr>
              <a:xfrm>
                <a:off x="6527530" y="2990964"/>
                <a:ext cx="531927" cy="313258"/>
              </a:xfrm>
              <a:custGeom>
                <a:avLst/>
                <a:gdLst/>
                <a:ahLst/>
                <a:cxnLst/>
                <a:rect l="l" t="t" r="r" b="b"/>
                <a:pathLst>
                  <a:path w="17551" h="10336" extrusionOk="0">
                    <a:moveTo>
                      <a:pt x="12954" y="1"/>
                    </a:moveTo>
                    <a:lnTo>
                      <a:pt x="0" y="7525"/>
                    </a:lnTo>
                    <a:lnTo>
                      <a:pt x="4739" y="10335"/>
                    </a:lnTo>
                    <a:lnTo>
                      <a:pt x="17550" y="2668"/>
                    </a:lnTo>
                    <a:lnTo>
                      <a:pt x="129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68" name="Google Shape;2262;p67">
                <a:extLst>
                  <a:ext uri="{FF2B5EF4-FFF2-40B4-BE49-F238E27FC236}">
                    <a16:creationId xmlns:a16="http://schemas.microsoft.com/office/drawing/2014/main" id="{A0596286-9B02-423C-EC75-33E4AB631517}"/>
                  </a:ext>
                </a:extLst>
              </p:cNvPr>
              <p:cNvSpPr/>
              <p:nvPr/>
            </p:nvSpPr>
            <p:spPr>
              <a:xfrm>
                <a:off x="6388249" y="2908171"/>
                <a:ext cx="819878" cy="487345"/>
              </a:xfrm>
              <a:custGeom>
                <a:avLst/>
                <a:gdLst/>
                <a:ahLst/>
                <a:cxnLst/>
                <a:rect l="l" t="t" r="r" b="b"/>
                <a:pathLst>
                  <a:path w="27052" h="16080" extrusionOk="0">
                    <a:moveTo>
                      <a:pt x="13538" y="923"/>
                    </a:moveTo>
                    <a:lnTo>
                      <a:pt x="25718" y="7888"/>
                    </a:lnTo>
                    <a:lnTo>
                      <a:pt x="13431" y="15163"/>
                    </a:lnTo>
                    <a:lnTo>
                      <a:pt x="1346" y="7781"/>
                    </a:lnTo>
                    <a:lnTo>
                      <a:pt x="13538" y="923"/>
                    </a:lnTo>
                    <a:close/>
                    <a:moveTo>
                      <a:pt x="13532" y="0"/>
                    </a:moveTo>
                    <a:cubicBezTo>
                      <a:pt x="13461" y="0"/>
                      <a:pt x="13389" y="18"/>
                      <a:pt x="13324" y="54"/>
                    </a:cubicBezTo>
                    <a:lnTo>
                      <a:pt x="298" y="7400"/>
                    </a:lnTo>
                    <a:cubicBezTo>
                      <a:pt x="13" y="7555"/>
                      <a:pt x="1" y="7959"/>
                      <a:pt x="275" y="8126"/>
                    </a:cubicBezTo>
                    <a:lnTo>
                      <a:pt x="13205" y="16020"/>
                    </a:lnTo>
                    <a:cubicBezTo>
                      <a:pt x="13264" y="16056"/>
                      <a:pt x="13348" y="16079"/>
                      <a:pt x="13419" y="16079"/>
                    </a:cubicBezTo>
                    <a:cubicBezTo>
                      <a:pt x="13502" y="16079"/>
                      <a:pt x="13574" y="16056"/>
                      <a:pt x="13633" y="16020"/>
                    </a:cubicBezTo>
                    <a:lnTo>
                      <a:pt x="26778" y="8233"/>
                    </a:lnTo>
                    <a:cubicBezTo>
                      <a:pt x="27052" y="8078"/>
                      <a:pt x="27052" y="7662"/>
                      <a:pt x="26778" y="7507"/>
                    </a:cubicBezTo>
                    <a:lnTo>
                      <a:pt x="13740" y="54"/>
                    </a:lnTo>
                    <a:cubicBezTo>
                      <a:pt x="13675" y="18"/>
                      <a:pt x="13604" y="0"/>
                      <a:pt x="13532" y="0"/>
                    </a:cubicBezTo>
                    <a:close/>
                  </a:path>
                </a:pathLst>
              </a:custGeom>
              <a:solidFill>
                <a:srgbClr val="2F31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69" name="Google Shape;2263;p67">
                <a:extLst>
                  <a:ext uri="{FF2B5EF4-FFF2-40B4-BE49-F238E27FC236}">
                    <a16:creationId xmlns:a16="http://schemas.microsoft.com/office/drawing/2014/main" id="{264671E3-80A1-0CF4-987D-0DCB1197620D}"/>
                  </a:ext>
                </a:extLst>
              </p:cNvPr>
              <p:cNvSpPr/>
              <p:nvPr/>
            </p:nvSpPr>
            <p:spPr>
              <a:xfrm>
                <a:off x="6592474" y="3333380"/>
                <a:ext cx="168904" cy="214001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7061" extrusionOk="0">
                    <a:moveTo>
                      <a:pt x="1" y="1"/>
                    </a:moveTo>
                    <a:lnTo>
                      <a:pt x="1" y="3846"/>
                    </a:lnTo>
                    <a:lnTo>
                      <a:pt x="5537" y="7061"/>
                    </a:lnTo>
                    <a:lnTo>
                      <a:pt x="5573" y="325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D29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70" name="Google Shape;2264;p67">
                <a:extLst>
                  <a:ext uri="{FF2B5EF4-FFF2-40B4-BE49-F238E27FC236}">
                    <a16:creationId xmlns:a16="http://schemas.microsoft.com/office/drawing/2014/main" id="{3DB6AE45-4D30-84D5-C8C1-93409D379B5B}"/>
                  </a:ext>
                </a:extLst>
              </p:cNvPr>
              <p:cNvSpPr/>
              <p:nvPr/>
            </p:nvSpPr>
            <p:spPr>
              <a:xfrm>
                <a:off x="6795244" y="2901110"/>
                <a:ext cx="398786" cy="482889"/>
              </a:xfrm>
              <a:custGeom>
                <a:avLst/>
                <a:gdLst/>
                <a:ahLst/>
                <a:cxnLst/>
                <a:rect l="l" t="t" r="r" b="b"/>
                <a:pathLst>
                  <a:path w="13158" h="15933" extrusionOk="0">
                    <a:moveTo>
                      <a:pt x="13134" y="1"/>
                    </a:moveTo>
                    <a:lnTo>
                      <a:pt x="1" y="7776"/>
                    </a:lnTo>
                    <a:lnTo>
                      <a:pt x="1" y="15931"/>
                    </a:lnTo>
                    <a:cubicBezTo>
                      <a:pt x="1" y="15932"/>
                      <a:pt x="2" y="15932"/>
                      <a:pt x="3" y="15932"/>
                    </a:cubicBezTo>
                    <a:cubicBezTo>
                      <a:pt x="224" y="15932"/>
                      <a:pt x="13157" y="8264"/>
                      <a:pt x="13157" y="8264"/>
                    </a:cubicBezTo>
                    <a:lnTo>
                      <a:pt x="1313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71" name="Google Shape;2265;p67">
                <a:extLst>
                  <a:ext uri="{FF2B5EF4-FFF2-40B4-BE49-F238E27FC236}">
                    <a16:creationId xmlns:a16="http://schemas.microsoft.com/office/drawing/2014/main" id="{B1312FA3-D003-9514-4961-EFC4CBB0700A}"/>
                  </a:ext>
                </a:extLst>
              </p:cNvPr>
              <p:cNvSpPr/>
              <p:nvPr/>
            </p:nvSpPr>
            <p:spPr>
              <a:xfrm>
                <a:off x="6782274" y="2888321"/>
                <a:ext cx="424729" cy="507560"/>
              </a:xfrm>
              <a:custGeom>
                <a:avLst/>
                <a:gdLst/>
                <a:ahLst/>
                <a:cxnLst/>
                <a:rect l="l" t="t" r="r" b="b"/>
                <a:pathLst>
                  <a:path w="14014" h="16747" extrusionOk="0">
                    <a:moveTo>
                      <a:pt x="13145" y="1161"/>
                    </a:moveTo>
                    <a:lnTo>
                      <a:pt x="13169" y="8436"/>
                    </a:lnTo>
                    <a:cubicBezTo>
                      <a:pt x="8859" y="10984"/>
                      <a:pt x="2751" y="14579"/>
                      <a:pt x="858" y="15651"/>
                    </a:cubicBezTo>
                    <a:lnTo>
                      <a:pt x="858" y="8436"/>
                    </a:lnTo>
                    <a:lnTo>
                      <a:pt x="13145" y="1161"/>
                    </a:lnTo>
                    <a:close/>
                    <a:moveTo>
                      <a:pt x="13562" y="0"/>
                    </a:moveTo>
                    <a:cubicBezTo>
                      <a:pt x="13487" y="0"/>
                      <a:pt x="13413" y="18"/>
                      <a:pt x="13347" y="54"/>
                    </a:cubicBezTo>
                    <a:lnTo>
                      <a:pt x="215" y="7829"/>
                    </a:lnTo>
                    <a:cubicBezTo>
                      <a:pt x="84" y="7912"/>
                      <a:pt x="0" y="8043"/>
                      <a:pt x="0" y="8198"/>
                    </a:cubicBezTo>
                    <a:lnTo>
                      <a:pt x="0" y="16353"/>
                    </a:lnTo>
                    <a:cubicBezTo>
                      <a:pt x="0" y="16461"/>
                      <a:pt x="48" y="16568"/>
                      <a:pt x="131" y="16651"/>
                    </a:cubicBezTo>
                    <a:cubicBezTo>
                      <a:pt x="167" y="16711"/>
                      <a:pt x="250" y="16746"/>
                      <a:pt x="322" y="16746"/>
                    </a:cubicBezTo>
                    <a:cubicBezTo>
                      <a:pt x="810" y="16746"/>
                      <a:pt x="2667" y="15651"/>
                      <a:pt x="13812" y="9055"/>
                    </a:cubicBezTo>
                    <a:cubicBezTo>
                      <a:pt x="13931" y="8984"/>
                      <a:pt x="14014" y="8841"/>
                      <a:pt x="14014" y="8686"/>
                    </a:cubicBezTo>
                    <a:lnTo>
                      <a:pt x="13990" y="423"/>
                    </a:lnTo>
                    <a:cubicBezTo>
                      <a:pt x="13990" y="268"/>
                      <a:pt x="13907" y="125"/>
                      <a:pt x="13776" y="54"/>
                    </a:cubicBezTo>
                    <a:cubicBezTo>
                      <a:pt x="13710" y="18"/>
                      <a:pt x="13636" y="0"/>
                      <a:pt x="13562" y="0"/>
                    </a:cubicBezTo>
                    <a:close/>
                  </a:path>
                </a:pathLst>
              </a:custGeom>
              <a:solidFill>
                <a:srgbClr val="2D29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72" name="Google Shape;2266;p67">
                <a:extLst>
                  <a:ext uri="{FF2B5EF4-FFF2-40B4-BE49-F238E27FC236}">
                    <a16:creationId xmlns:a16="http://schemas.microsoft.com/office/drawing/2014/main" id="{FCB03A5F-623E-6DAD-E734-EC6D5FD90950}"/>
                  </a:ext>
                </a:extLst>
              </p:cNvPr>
              <p:cNvSpPr/>
              <p:nvPr/>
            </p:nvSpPr>
            <p:spPr>
              <a:xfrm>
                <a:off x="6403401" y="2897867"/>
                <a:ext cx="391906" cy="486102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6039" extrusionOk="0">
                    <a:moveTo>
                      <a:pt x="1" y="1"/>
                    </a:moveTo>
                    <a:lnTo>
                      <a:pt x="1" y="8418"/>
                    </a:lnTo>
                    <a:lnTo>
                      <a:pt x="12931" y="16038"/>
                    </a:lnTo>
                    <a:lnTo>
                      <a:pt x="12931" y="788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CEC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73" name="Google Shape;2267;p67">
                <a:extLst>
                  <a:ext uri="{FF2B5EF4-FFF2-40B4-BE49-F238E27FC236}">
                    <a16:creationId xmlns:a16="http://schemas.microsoft.com/office/drawing/2014/main" id="{F54D3F61-79F3-FD25-9CC2-DAE5D06067CC}"/>
                  </a:ext>
                </a:extLst>
              </p:cNvPr>
              <p:cNvSpPr/>
              <p:nvPr/>
            </p:nvSpPr>
            <p:spPr>
              <a:xfrm>
                <a:off x="6527530" y="2972933"/>
                <a:ext cx="143658" cy="337413"/>
              </a:xfrm>
              <a:custGeom>
                <a:avLst/>
                <a:gdLst/>
                <a:ahLst/>
                <a:cxnLst/>
                <a:rect l="l" t="t" r="r" b="b"/>
                <a:pathLst>
                  <a:path w="4740" h="11133" extrusionOk="0">
                    <a:moveTo>
                      <a:pt x="0" y="0"/>
                    </a:moveTo>
                    <a:lnTo>
                      <a:pt x="251" y="8430"/>
                    </a:lnTo>
                    <a:lnTo>
                      <a:pt x="4739" y="11133"/>
                    </a:lnTo>
                    <a:lnTo>
                      <a:pt x="4739" y="28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74" name="Google Shape;2268;p67">
                <a:extLst>
                  <a:ext uri="{FF2B5EF4-FFF2-40B4-BE49-F238E27FC236}">
                    <a16:creationId xmlns:a16="http://schemas.microsoft.com/office/drawing/2014/main" id="{184C4CAE-1011-E410-E65E-202B87F085A1}"/>
                  </a:ext>
                </a:extLst>
              </p:cNvPr>
              <p:cNvSpPr/>
              <p:nvPr/>
            </p:nvSpPr>
            <p:spPr>
              <a:xfrm>
                <a:off x="6390431" y="2884897"/>
                <a:ext cx="417516" cy="512076"/>
              </a:xfrm>
              <a:custGeom>
                <a:avLst/>
                <a:gdLst/>
                <a:ahLst/>
                <a:cxnLst/>
                <a:rect l="l" t="t" r="r" b="b"/>
                <a:pathLst>
                  <a:path w="13776" h="16896" extrusionOk="0">
                    <a:moveTo>
                      <a:pt x="845" y="1179"/>
                    </a:moveTo>
                    <a:lnTo>
                      <a:pt x="12918" y="8549"/>
                    </a:lnTo>
                    <a:lnTo>
                      <a:pt x="12918" y="15716"/>
                    </a:lnTo>
                    <a:lnTo>
                      <a:pt x="845" y="8608"/>
                    </a:lnTo>
                    <a:lnTo>
                      <a:pt x="845" y="1179"/>
                    </a:lnTo>
                    <a:close/>
                    <a:moveTo>
                      <a:pt x="436" y="0"/>
                    </a:moveTo>
                    <a:cubicBezTo>
                      <a:pt x="210" y="0"/>
                      <a:pt x="0" y="177"/>
                      <a:pt x="0" y="429"/>
                    </a:cubicBezTo>
                    <a:lnTo>
                      <a:pt x="0" y="8846"/>
                    </a:lnTo>
                    <a:cubicBezTo>
                      <a:pt x="0" y="8989"/>
                      <a:pt x="83" y="9132"/>
                      <a:pt x="214" y="9216"/>
                    </a:cubicBezTo>
                    <a:lnTo>
                      <a:pt x="13133" y="16836"/>
                    </a:lnTo>
                    <a:cubicBezTo>
                      <a:pt x="13204" y="16871"/>
                      <a:pt x="13276" y="16895"/>
                      <a:pt x="13347" y="16895"/>
                    </a:cubicBezTo>
                    <a:cubicBezTo>
                      <a:pt x="13585" y="16895"/>
                      <a:pt x="13776" y="16705"/>
                      <a:pt x="13776" y="16478"/>
                    </a:cubicBezTo>
                    <a:lnTo>
                      <a:pt x="13776" y="8323"/>
                    </a:lnTo>
                    <a:cubicBezTo>
                      <a:pt x="13776" y="8168"/>
                      <a:pt x="13704" y="8025"/>
                      <a:pt x="13573" y="7954"/>
                    </a:cubicBezTo>
                    <a:lnTo>
                      <a:pt x="655" y="60"/>
                    </a:lnTo>
                    <a:cubicBezTo>
                      <a:pt x="585" y="19"/>
                      <a:pt x="510" y="0"/>
                      <a:pt x="436" y="0"/>
                    </a:cubicBezTo>
                    <a:close/>
                  </a:path>
                </a:pathLst>
              </a:custGeom>
              <a:solidFill>
                <a:srgbClr val="2D29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75" name="Google Shape;2269;p67">
                <a:extLst>
                  <a:ext uri="{FF2B5EF4-FFF2-40B4-BE49-F238E27FC236}">
                    <a16:creationId xmlns:a16="http://schemas.microsoft.com/office/drawing/2014/main" id="{9DD26A87-EB77-7FC1-0AFC-64CE38380A79}"/>
                  </a:ext>
                </a:extLst>
              </p:cNvPr>
              <p:cNvSpPr/>
              <p:nvPr/>
            </p:nvSpPr>
            <p:spPr>
              <a:xfrm>
                <a:off x="6403401" y="2675247"/>
                <a:ext cx="789935" cy="461553"/>
              </a:xfrm>
              <a:custGeom>
                <a:avLst/>
                <a:gdLst/>
                <a:ahLst/>
                <a:cxnLst/>
                <a:rect l="l" t="t" r="r" b="b"/>
                <a:pathLst>
                  <a:path w="26064" h="15229" extrusionOk="0">
                    <a:moveTo>
                      <a:pt x="13038" y="1"/>
                    </a:moveTo>
                    <a:lnTo>
                      <a:pt x="1" y="7347"/>
                    </a:lnTo>
                    <a:lnTo>
                      <a:pt x="12931" y="15229"/>
                    </a:lnTo>
                    <a:lnTo>
                      <a:pt x="26064" y="7454"/>
                    </a:lnTo>
                    <a:lnTo>
                      <a:pt x="13038" y="1"/>
                    </a:lnTo>
                    <a:close/>
                  </a:path>
                </a:pathLst>
              </a:custGeom>
              <a:solidFill>
                <a:srgbClr val="D3D7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76" name="Google Shape;2270;p67">
                <a:extLst>
                  <a:ext uri="{FF2B5EF4-FFF2-40B4-BE49-F238E27FC236}">
                    <a16:creationId xmlns:a16="http://schemas.microsoft.com/office/drawing/2014/main" id="{A186E1BD-A151-E170-2BC8-761550DFB4CE}"/>
                  </a:ext>
                </a:extLst>
              </p:cNvPr>
              <p:cNvSpPr/>
              <p:nvPr/>
            </p:nvSpPr>
            <p:spPr>
              <a:xfrm>
                <a:off x="6527530" y="2744888"/>
                <a:ext cx="531927" cy="313258"/>
              </a:xfrm>
              <a:custGeom>
                <a:avLst/>
                <a:gdLst/>
                <a:ahLst/>
                <a:cxnLst/>
                <a:rect l="l" t="t" r="r" b="b"/>
                <a:pathLst>
                  <a:path w="17551" h="10336" extrusionOk="0">
                    <a:moveTo>
                      <a:pt x="12954" y="1"/>
                    </a:moveTo>
                    <a:lnTo>
                      <a:pt x="0" y="7525"/>
                    </a:lnTo>
                    <a:lnTo>
                      <a:pt x="4739" y="10335"/>
                    </a:lnTo>
                    <a:lnTo>
                      <a:pt x="17550" y="2668"/>
                    </a:lnTo>
                    <a:lnTo>
                      <a:pt x="129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77" name="Google Shape;2271;p67">
                <a:extLst>
                  <a:ext uri="{FF2B5EF4-FFF2-40B4-BE49-F238E27FC236}">
                    <a16:creationId xmlns:a16="http://schemas.microsoft.com/office/drawing/2014/main" id="{2996D711-3776-E47C-8CC8-30FBCF52D62C}"/>
                  </a:ext>
                </a:extLst>
              </p:cNvPr>
              <p:cNvSpPr/>
              <p:nvPr/>
            </p:nvSpPr>
            <p:spPr>
              <a:xfrm>
                <a:off x="6527530" y="2744888"/>
                <a:ext cx="531927" cy="313258"/>
              </a:xfrm>
              <a:custGeom>
                <a:avLst/>
                <a:gdLst/>
                <a:ahLst/>
                <a:cxnLst/>
                <a:rect l="l" t="t" r="r" b="b"/>
                <a:pathLst>
                  <a:path w="17551" h="10336" extrusionOk="0">
                    <a:moveTo>
                      <a:pt x="12954" y="1"/>
                    </a:moveTo>
                    <a:lnTo>
                      <a:pt x="0" y="7525"/>
                    </a:lnTo>
                    <a:lnTo>
                      <a:pt x="4739" y="10335"/>
                    </a:lnTo>
                    <a:lnTo>
                      <a:pt x="17550" y="2668"/>
                    </a:lnTo>
                    <a:lnTo>
                      <a:pt x="129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78" name="Google Shape;2272;p67">
                <a:extLst>
                  <a:ext uri="{FF2B5EF4-FFF2-40B4-BE49-F238E27FC236}">
                    <a16:creationId xmlns:a16="http://schemas.microsoft.com/office/drawing/2014/main" id="{B4E895F8-7B69-79A3-74FA-AC2EC6610A95}"/>
                  </a:ext>
                </a:extLst>
              </p:cNvPr>
              <p:cNvSpPr/>
              <p:nvPr/>
            </p:nvSpPr>
            <p:spPr>
              <a:xfrm>
                <a:off x="6388249" y="2662428"/>
                <a:ext cx="820242" cy="487375"/>
              </a:xfrm>
              <a:custGeom>
                <a:avLst/>
                <a:gdLst/>
                <a:ahLst/>
                <a:cxnLst/>
                <a:rect l="l" t="t" r="r" b="b"/>
                <a:pathLst>
                  <a:path w="27064" h="16081" extrusionOk="0">
                    <a:moveTo>
                      <a:pt x="13538" y="924"/>
                    </a:moveTo>
                    <a:lnTo>
                      <a:pt x="25718" y="7877"/>
                    </a:lnTo>
                    <a:lnTo>
                      <a:pt x="13431" y="15152"/>
                    </a:lnTo>
                    <a:lnTo>
                      <a:pt x="1346" y="7782"/>
                    </a:lnTo>
                    <a:lnTo>
                      <a:pt x="13538" y="924"/>
                    </a:lnTo>
                    <a:close/>
                    <a:moveTo>
                      <a:pt x="13532" y="1"/>
                    </a:moveTo>
                    <a:cubicBezTo>
                      <a:pt x="13461" y="1"/>
                      <a:pt x="13389" y="19"/>
                      <a:pt x="13324" y="55"/>
                    </a:cubicBezTo>
                    <a:lnTo>
                      <a:pt x="298" y="7389"/>
                    </a:lnTo>
                    <a:cubicBezTo>
                      <a:pt x="13" y="7544"/>
                      <a:pt x="1" y="7960"/>
                      <a:pt x="275" y="8127"/>
                    </a:cubicBezTo>
                    <a:lnTo>
                      <a:pt x="13205" y="16009"/>
                    </a:lnTo>
                    <a:cubicBezTo>
                      <a:pt x="13264" y="16057"/>
                      <a:pt x="13348" y="16068"/>
                      <a:pt x="13419" y="16080"/>
                    </a:cubicBezTo>
                    <a:cubicBezTo>
                      <a:pt x="13502" y="16068"/>
                      <a:pt x="13574" y="16045"/>
                      <a:pt x="13633" y="16009"/>
                    </a:cubicBezTo>
                    <a:lnTo>
                      <a:pt x="26778" y="8234"/>
                    </a:lnTo>
                    <a:cubicBezTo>
                      <a:pt x="27064" y="8067"/>
                      <a:pt x="27064" y="7663"/>
                      <a:pt x="26778" y="7496"/>
                    </a:cubicBezTo>
                    <a:lnTo>
                      <a:pt x="13740" y="55"/>
                    </a:lnTo>
                    <a:cubicBezTo>
                      <a:pt x="13675" y="19"/>
                      <a:pt x="13604" y="1"/>
                      <a:pt x="13532" y="1"/>
                    </a:cubicBezTo>
                    <a:close/>
                  </a:path>
                </a:pathLst>
              </a:custGeom>
              <a:solidFill>
                <a:srgbClr val="2F31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79" name="Google Shape;2273;p67">
                <a:extLst>
                  <a:ext uri="{FF2B5EF4-FFF2-40B4-BE49-F238E27FC236}">
                    <a16:creationId xmlns:a16="http://schemas.microsoft.com/office/drawing/2014/main" id="{7C9726EF-CB90-B8B5-7CA5-5BD323DE4185}"/>
                  </a:ext>
                </a:extLst>
              </p:cNvPr>
              <p:cNvSpPr/>
              <p:nvPr/>
            </p:nvSpPr>
            <p:spPr>
              <a:xfrm>
                <a:off x="6592474" y="3087667"/>
                <a:ext cx="168904" cy="213638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7049" extrusionOk="0">
                    <a:moveTo>
                      <a:pt x="1" y="0"/>
                    </a:moveTo>
                    <a:lnTo>
                      <a:pt x="1" y="3846"/>
                    </a:lnTo>
                    <a:lnTo>
                      <a:pt x="5537" y="7049"/>
                    </a:lnTo>
                    <a:lnTo>
                      <a:pt x="5573" y="32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D29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80" name="Google Shape;2274;p67">
                <a:extLst>
                  <a:ext uri="{FF2B5EF4-FFF2-40B4-BE49-F238E27FC236}">
                    <a16:creationId xmlns:a16="http://schemas.microsoft.com/office/drawing/2014/main" id="{D646393F-8C1A-1C86-5A35-A74A509B1FF5}"/>
                  </a:ext>
                </a:extLst>
              </p:cNvPr>
              <p:cNvSpPr/>
              <p:nvPr/>
            </p:nvSpPr>
            <p:spPr>
              <a:xfrm>
                <a:off x="6795244" y="2655034"/>
                <a:ext cx="398786" cy="482889"/>
              </a:xfrm>
              <a:custGeom>
                <a:avLst/>
                <a:gdLst/>
                <a:ahLst/>
                <a:cxnLst/>
                <a:rect l="l" t="t" r="r" b="b"/>
                <a:pathLst>
                  <a:path w="13158" h="15933" extrusionOk="0">
                    <a:moveTo>
                      <a:pt x="13134" y="1"/>
                    </a:moveTo>
                    <a:lnTo>
                      <a:pt x="1" y="7776"/>
                    </a:lnTo>
                    <a:lnTo>
                      <a:pt x="1" y="15931"/>
                    </a:lnTo>
                    <a:cubicBezTo>
                      <a:pt x="1" y="15932"/>
                      <a:pt x="2" y="15932"/>
                      <a:pt x="3" y="15932"/>
                    </a:cubicBezTo>
                    <a:cubicBezTo>
                      <a:pt x="224" y="15932"/>
                      <a:pt x="13157" y="8264"/>
                      <a:pt x="13157" y="8264"/>
                    </a:cubicBezTo>
                    <a:lnTo>
                      <a:pt x="1313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81" name="Google Shape;2275;p67">
                <a:extLst>
                  <a:ext uri="{FF2B5EF4-FFF2-40B4-BE49-F238E27FC236}">
                    <a16:creationId xmlns:a16="http://schemas.microsoft.com/office/drawing/2014/main" id="{282DC979-2FE2-28C4-0E10-C9804FEB7EFB}"/>
                  </a:ext>
                </a:extLst>
              </p:cNvPr>
              <p:cNvSpPr/>
              <p:nvPr/>
            </p:nvSpPr>
            <p:spPr>
              <a:xfrm>
                <a:off x="6782274" y="2642397"/>
                <a:ext cx="424729" cy="507772"/>
              </a:xfrm>
              <a:custGeom>
                <a:avLst/>
                <a:gdLst/>
                <a:ahLst/>
                <a:cxnLst/>
                <a:rect l="l" t="t" r="r" b="b"/>
                <a:pathLst>
                  <a:path w="14014" h="16754" extrusionOk="0">
                    <a:moveTo>
                      <a:pt x="13145" y="1168"/>
                    </a:moveTo>
                    <a:lnTo>
                      <a:pt x="13169" y="8443"/>
                    </a:lnTo>
                    <a:cubicBezTo>
                      <a:pt x="8859" y="10991"/>
                      <a:pt x="2751" y="14586"/>
                      <a:pt x="858" y="15646"/>
                    </a:cubicBezTo>
                    <a:lnTo>
                      <a:pt x="858" y="8443"/>
                    </a:lnTo>
                    <a:lnTo>
                      <a:pt x="13145" y="1168"/>
                    </a:lnTo>
                    <a:close/>
                    <a:moveTo>
                      <a:pt x="13565" y="1"/>
                    </a:moveTo>
                    <a:cubicBezTo>
                      <a:pt x="13492" y="1"/>
                      <a:pt x="13418" y="20"/>
                      <a:pt x="13347" y="61"/>
                    </a:cubicBezTo>
                    <a:lnTo>
                      <a:pt x="215" y="7835"/>
                    </a:lnTo>
                    <a:cubicBezTo>
                      <a:pt x="84" y="7907"/>
                      <a:pt x="0" y="8050"/>
                      <a:pt x="0" y="8205"/>
                    </a:cubicBezTo>
                    <a:lnTo>
                      <a:pt x="0" y="16360"/>
                    </a:lnTo>
                    <a:cubicBezTo>
                      <a:pt x="0" y="16467"/>
                      <a:pt x="48" y="16575"/>
                      <a:pt x="131" y="16658"/>
                    </a:cubicBezTo>
                    <a:cubicBezTo>
                      <a:pt x="167" y="16718"/>
                      <a:pt x="250" y="16753"/>
                      <a:pt x="322" y="16753"/>
                    </a:cubicBezTo>
                    <a:cubicBezTo>
                      <a:pt x="810" y="16753"/>
                      <a:pt x="2667" y="15658"/>
                      <a:pt x="13812" y="9050"/>
                    </a:cubicBezTo>
                    <a:cubicBezTo>
                      <a:pt x="13943" y="8978"/>
                      <a:pt x="14014" y="8836"/>
                      <a:pt x="14014" y="8693"/>
                    </a:cubicBezTo>
                    <a:lnTo>
                      <a:pt x="13990" y="418"/>
                    </a:lnTo>
                    <a:cubicBezTo>
                      <a:pt x="13990" y="176"/>
                      <a:pt x="13787" y="1"/>
                      <a:pt x="13565" y="1"/>
                    </a:cubicBezTo>
                    <a:close/>
                  </a:path>
                </a:pathLst>
              </a:custGeom>
              <a:solidFill>
                <a:srgbClr val="2D29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82" name="Google Shape;2276;p67">
                <a:extLst>
                  <a:ext uri="{FF2B5EF4-FFF2-40B4-BE49-F238E27FC236}">
                    <a16:creationId xmlns:a16="http://schemas.microsoft.com/office/drawing/2014/main" id="{6D61E57B-FABB-9FB5-A41B-81FE4C441AEA}"/>
                  </a:ext>
                </a:extLst>
              </p:cNvPr>
              <p:cNvSpPr/>
              <p:nvPr/>
            </p:nvSpPr>
            <p:spPr>
              <a:xfrm>
                <a:off x="6403401" y="2651791"/>
                <a:ext cx="391906" cy="486102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6039" extrusionOk="0">
                    <a:moveTo>
                      <a:pt x="1" y="1"/>
                    </a:moveTo>
                    <a:lnTo>
                      <a:pt x="1" y="8430"/>
                    </a:lnTo>
                    <a:lnTo>
                      <a:pt x="12931" y="16038"/>
                    </a:lnTo>
                    <a:lnTo>
                      <a:pt x="12931" y="788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CEC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83" name="Google Shape;2277;p67">
                <a:extLst>
                  <a:ext uri="{FF2B5EF4-FFF2-40B4-BE49-F238E27FC236}">
                    <a16:creationId xmlns:a16="http://schemas.microsoft.com/office/drawing/2014/main" id="{5F794306-DE62-CBEA-6122-6B3C40508904}"/>
                  </a:ext>
                </a:extLst>
              </p:cNvPr>
              <p:cNvSpPr/>
              <p:nvPr/>
            </p:nvSpPr>
            <p:spPr>
              <a:xfrm>
                <a:off x="6527530" y="2727220"/>
                <a:ext cx="143658" cy="337050"/>
              </a:xfrm>
              <a:custGeom>
                <a:avLst/>
                <a:gdLst/>
                <a:ahLst/>
                <a:cxnLst/>
                <a:rect l="l" t="t" r="r" b="b"/>
                <a:pathLst>
                  <a:path w="4740" h="11121" extrusionOk="0">
                    <a:moveTo>
                      <a:pt x="0" y="0"/>
                    </a:moveTo>
                    <a:lnTo>
                      <a:pt x="251" y="8418"/>
                    </a:lnTo>
                    <a:lnTo>
                      <a:pt x="4739" y="11121"/>
                    </a:lnTo>
                    <a:lnTo>
                      <a:pt x="4739" y="28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84" name="Google Shape;2278;p67">
                <a:extLst>
                  <a:ext uri="{FF2B5EF4-FFF2-40B4-BE49-F238E27FC236}">
                    <a16:creationId xmlns:a16="http://schemas.microsoft.com/office/drawing/2014/main" id="{0B3E0B7A-0AA1-436C-BE99-7D5D72FE6B93}"/>
                  </a:ext>
                </a:extLst>
              </p:cNvPr>
              <p:cNvSpPr/>
              <p:nvPr/>
            </p:nvSpPr>
            <p:spPr>
              <a:xfrm>
                <a:off x="6390431" y="2638821"/>
                <a:ext cx="417516" cy="512076"/>
              </a:xfrm>
              <a:custGeom>
                <a:avLst/>
                <a:gdLst/>
                <a:ahLst/>
                <a:cxnLst/>
                <a:rect l="l" t="t" r="r" b="b"/>
                <a:pathLst>
                  <a:path w="13776" h="16896" extrusionOk="0">
                    <a:moveTo>
                      <a:pt x="845" y="1179"/>
                    </a:moveTo>
                    <a:lnTo>
                      <a:pt x="12918" y="8549"/>
                    </a:lnTo>
                    <a:lnTo>
                      <a:pt x="12918" y="15728"/>
                    </a:lnTo>
                    <a:lnTo>
                      <a:pt x="845" y="8608"/>
                    </a:lnTo>
                    <a:lnTo>
                      <a:pt x="845" y="1179"/>
                    </a:lnTo>
                    <a:close/>
                    <a:moveTo>
                      <a:pt x="436" y="0"/>
                    </a:moveTo>
                    <a:cubicBezTo>
                      <a:pt x="210" y="0"/>
                      <a:pt x="0" y="177"/>
                      <a:pt x="0" y="429"/>
                    </a:cubicBezTo>
                    <a:lnTo>
                      <a:pt x="0" y="8858"/>
                    </a:lnTo>
                    <a:cubicBezTo>
                      <a:pt x="0" y="9001"/>
                      <a:pt x="83" y="9144"/>
                      <a:pt x="214" y="9227"/>
                    </a:cubicBezTo>
                    <a:lnTo>
                      <a:pt x="13133" y="16836"/>
                    </a:lnTo>
                    <a:cubicBezTo>
                      <a:pt x="13204" y="16871"/>
                      <a:pt x="13276" y="16895"/>
                      <a:pt x="13347" y="16895"/>
                    </a:cubicBezTo>
                    <a:cubicBezTo>
                      <a:pt x="13585" y="16895"/>
                      <a:pt x="13776" y="16705"/>
                      <a:pt x="13776" y="16478"/>
                    </a:cubicBezTo>
                    <a:lnTo>
                      <a:pt x="13776" y="8323"/>
                    </a:lnTo>
                    <a:cubicBezTo>
                      <a:pt x="13776" y="8168"/>
                      <a:pt x="13704" y="8025"/>
                      <a:pt x="13573" y="7953"/>
                    </a:cubicBezTo>
                    <a:lnTo>
                      <a:pt x="655" y="60"/>
                    </a:lnTo>
                    <a:cubicBezTo>
                      <a:pt x="585" y="19"/>
                      <a:pt x="510" y="0"/>
                      <a:pt x="436" y="0"/>
                    </a:cubicBezTo>
                    <a:close/>
                  </a:path>
                </a:pathLst>
              </a:custGeom>
              <a:solidFill>
                <a:srgbClr val="2D29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85" name="Google Shape;2279;p67">
                <a:extLst>
                  <a:ext uri="{FF2B5EF4-FFF2-40B4-BE49-F238E27FC236}">
                    <a16:creationId xmlns:a16="http://schemas.microsoft.com/office/drawing/2014/main" id="{0AE40574-14A5-2264-4075-3940DA02F5D8}"/>
                  </a:ext>
                </a:extLst>
              </p:cNvPr>
              <p:cNvSpPr/>
              <p:nvPr/>
            </p:nvSpPr>
            <p:spPr>
              <a:xfrm>
                <a:off x="6403401" y="2429535"/>
                <a:ext cx="789935" cy="461189"/>
              </a:xfrm>
              <a:custGeom>
                <a:avLst/>
                <a:gdLst/>
                <a:ahLst/>
                <a:cxnLst/>
                <a:rect l="l" t="t" r="r" b="b"/>
                <a:pathLst>
                  <a:path w="26064" h="15217" extrusionOk="0">
                    <a:moveTo>
                      <a:pt x="13038" y="0"/>
                    </a:moveTo>
                    <a:lnTo>
                      <a:pt x="1" y="7335"/>
                    </a:lnTo>
                    <a:lnTo>
                      <a:pt x="12931" y="15217"/>
                    </a:lnTo>
                    <a:lnTo>
                      <a:pt x="26064" y="7442"/>
                    </a:lnTo>
                    <a:lnTo>
                      <a:pt x="13038" y="0"/>
                    </a:lnTo>
                    <a:close/>
                  </a:path>
                </a:pathLst>
              </a:custGeom>
              <a:solidFill>
                <a:srgbClr val="D3D7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86" name="Google Shape;2280;p67">
                <a:extLst>
                  <a:ext uri="{FF2B5EF4-FFF2-40B4-BE49-F238E27FC236}">
                    <a16:creationId xmlns:a16="http://schemas.microsoft.com/office/drawing/2014/main" id="{447DA255-5C36-1A4C-638A-24C26AD6E809}"/>
                  </a:ext>
                </a:extLst>
              </p:cNvPr>
              <p:cNvSpPr/>
              <p:nvPr/>
            </p:nvSpPr>
            <p:spPr>
              <a:xfrm>
                <a:off x="6527530" y="2499175"/>
                <a:ext cx="531927" cy="313228"/>
              </a:xfrm>
              <a:custGeom>
                <a:avLst/>
                <a:gdLst/>
                <a:ahLst/>
                <a:cxnLst/>
                <a:rect l="l" t="t" r="r" b="b"/>
                <a:pathLst>
                  <a:path w="17551" h="10335" extrusionOk="0">
                    <a:moveTo>
                      <a:pt x="12954" y="0"/>
                    </a:moveTo>
                    <a:lnTo>
                      <a:pt x="0" y="7525"/>
                    </a:lnTo>
                    <a:lnTo>
                      <a:pt x="4739" y="10335"/>
                    </a:lnTo>
                    <a:lnTo>
                      <a:pt x="17550" y="2667"/>
                    </a:lnTo>
                    <a:lnTo>
                      <a:pt x="129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87" name="Google Shape;2281;p67">
                <a:extLst>
                  <a:ext uri="{FF2B5EF4-FFF2-40B4-BE49-F238E27FC236}">
                    <a16:creationId xmlns:a16="http://schemas.microsoft.com/office/drawing/2014/main" id="{F83AECC3-534E-2B92-67F4-51A9264BD19B}"/>
                  </a:ext>
                </a:extLst>
              </p:cNvPr>
              <p:cNvSpPr/>
              <p:nvPr/>
            </p:nvSpPr>
            <p:spPr>
              <a:xfrm>
                <a:off x="6527530" y="2499175"/>
                <a:ext cx="531927" cy="313228"/>
              </a:xfrm>
              <a:custGeom>
                <a:avLst/>
                <a:gdLst/>
                <a:ahLst/>
                <a:cxnLst/>
                <a:rect l="l" t="t" r="r" b="b"/>
                <a:pathLst>
                  <a:path w="17551" h="10335" extrusionOk="0">
                    <a:moveTo>
                      <a:pt x="12954" y="0"/>
                    </a:moveTo>
                    <a:lnTo>
                      <a:pt x="0" y="7525"/>
                    </a:lnTo>
                    <a:lnTo>
                      <a:pt x="4739" y="10335"/>
                    </a:lnTo>
                    <a:lnTo>
                      <a:pt x="17550" y="2667"/>
                    </a:lnTo>
                    <a:lnTo>
                      <a:pt x="129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88" name="Google Shape;2282;p67">
                <a:extLst>
                  <a:ext uri="{FF2B5EF4-FFF2-40B4-BE49-F238E27FC236}">
                    <a16:creationId xmlns:a16="http://schemas.microsoft.com/office/drawing/2014/main" id="{8F0EAAB5-67D0-171C-0F76-D98371C1F526}"/>
                  </a:ext>
                </a:extLst>
              </p:cNvPr>
              <p:cNvSpPr/>
              <p:nvPr/>
            </p:nvSpPr>
            <p:spPr>
              <a:xfrm>
                <a:off x="6388249" y="2416352"/>
                <a:ext cx="820242" cy="487375"/>
              </a:xfrm>
              <a:custGeom>
                <a:avLst/>
                <a:gdLst/>
                <a:ahLst/>
                <a:cxnLst/>
                <a:rect l="l" t="t" r="r" b="b"/>
                <a:pathLst>
                  <a:path w="27064" h="16081" extrusionOk="0">
                    <a:moveTo>
                      <a:pt x="13538" y="924"/>
                    </a:moveTo>
                    <a:lnTo>
                      <a:pt x="25718" y="7889"/>
                    </a:lnTo>
                    <a:lnTo>
                      <a:pt x="13431" y="15152"/>
                    </a:lnTo>
                    <a:lnTo>
                      <a:pt x="1346" y="7782"/>
                    </a:lnTo>
                    <a:lnTo>
                      <a:pt x="13538" y="924"/>
                    </a:lnTo>
                    <a:close/>
                    <a:moveTo>
                      <a:pt x="13532" y="1"/>
                    </a:moveTo>
                    <a:cubicBezTo>
                      <a:pt x="13461" y="1"/>
                      <a:pt x="13389" y="19"/>
                      <a:pt x="13324" y="54"/>
                    </a:cubicBezTo>
                    <a:lnTo>
                      <a:pt x="298" y="7389"/>
                    </a:lnTo>
                    <a:cubicBezTo>
                      <a:pt x="13" y="7555"/>
                      <a:pt x="1" y="7960"/>
                      <a:pt x="275" y="8127"/>
                    </a:cubicBezTo>
                    <a:lnTo>
                      <a:pt x="13205" y="16021"/>
                    </a:lnTo>
                    <a:cubicBezTo>
                      <a:pt x="13264" y="16056"/>
                      <a:pt x="13348" y="16080"/>
                      <a:pt x="13419" y="16080"/>
                    </a:cubicBezTo>
                    <a:cubicBezTo>
                      <a:pt x="13502" y="16080"/>
                      <a:pt x="13574" y="16056"/>
                      <a:pt x="13633" y="16009"/>
                    </a:cubicBezTo>
                    <a:lnTo>
                      <a:pt x="26778" y="8234"/>
                    </a:lnTo>
                    <a:cubicBezTo>
                      <a:pt x="27064" y="8067"/>
                      <a:pt x="27064" y="7663"/>
                      <a:pt x="26778" y="7496"/>
                    </a:cubicBezTo>
                    <a:lnTo>
                      <a:pt x="13740" y="54"/>
                    </a:lnTo>
                    <a:cubicBezTo>
                      <a:pt x="13675" y="19"/>
                      <a:pt x="13604" y="1"/>
                      <a:pt x="13532" y="1"/>
                    </a:cubicBezTo>
                    <a:close/>
                  </a:path>
                </a:pathLst>
              </a:custGeom>
              <a:solidFill>
                <a:srgbClr val="2F31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89" name="Google Shape;2283;p67">
                <a:extLst>
                  <a:ext uri="{FF2B5EF4-FFF2-40B4-BE49-F238E27FC236}">
                    <a16:creationId xmlns:a16="http://schemas.microsoft.com/office/drawing/2014/main" id="{5C0D744D-6F60-499F-6A16-6E44CEBDD8C8}"/>
                  </a:ext>
                </a:extLst>
              </p:cNvPr>
              <p:cNvSpPr/>
              <p:nvPr/>
            </p:nvSpPr>
            <p:spPr>
              <a:xfrm>
                <a:off x="6592474" y="2841591"/>
                <a:ext cx="168904" cy="214001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7061" extrusionOk="0">
                    <a:moveTo>
                      <a:pt x="1" y="0"/>
                    </a:moveTo>
                    <a:lnTo>
                      <a:pt x="1" y="3846"/>
                    </a:lnTo>
                    <a:lnTo>
                      <a:pt x="5537" y="7061"/>
                    </a:lnTo>
                    <a:lnTo>
                      <a:pt x="5573" y="325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D29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90" name="Google Shape;2284;p67">
                <a:extLst>
                  <a:ext uri="{FF2B5EF4-FFF2-40B4-BE49-F238E27FC236}">
                    <a16:creationId xmlns:a16="http://schemas.microsoft.com/office/drawing/2014/main" id="{450DFC1A-E2E9-6026-040E-CBE1F8D77BEA}"/>
                  </a:ext>
                </a:extLst>
              </p:cNvPr>
              <p:cNvSpPr/>
              <p:nvPr/>
            </p:nvSpPr>
            <p:spPr>
              <a:xfrm>
                <a:off x="6795244" y="2409321"/>
                <a:ext cx="398786" cy="482859"/>
              </a:xfrm>
              <a:custGeom>
                <a:avLst/>
                <a:gdLst/>
                <a:ahLst/>
                <a:cxnLst/>
                <a:rect l="l" t="t" r="r" b="b"/>
                <a:pathLst>
                  <a:path w="13158" h="15932" extrusionOk="0">
                    <a:moveTo>
                      <a:pt x="13134" y="1"/>
                    </a:moveTo>
                    <a:lnTo>
                      <a:pt x="1" y="7776"/>
                    </a:lnTo>
                    <a:lnTo>
                      <a:pt x="1" y="15931"/>
                    </a:lnTo>
                    <a:cubicBezTo>
                      <a:pt x="1" y="15932"/>
                      <a:pt x="2" y="15932"/>
                      <a:pt x="3" y="15932"/>
                    </a:cubicBezTo>
                    <a:cubicBezTo>
                      <a:pt x="224" y="15932"/>
                      <a:pt x="13157" y="8264"/>
                      <a:pt x="13157" y="8264"/>
                    </a:cubicBezTo>
                    <a:lnTo>
                      <a:pt x="1313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91" name="Google Shape;2285;p67">
                <a:extLst>
                  <a:ext uri="{FF2B5EF4-FFF2-40B4-BE49-F238E27FC236}">
                    <a16:creationId xmlns:a16="http://schemas.microsoft.com/office/drawing/2014/main" id="{B2250080-71A0-169E-065F-C20CAC49A7E9}"/>
                  </a:ext>
                </a:extLst>
              </p:cNvPr>
              <p:cNvSpPr/>
              <p:nvPr/>
            </p:nvSpPr>
            <p:spPr>
              <a:xfrm>
                <a:off x="6782274" y="2396351"/>
                <a:ext cx="424729" cy="507742"/>
              </a:xfrm>
              <a:custGeom>
                <a:avLst/>
                <a:gdLst/>
                <a:ahLst/>
                <a:cxnLst/>
                <a:rect l="l" t="t" r="r" b="b"/>
                <a:pathLst>
                  <a:path w="14014" h="16753" extrusionOk="0">
                    <a:moveTo>
                      <a:pt x="13145" y="1179"/>
                    </a:moveTo>
                    <a:lnTo>
                      <a:pt x="13169" y="8454"/>
                    </a:lnTo>
                    <a:cubicBezTo>
                      <a:pt x="8859" y="11001"/>
                      <a:pt x="2751" y="14597"/>
                      <a:pt x="858" y="15657"/>
                    </a:cubicBezTo>
                    <a:lnTo>
                      <a:pt x="858" y="8442"/>
                    </a:lnTo>
                    <a:lnTo>
                      <a:pt x="13145" y="1179"/>
                    </a:lnTo>
                    <a:close/>
                    <a:moveTo>
                      <a:pt x="13564" y="0"/>
                    </a:moveTo>
                    <a:cubicBezTo>
                      <a:pt x="13492" y="0"/>
                      <a:pt x="13417" y="19"/>
                      <a:pt x="13347" y="60"/>
                    </a:cubicBezTo>
                    <a:lnTo>
                      <a:pt x="215" y="7834"/>
                    </a:lnTo>
                    <a:cubicBezTo>
                      <a:pt x="84" y="7906"/>
                      <a:pt x="0" y="8049"/>
                      <a:pt x="0" y="8204"/>
                    </a:cubicBezTo>
                    <a:lnTo>
                      <a:pt x="0" y="16359"/>
                    </a:lnTo>
                    <a:cubicBezTo>
                      <a:pt x="0" y="16466"/>
                      <a:pt x="48" y="16574"/>
                      <a:pt x="131" y="16657"/>
                    </a:cubicBezTo>
                    <a:cubicBezTo>
                      <a:pt x="167" y="16716"/>
                      <a:pt x="250" y="16752"/>
                      <a:pt x="322" y="16752"/>
                    </a:cubicBezTo>
                    <a:cubicBezTo>
                      <a:pt x="810" y="16752"/>
                      <a:pt x="2667" y="15657"/>
                      <a:pt x="13812" y="9061"/>
                    </a:cubicBezTo>
                    <a:cubicBezTo>
                      <a:pt x="13931" y="8977"/>
                      <a:pt x="14014" y="8835"/>
                      <a:pt x="14014" y="8692"/>
                    </a:cubicBezTo>
                    <a:lnTo>
                      <a:pt x="13990" y="429"/>
                    </a:lnTo>
                    <a:cubicBezTo>
                      <a:pt x="13990" y="177"/>
                      <a:pt x="13787" y="0"/>
                      <a:pt x="13564" y="0"/>
                    </a:cubicBezTo>
                    <a:close/>
                  </a:path>
                </a:pathLst>
              </a:custGeom>
              <a:solidFill>
                <a:srgbClr val="2D29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92" name="Google Shape;2286;p67">
                <a:extLst>
                  <a:ext uri="{FF2B5EF4-FFF2-40B4-BE49-F238E27FC236}">
                    <a16:creationId xmlns:a16="http://schemas.microsoft.com/office/drawing/2014/main" id="{A4EBB9CD-F6D7-50B9-5A77-C6879464F421}"/>
                  </a:ext>
                </a:extLst>
              </p:cNvPr>
              <p:cNvSpPr/>
              <p:nvPr/>
            </p:nvSpPr>
            <p:spPr>
              <a:xfrm>
                <a:off x="6403401" y="2405715"/>
                <a:ext cx="391906" cy="486466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6051" extrusionOk="0">
                    <a:moveTo>
                      <a:pt x="1" y="1"/>
                    </a:moveTo>
                    <a:lnTo>
                      <a:pt x="1" y="8430"/>
                    </a:lnTo>
                    <a:lnTo>
                      <a:pt x="12931" y="16050"/>
                    </a:lnTo>
                    <a:lnTo>
                      <a:pt x="12931" y="789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CEC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93" name="Google Shape;2287;p67">
                <a:extLst>
                  <a:ext uri="{FF2B5EF4-FFF2-40B4-BE49-F238E27FC236}">
                    <a16:creationId xmlns:a16="http://schemas.microsoft.com/office/drawing/2014/main" id="{304EA6B7-59B3-E6C1-D8E7-1C430E0EFE3B}"/>
                  </a:ext>
                </a:extLst>
              </p:cNvPr>
              <p:cNvSpPr/>
              <p:nvPr/>
            </p:nvSpPr>
            <p:spPr>
              <a:xfrm>
                <a:off x="6527530" y="2481144"/>
                <a:ext cx="143658" cy="337413"/>
              </a:xfrm>
              <a:custGeom>
                <a:avLst/>
                <a:gdLst/>
                <a:ahLst/>
                <a:cxnLst/>
                <a:rect l="l" t="t" r="r" b="b"/>
                <a:pathLst>
                  <a:path w="4740" h="11133" extrusionOk="0">
                    <a:moveTo>
                      <a:pt x="0" y="0"/>
                    </a:moveTo>
                    <a:lnTo>
                      <a:pt x="251" y="8430"/>
                    </a:lnTo>
                    <a:lnTo>
                      <a:pt x="4739" y="11132"/>
                    </a:lnTo>
                    <a:lnTo>
                      <a:pt x="4739" y="28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94" name="Google Shape;2288;p67">
                <a:extLst>
                  <a:ext uri="{FF2B5EF4-FFF2-40B4-BE49-F238E27FC236}">
                    <a16:creationId xmlns:a16="http://schemas.microsoft.com/office/drawing/2014/main" id="{1FEC8934-8A77-EF29-6405-8F9EB21302CF}"/>
                  </a:ext>
                </a:extLst>
              </p:cNvPr>
              <p:cNvSpPr/>
              <p:nvPr/>
            </p:nvSpPr>
            <p:spPr>
              <a:xfrm>
                <a:off x="6390431" y="2392896"/>
                <a:ext cx="417516" cy="512015"/>
              </a:xfrm>
              <a:custGeom>
                <a:avLst/>
                <a:gdLst/>
                <a:ahLst/>
                <a:cxnLst/>
                <a:rect l="l" t="t" r="r" b="b"/>
                <a:pathLst>
                  <a:path w="13776" h="16894" extrusionOk="0">
                    <a:moveTo>
                      <a:pt x="857" y="1186"/>
                    </a:moveTo>
                    <a:lnTo>
                      <a:pt x="12918" y="8556"/>
                    </a:lnTo>
                    <a:lnTo>
                      <a:pt x="12918" y="15723"/>
                    </a:lnTo>
                    <a:lnTo>
                      <a:pt x="845" y="8615"/>
                    </a:lnTo>
                    <a:lnTo>
                      <a:pt x="857" y="1186"/>
                    </a:lnTo>
                    <a:close/>
                    <a:moveTo>
                      <a:pt x="427" y="0"/>
                    </a:moveTo>
                    <a:cubicBezTo>
                      <a:pt x="204" y="0"/>
                      <a:pt x="0" y="176"/>
                      <a:pt x="0" y="424"/>
                    </a:cubicBezTo>
                    <a:lnTo>
                      <a:pt x="0" y="8853"/>
                    </a:lnTo>
                    <a:cubicBezTo>
                      <a:pt x="0" y="9008"/>
                      <a:pt x="83" y="9151"/>
                      <a:pt x="214" y="9222"/>
                    </a:cubicBezTo>
                    <a:lnTo>
                      <a:pt x="13133" y="16842"/>
                    </a:lnTo>
                    <a:cubicBezTo>
                      <a:pt x="13191" y="16872"/>
                      <a:pt x="13250" y="16893"/>
                      <a:pt x="13309" y="16893"/>
                    </a:cubicBezTo>
                    <a:cubicBezTo>
                      <a:pt x="13322" y="16893"/>
                      <a:pt x="13334" y="16892"/>
                      <a:pt x="13347" y="16890"/>
                    </a:cubicBezTo>
                    <a:cubicBezTo>
                      <a:pt x="13362" y="16892"/>
                      <a:pt x="13376" y="16893"/>
                      <a:pt x="13390" y="16893"/>
                    </a:cubicBezTo>
                    <a:cubicBezTo>
                      <a:pt x="13455" y="16893"/>
                      <a:pt x="13512" y="16872"/>
                      <a:pt x="13561" y="16842"/>
                    </a:cubicBezTo>
                    <a:cubicBezTo>
                      <a:pt x="13692" y="16771"/>
                      <a:pt x="13776" y="16628"/>
                      <a:pt x="13776" y="16473"/>
                    </a:cubicBezTo>
                    <a:lnTo>
                      <a:pt x="13776" y="8318"/>
                    </a:lnTo>
                    <a:cubicBezTo>
                      <a:pt x="13776" y="8175"/>
                      <a:pt x="13704" y="8032"/>
                      <a:pt x="13573" y="7948"/>
                    </a:cubicBezTo>
                    <a:lnTo>
                      <a:pt x="655" y="66"/>
                    </a:lnTo>
                    <a:cubicBezTo>
                      <a:pt x="582" y="21"/>
                      <a:pt x="503" y="0"/>
                      <a:pt x="427" y="0"/>
                    </a:cubicBezTo>
                    <a:close/>
                  </a:path>
                </a:pathLst>
              </a:custGeom>
              <a:solidFill>
                <a:srgbClr val="2D29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95" name="Google Shape;2289;p67">
                <a:extLst>
                  <a:ext uri="{FF2B5EF4-FFF2-40B4-BE49-F238E27FC236}">
                    <a16:creationId xmlns:a16="http://schemas.microsoft.com/office/drawing/2014/main" id="{35842E38-DF7C-A711-7803-808B8F1021BA}"/>
                  </a:ext>
                </a:extLst>
              </p:cNvPr>
              <p:cNvSpPr/>
              <p:nvPr/>
            </p:nvSpPr>
            <p:spPr>
              <a:xfrm>
                <a:off x="6403401" y="2183458"/>
                <a:ext cx="789935" cy="461553"/>
              </a:xfrm>
              <a:custGeom>
                <a:avLst/>
                <a:gdLst/>
                <a:ahLst/>
                <a:cxnLst/>
                <a:rect l="l" t="t" r="r" b="b"/>
                <a:pathLst>
                  <a:path w="26064" h="15229" extrusionOk="0">
                    <a:moveTo>
                      <a:pt x="13038" y="0"/>
                    </a:moveTo>
                    <a:lnTo>
                      <a:pt x="1" y="7335"/>
                    </a:lnTo>
                    <a:lnTo>
                      <a:pt x="12931" y="15229"/>
                    </a:lnTo>
                    <a:lnTo>
                      <a:pt x="26064" y="7454"/>
                    </a:lnTo>
                    <a:lnTo>
                      <a:pt x="13038" y="0"/>
                    </a:lnTo>
                    <a:close/>
                  </a:path>
                </a:pathLst>
              </a:custGeom>
              <a:solidFill>
                <a:srgbClr val="ECEC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96" name="Google Shape;2290;p67">
                <a:extLst>
                  <a:ext uri="{FF2B5EF4-FFF2-40B4-BE49-F238E27FC236}">
                    <a16:creationId xmlns:a16="http://schemas.microsoft.com/office/drawing/2014/main" id="{B720658D-287C-4F7C-4F68-E20AC3D03D81}"/>
                  </a:ext>
                </a:extLst>
              </p:cNvPr>
              <p:cNvSpPr/>
              <p:nvPr/>
            </p:nvSpPr>
            <p:spPr>
              <a:xfrm>
                <a:off x="6527530" y="2253099"/>
                <a:ext cx="531927" cy="313228"/>
              </a:xfrm>
              <a:custGeom>
                <a:avLst/>
                <a:gdLst/>
                <a:ahLst/>
                <a:cxnLst/>
                <a:rect l="l" t="t" r="r" b="b"/>
                <a:pathLst>
                  <a:path w="17551" h="10335" extrusionOk="0">
                    <a:moveTo>
                      <a:pt x="12954" y="0"/>
                    </a:moveTo>
                    <a:lnTo>
                      <a:pt x="0" y="7525"/>
                    </a:lnTo>
                    <a:lnTo>
                      <a:pt x="4739" y="10335"/>
                    </a:lnTo>
                    <a:lnTo>
                      <a:pt x="17550" y="2667"/>
                    </a:lnTo>
                    <a:lnTo>
                      <a:pt x="129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97" name="Google Shape;2291;p67">
                <a:extLst>
                  <a:ext uri="{FF2B5EF4-FFF2-40B4-BE49-F238E27FC236}">
                    <a16:creationId xmlns:a16="http://schemas.microsoft.com/office/drawing/2014/main" id="{181E3E15-E4CF-BD15-31AF-1289B29ED0CF}"/>
                  </a:ext>
                </a:extLst>
              </p:cNvPr>
              <p:cNvSpPr/>
              <p:nvPr/>
            </p:nvSpPr>
            <p:spPr>
              <a:xfrm>
                <a:off x="6527530" y="2253099"/>
                <a:ext cx="531927" cy="313228"/>
              </a:xfrm>
              <a:custGeom>
                <a:avLst/>
                <a:gdLst/>
                <a:ahLst/>
                <a:cxnLst/>
                <a:rect l="l" t="t" r="r" b="b"/>
                <a:pathLst>
                  <a:path w="17551" h="10335" extrusionOk="0">
                    <a:moveTo>
                      <a:pt x="12954" y="0"/>
                    </a:moveTo>
                    <a:lnTo>
                      <a:pt x="0" y="7525"/>
                    </a:lnTo>
                    <a:lnTo>
                      <a:pt x="4739" y="10335"/>
                    </a:lnTo>
                    <a:lnTo>
                      <a:pt x="17550" y="2667"/>
                    </a:lnTo>
                    <a:lnTo>
                      <a:pt x="129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98" name="Google Shape;2292;p67">
                <a:extLst>
                  <a:ext uri="{FF2B5EF4-FFF2-40B4-BE49-F238E27FC236}">
                    <a16:creationId xmlns:a16="http://schemas.microsoft.com/office/drawing/2014/main" id="{122100F1-4848-C3E9-62CF-54CE9132D931}"/>
                  </a:ext>
                </a:extLst>
              </p:cNvPr>
              <p:cNvSpPr/>
              <p:nvPr/>
            </p:nvSpPr>
            <p:spPr>
              <a:xfrm>
                <a:off x="6388249" y="2170367"/>
                <a:ext cx="818090" cy="487648"/>
              </a:xfrm>
              <a:custGeom>
                <a:avLst/>
                <a:gdLst/>
                <a:ahLst/>
                <a:cxnLst/>
                <a:rect l="l" t="t" r="r" b="b"/>
                <a:pathLst>
                  <a:path w="26993" h="16090" extrusionOk="0">
                    <a:moveTo>
                      <a:pt x="13538" y="921"/>
                    </a:moveTo>
                    <a:lnTo>
                      <a:pt x="25718" y="7886"/>
                    </a:lnTo>
                    <a:lnTo>
                      <a:pt x="13431" y="15160"/>
                    </a:lnTo>
                    <a:lnTo>
                      <a:pt x="1346" y="7790"/>
                    </a:lnTo>
                    <a:lnTo>
                      <a:pt x="13538" y="921"/>
                    </a:lnTo>
                    <a:close/>
                    <a:moveTo>
                      <a:pt x="13532" y="1"/>
                    </a:moveTo>
                    <a:cubicBezTo>
                      <a:pt x="13461" y="1"/>
                      <a:pt x="13389" y="22"/>
                      <a:pt x="13324" y="63"/>
                    </a:cubicBezTo>
                    <a:lnTo>
                      <a:pt x="298" y="7398"/>
                    </a:lnTo>
                    <a:cubicBezTo>
                      <a:pt x="13" y="7552"/>
                      <a:pt x="1" y="7969"/>
                      <a:pt x="275" y="8136"/>
                    </a:cubicBezTo>
                    <a:lnTo>
                      <a:pt x="13205" y="16018"/>
                    </a:lnTo>
                    <a:cubicBezTo>
                      <a:pt x="13264" y="16065"/>
                      <a:pt x="13348" y="16077"/>
                      <a:pt x="13419" y="16089"/>
                    </a:cubicBezTo>
                    <a:cubicBezTo>
                      <a:pt x="13502" y="16077"/>
                      <a:pt x="13574" y="16053"/>
                      <a:pt x="13645" y="16018"/>
                    </a:cubicBezTo>
                    <a:lnTo>
                      <a:pt x="26778" y="8243"/>
                    </a:lnTo>
                    <a:cubicBezTo>
                      <a:pt x="26909" y="8160"/>
                      <a:pt x="26992" y="8017"/>
                      <a:pt x="26992" y="7874"/>
                    </a:cubicBezTo>
                    <a:cubicBezTo>
                      <a:pt x="26992" y="7719"/>
                      <a:pt x="26909" y="7576"/>
                      <a:pt x="26778" y="7505"/>
                    </a:cubicBezTo>
                    <a:lnTo>
                      <a:pt x="13740" y="63"/>
                    </a:lnTo>
                    <a:cubicBezTo>
                      <a:pt x="13675" y="22"/>
                      <a:pt x="13604" y="1"/>
                      <a:pt x="13532" y="1"/>
                    </a:cubicBezTo>
                    <a:close/>
                  </a:path>
                </a:pathLst>
              </a:custGeom>
              <a:solidFill>
                <a:srgbClr val="2D29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99" name="Google Shape;2293;p67">
                <a:extLst>
                  <a:ext uri="{FF2B5EF4-FFF2-40B4-BE49-F238E27FC236}">
                    <a16:creationId xmlns:a16="http://schemas.microsoft.com/office/drawing/2014/main" id="{05ED4CDB-B508-795B-9B4F-022B2B863F8E}"/>
                  </a:ext>
                </a:extLst>
              </p:cNvPr>
              <p:cNvSpPr/>
              <p:nvPr/>
            </p:nvSpPr>
            <p:spPr>
              <a:xfrm>
                <a:off x="6592474" y="2595515"/>
                <a:ext cx="168904" cy="214001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7061" extrusionOk="0">
                    <a:moveTo>
                      <a:pt x="1" y="0"/>
                    </a:moveTo>
                    <a:lnTo>
                      <a:pt x="1" y="3858"/>
                    </a:lnTo>
                    <a:lnTo>
                      <a:pt x="5537" y="7061"/>
                    </a:lnTo>
                    <a:lnTo>
                      <a:pt x="5573" y="325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D29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637" name="Google Shape;2294;p67">
              <a:extLst>
                <a:ext uri="{FF2B5EF4-FFF2-40B4-BE49-F238E27FC236}">
                  <a16:creationId xmlns:a16="http://schemas.microsoft.com/office/drawing/2014/main" id="{AEB6E77B-D540-2665-AC7A-B39903DE066E}"/>
                </a:ext>
              </a:extLst>
            </p:cNvPr>
            <p:cNvGrpSpPr/>
            <p:nvPr/>
          </p:nvGrpSpPr>
          <p:grpSpPr>
            <a:xfrm>
              <a:off x="6815900" y="1514837"/>
              <a:ext cx="765614" cy="1374262"/>
              <a:chOff x="6388249" y="2170367"/>
              <a:chExt cx="820242" cy="1472319"/>
            </a:xfrm>
          </p:grpSpPr>
          <p:sp>
            <p:nvSpPr>
              <p:cNvPr id="2720" name="Google Shape;2295;p67">
                <a:extLst>
                  <a:ext uri="{FF2B5EF4-FFF2-40B4-BE49-F238E27FC236}">
                    <a16:creationId xmlns:a16="http://schemas.microsoft.com/office/drawing/2014/main" id="{E009B8C3-FB60-B6EA-E8F1-D4104AF2922F}"/>
                  </a:ext>
                </a:extLst>
              </p:cNvPr>
              <p:cNvSpPr/>
              <p:nvPr/>
            </p:nvSpPr>
            <p:spPr>
              <a:xfrm>
                <a:off x="6795244" y="3146853"/>
                <a:ext cx="398786" cy="482859"/>
              </a:xfrm>
              <a:custGeom>
                <a:avLst/>
                <a:gdLst/>
                <a:ahLst/>
                <a:cxnLst/>
                <a:rect l="l" t="t" r="r" b="b"/>
                <a:pathLst>
                  <a:path w="13158" h="15932" extrusionOk="0">
                    <a:moveTo>
                      <a:pt x="13134" y="0"/>
                    </a:moveTo>
                    <a:lnTo>
                      <a:pt x="1" y="7775"/>
                    </a:lnTo>
                    <a:lnTo>
                      <a:pt x="1" y="15931"/>
                    </a:lnTo>
                    <a:cubicBezTo>
                      <a:pt x="1" y="15931"/>
                      <a:pt x="2" y="15931"/>
                      <a:pt x="3" y="15931"/>
                    </a:cubicBezTo>
                    <a:cubicBezTo>
                      <a:pt x="224" y="15931"/>
                      <a:pt x="13157" y="8263"/>
                      <a:pt x="13157" y="8263"/>
                    </a:cubicBezTo>
                    <a:lnTo>
                      <a:pt x="131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21" name="Google Shape;2296;p67">
                <a:extLst>
                  <a:ext uri="{FF2B5EF4-FFF2-40B4-BE49-F238E27FC236}">
                    <a16:creationId xmlns:a16="http://schemas.microsoft.com/office/drawing/2014/main" id="{038D3D8B-0404-0709-6ACF-8E7A0DA696BA}"/>
                  </a:ext>
                </a:extLst>
              </p:cNvPr>
              <p:cNvSpPr/>
              <p:nvPr/>
            </p:nvSpPr>
            <p:spPr>
              <a:xfrm>
                <a:off x="6782274" y="3134216"/>
                <a:ext cx="424729" cy="507742"/>
              </a:xfrm>
              <a:custGeom>
                <a:avLst/>
                <a:gdLst/>
                <a:ahLst/>
                <a:cxnLst/>
                <a:rect l="l" t="t" r="r" b="b"/>
                <a:pathLst>
                  <a:path w="14014" h="16753" extrusionOk="0">
                    <a:moveTo>
                      <a:pt x="13145" y="1167"/>
                    </a:moveTo>
                    <a:lnTo>
                      <a:pt x="13169" y="8442"/>
                    </a:lnTo>
                    <a:cubicBezTo>
                      <a:pt x="8859" y="10990"/>
                      <a:pt x="2751" y="14585"/>
                      <a:pt x="858" y="15645"/>
                    </a:cubicBezTo>
                    <a:lnTo>
                      <a:pt x="858" y="8442"/>
                    </a:lnTo>
                    <a:lnTo>
                      <a:pt x="13145" y="1167"/>
                    </a:lnTo>
                    <a:close/>
                    <a:moveTo>
                      <a:pt x="13565" y="0"/>
                    </a:moveTo>
                    <a:cubicBezTo>
                      <a:pt x="13492" y="0"/>
                      <a:pt x="13418" y="19"/>
                      <a:pt x="13347" y="60"/>
                    </a:cubicBezTo>
                    <a:lnTo>
                      <a:pt x="215" y="7835"/>
                    </a:lnTo>
                    <a:cubicBezTo>
                      <a:pt x="84" y="7906"/>
                      <a:pt x="0" y="8049"/>
                      <a:pt x="0" y="8204"/>
                    </a:cubicBezTo>
                    <a:lnTo>
                      <a:pt x="0" y="16360"/>
                    </a:lnTo>
                    <a:cubicBezTo>
                      <a:pt x="0" y="16467"/>
                      <a:pt x="48" y="16574"/>
                      <a:pt x="131" y="16657"/>
                    </a:cubicBezTo>
                    <a:cubicBezTo>
                      <a:pt x="167" y="16717"/>
                      <a:pt x="250" y="16752"/>
                      <a:pt x="322" y="16752"/>
                    </a:cubicBezTo>
                    <a:cubicBezTo>
                      <a:pt x="810" y="16752"/>
                      <a:pt x="2667" y="15645"/>
                      <a:pt x="13812" y="9049"/>
                    </a:cubicBezTo>
                    <a:cubicBezTo>
                      <a:pt x="13931" y="8978"/>
                      <a:pt x="14014" y="8835"/>
                      <a:pt x="14014" y="8692"/>
                    </a:cubicBezTo>
                    <a:lnTo>
                      <a:pt x="13990" y="417"/>
                    </a:lnTo>
                    <a:cubicBezTo>
                      <a:pt x="13990" y="175"/>
                      <a:pt x="13787" y="0"/>
                      <a:pt x="13565" y="0"/>
                    </a:cubicBezTo>
                    <a:close/>
                  </a:path>
                </a:pathLst>
              </a:custGeom>
              <a:solidFill>
                <a:srgbClr val="2D29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22" name="Google Shape;2297;p67">
                <a:extLst>
                  <a:ext uri="{FF2B5EF4-FFF2-40B4-BE49-F238E27FC236}">
                    <a16:creationId xmlns:a16="http://schemas.microsoft.com/office/drawing/2014/main" id="{60FABAD2-4146-9853-ED39-CA6104768A8C}"/>
                  </a:ext>
                </a:extLst>
              </p:cNvPr>
              <p:cNvSpPr/>
              <p:nvPr/>
            </p:nvSpPr>
            <p:spPr>
              <a:xfrm>
                <a:off x="6403401" y="3143580"/>
                <a:ext cx="391906" cy="486102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6039" extrusionOk="0">
                    <a:moveTo>
                      <a:pt x="1" y="1"/>
                    </a:moveTo>
                    <a:lnTo>
                      <a:pt x="1" y="8431"/>
                    </a:lnTo>
                    <a:lnTo>
                      <a:pt x="12931" y="16039"/>
                    </a:lnTo>
                    <a:lnTo>
                      <a:pt x="12931" y="788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CEC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23" name="Google Shape;2298;p67">
                <a:extLst>
                  <a:ext uri="{FF2B5EF4-FFF2-40B4-BE49-F238E27FC236}">
                    <a16:creationId xmlns:a16="http://schemas.microsoft.com/office/drawing/2014/main" id="{53C3F322-7AD9-1F70-DA9A-CB871EC6C1DC}"/>
                  </a:ext>
                </a:extLst>
              </p:cNvPr>
              <p:cNvSpPr/>
              <p:nvPr/>
            </p:nvSpPr>
            <p:spPr>
              <a:xfrm>
                <a:off x="6527530" y="3219009"/>
                <a:ext cx="143658" cy="337050"/>
              </a:xfrm>
              <a:custGeom>
                <a:avLst/>
                <a:gdLst/>
                <a:ahLst/>
                <a:cxnLst/>
                <a:rect l="l" t="t" r="r" b="b"/>
                <a:pathLst>
                  <a:path w="4740" h="11121" extrusionOk="0">
                    <a:moveTo>
                      <a:pt x="0" y="0"/>
                    </a:moveTo>
                    <a:lnTo>
                      <a:pt x="251" y="8418"/>
                    </a:lnTo>
                    <a:lnTo>
                      <a:pt x="4739" y="11121"/>
                    </a:lnTo>
                    <a:lnTo>
                      <a:pt x="4739" y="28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24" name="Google Shape;2299;p67">
                <a:extLst>
                  <a:ext uri="{FF2B5EF4-FFF2-40B4-BE49-F238E27FC236}">
                    <a16:creationId xmlns:a16="http://schemas.microsoft.com/office/drawing/2014/main" id="{84817672-BE63-4CE6-DE81-572A4532A193}"/>
                  </a:ext>
                </a:extLst>
              </p:cNvPr>
              <p:cNvSpPr/>
              <p:nvPr/>
            </p:nvSpPr>
            <p:spPr>
              <a:xfrm>
                <a:off x="6390431" y="3130761"/>
                <a:ext cx="417516" cy="511924"/>
              </a:xfrm>
              <a:custGeom>
                <a:avLst/>
                <a:gdLst/>
                <a:ahLst/>
                <a:cxnLst/>
                <a:rect l="l" t="t" r="r" b="b"/>
                <a:pathLst>
                  <a:path w="13776" h="16891" extrusionOk="0">
                    <a:moveTo>
                      <a:pt x="845" y="1186"/>
                    </a:moveTo>
                    <a:lnTo>
                      <a:pt x="12918" y="8544"/>
                    </a:lnTo>
                    <a:lnTo>
                      <a:pt x="12918" y="15723"/>
                    </a:lnTo>
                    <a:lnTo>
                      <a:pt x="845" y="8603"/>
                    </a:lnTo>
                    <a:lnTo>
                      <a:pt x="845" y="1186"/>
                    </a:lnTo>
                    <a:close/>
                    <a:moveTo>
                      <a:pt x="427" y="0"/>
                    </a:moveTo>
                    <a:cubicBezTo>
                      <a:pt x="204" y="0"/>
                      <a:pt x="0" y="176"/>
                      <a:pt x="0" y="424"/>
                    </a:cubicBezTo>
                    <a:lnTo>
                      <a:pt x="0" y="8854"/>
                    </a:lnTo>
                    <a:cubicBezTo>
                      <a:pt x="0" y="8996"/>
                      <a:pt x="83" y="9139"/>
                      <a:pt x="214" y="9223"/>
                    </a:cubicBezTo>
                    <a:lnTo>
                      <a:pt x="13133" y="16831"/>
                    </a:lnTo>
                    <a:cubicBezTo>
                      <a:pt x="13204" y="16866"/>
                      <a:pt x="13276" y="16890"/>
                      <a:pt x="13347" y="16890"/>
                    </a:cubicBezTo>
                    <a:cubicBezTo>
                      <a:pt x="13585" y="16890"/>
                      <a:pt x="13776" y="16700"/>
                      <a:pt x="13776" y="16474"/>
                    </a:cubicBezTo>
                    <a:lnTo>
                      <a:pt x="13776" y="8318"/>
                    </a:lnTo>
                    <a:cubicBezTo>
                      <a:pt x="13776" y="8163"/>
                      <a:pt x="13704" y="8032"/>
                      <a:pt x="13573" y="7949"/>
                    </a:cubicBezTo>
                    <a:lnTo>
                      <a:pt x="655" y="67"/>
                    </a:lnTo>
                    <a:cubicBezTo>
                      <a:pt x="582" y="21"/>
                      <a:pt x="503" y="0"/>
                      <a:pt x="427" y="0"/>
                    </a:cubicBezTo>
                    <a:close/>
                  </a:path>
                </a:pathLst>
              </a:custGeom>
              <a:solidFill>
                <a:srgbClr val="2D29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25" name="Google Shape;2300;p67">
                <a:extLst>
                  <a:ext uri="{FF2B5EF4-FFF2-40B4-BE49-F238E27FC236}">
                    <a16:creationId xmlns:a16="http://schemas.microsoft.com/office/drawing/2014/main" id="{A98841D3-C0FB-95E9-E514-A52DBD02D7E8}"/>
                  </a:ext>
                </a:extLst>
              </p:cNvPr>
              <p:cNvSpPr/>
              <p:nvPr/>
            </p:nvSpPr>
            <p:spPr>
              <a:xfrm>
                <a:off x="6403401" y="2921324"/>
                <a:ext cx="789935" cy="461189"/>
              </a:xfrm>
              <a:custGeom>
                <a:avLst/>
                <a:gdLst/>
                <a:ahLst/>
                <a:cxnLst/>
                <a:rect l="l" t="t" r="r" b="b"/>
                <a:pathLst>
                  <a:path w="26064" h="15217" extrusionOk="0">
                    <a:moveTo>
                      <a:pt x="13038" y="1"/>
                    </a:moveTo>
                    <a:lnTo>
                      <a:pt x="1" y="7335"/>
                    </a:lnTo>
                    <a:lnTo>
                      <a:pt x="12931" y="15217"/>
                    </a:lnTo>
                    <a:lnTo>
                      <a:pt x="26064" y="7442"/>
                    </a:lnTo>
                    <a:lnTo>
                      <a:pt x="13038" y="1"/>
                    </a:lnTo>
                    <a:close/>
                  </a:path>
                </a:pathLst>
              </a:custGeom>
              <a:solidFill>
                <a:srgbClr val="D3D7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26" name="Google Shape;2301;p67">
                <a:extLst>
                  <a:ext uri="{FF2B5EF4-FFF2-40B4-BE49-F238E27FC236}">
                    <a16:creationId xmlns:a16="http://schemas.microsoft.com/office/drawing/2014/main" id="{D3C96AD7-05AB-F546-DE03-FED77FAA2DCF}"/>
                  </a:ext>
                </a:extLst>
              </p:cNvPr>
              <p:cNvSpPr/>
              <p:nvPr/>
            </p:nvSpPr>
            <p:spPr>
              <a:xfrm>
                <a:off x="6527530" y="2990964"/>
                <a:ext cx="531927" cy="313258"/>
              </a:xfrm>
              <a:custGeom>
                <a:avLst/>
                <a:gdLst/>
                <a:ahLst/>
                <a:cxnLst/>
                <a:rect l="l" t="t" r="r" b="b"/>
                <a:pathLst>
                  <a:path w="17551" h="10336" extrusionOk="0">
                    <a:moveTo>
                      <a:pt x="12954" y="1"/>
                    </a:moveTo>
                    <a:lnTo>
                      <a:pt x="0" y="7525"/>
                    </a:lnTo>
                    <a:lnTo>
                      <a:pt x="4739" y="10335"/>
                    </a:lnTo>
                    <a:lnTo>
                      <a:pt x="17550" y="2668"/>
                    </a:lnTo>
                    <a:lnTo>
                      <a:pt x="129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27" name="Google Shape;2302;p67">
                <a:extLst>
                  <a:ext uri="{FF2B5EF4-FFF2-40B4-BE49-F238E27FC236}">
                    <a16:creationId xmlns:a16="http://schemas.microsoft.com/office/drawing/2014/main" id="{DFA88AC7-D32F-9484-EC8A-D8042A17B7A8}"/>
                  </a:ext>
                </a:extLst>
              </p:cNvPr>
              <p:cNvSpPr/>
              <p:nvPr/>
            </p:nvSpPr>
            <p:spPr>
              <a:xfrm>
                <a:off x="6527530" y="2990964"/>
                <a:ext cx="531927" cy="313258"/>
              </a:xfrm>
              <a:custGeom>
                <a:avLst/>
                <a:gdLst/>
                <a:ahLst/>
                <a:cxnLst/>
                <a:rect l="l" t="t" r="r" b="b"/>
                <a:pathLst>
                  <a:path w="17551" h="10336" extrusionOk="0">
                    <a:moveTo>
                      <a:pt x="12954" y="1"/>
                    </a:moveTo>
                    <a:lnTo>
                      <a:pt x="0" y="7525"/>
                    </a:lnTo>
                    <a:lnTo>
                      <a:pt x="4739" y="10335"/>
                    </a:lnTo>
                    <a:lnTo>
                      <a:pt x="17550" y="2668"/>
                    </a:lnTo>
                    <a:lnTo>
                      <a:pt x="129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28" name="Google Shape;2303;p67">
                <a:extLst>
                  <a:ext uri="{FF2B5EF4-FFF2-40B4-BE49-F238E27FC236}">
                    <a16:creationId xmlns:a16="http://schemas.microsoft.com/office/drawing/2014/main" id="{910AC940-D8C5-1C63-FB13-0D83C00495D7}"/>
                  </a:ext>
                </a:extLst>
              </p:cNvPr>
              <p:cNvSpPr/>
              <p:nvPr/>
            </p:nvSpPr>
            <p:spPr>
              <a:xfrm>
                <a:off x="6388249" y="2908171"/>
                <a:ext cx="819878" cy="487345"/>
              </a:xfrm>
              <a:custGeom>
                <a:avLst/>
                <a:gdLst/>
                <a:ahLst/>
                <a:cxnLst/>
                <a:rect l="l" t="t" r="r" b="b"/>
                <a:pathLst>
                  <a:path w="27052" h="16080" extrusionOk="0">
                    <a:moveTo>
                      <a:pt x="13538" y="923"/>
                    </a:moveTo>
                    <a:lnTo>
                      <a:pt x="25718" y="7888"/>
                    </a:lnTo>
                    <a:lnTo>
                      <a:pt x="13431" y="15163"/>
                    </a:lnTo>
                    <a:lnTo>
                      <a:pt x="1346" y="7781"/>
                    </a:lnTo>
                    <a:lnTo>
                      <a:pt x="13538" y="923"/>
                    </a:lnTo>
                    <a:close/>
                    <a:moveTo>
                      <a:pt x="13532" y="0"/>
                    </a:moveTo>
                    <a:cubicBezTo>
                      <a:pt x="13461" y="0"/>
                      <a:pt x="13389" y="18"/>
                      <a:pt x="13324" y="54"/>
                    </a:cubicBezTo>
                    <a:lnTo>
                      <a:pt x="298" y="7400"/>
                    </a:lnTo>
                    <a:cubicBezTo>
                      <a:pt x="13" y="7555"/>
                      <a:pt x="1" y="7959"/>
                      <a:pt x="275" y="8126"/>
                    </a:cubicBezTo>
                    <a:lnTo>
                      <a:pt x="13205" y="16020"/>
                    </a:lnTo>
                    <a:cubicBezTo>
                      <a:pt x="13264" y="16056"/>
                      <a:pt x="13348" y="16079"/>
                      <a:pt x="13419" y="16079"/>
                    </a:cubicBezTo>
                    <a:cubicBezTo>
                      <a:pt x="13502" y="16079"/>
                      <a:pt x="13574" y="16056"/>
                      <a:pt x="13633" y="16020"/>
                    </a:cubicBezTo>
                    <a:lnTo>
                      <a:pt x="26778" y="8233"/>
                    </a:lnTo>
                    <a:cubicBezTo>
                      <a:pt x="27052" y="8078"/>
                      <a:pt x="27052" y="7662"/>
                      <a:pt x="26778" y="7507"/>
                    </a:cubicBezTo>
                    <a:lnTo>
                      <a:pt x="13740" y="54"/>
                    </a:lnTo>
                    <a:cubicBezTo>
                      <a:pt x="13675" y="18"/>
                      <a:pt x="13604" y="0"/>
                      <a:pt x="13532" y="0"/>
                    </a:cubicBezTo>
                    <a:close/>
                  </a:path>
                </a:pathLst>
              </a:custGeom>
              <a:solidFill>
                <a:srgbClr val="2F31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29" name="Google Shape;2304;p67">
                <a:extLst>
                  <a:ext uri="{FF2B5EF4-FFF2-40B4-BE49-F238E27FC236}">
                    <a16:creationId xmlns:a16="http://schemas.microsoft.com/office/drawing/2014/main" id="{C1DED517-0678-C00F-C413-82DB89E3CEA3}"/>
                  </a:ext>
                </a:extLst>
              </p:cNvPr>
              <p:cNvSpPr/>
              <p:nvPr/>
            </p:nvSpPr>
            <p:spPr>
              <a:xfrm>
                <a:off x="6592474" y="3333380"/>
                <a:ext cx="168904" cy="214001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7061" extrusionOk="0">
                    <a:moveTo>
                      <a:pt x="1" y="1"/>
                    </a:moveTo>
                    <a:lnTo>
                      <a:pt x="1" y="3846"/>
                    </a:lnTo>
                    <a:lnTo>
                      <a:pt x="5537" y="7061"/>
                    </a:lnTo>
                    <a:lnTo>
                      <a:pt x="5573" y="325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D29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30" name="Google Shape;2305;p67">
                <a:extLst>
                  <a:ext uri="{FF2B5EF4-FFF2-40B4-BE49-F238E27FC236}">
                    <a16:creationId xmlns:a16="http://schemas.microsoft.com/office/drawing/2014/main" id="{832F1D7E-22FA-FD3C-4A75-B383413E66C5}"/>
                  </a:ext>
                </a:extLst>
              </p:cNvPr>
              <p:cNvSpPr/>
              <p:nvPr/>
            </p:nvSpPr>
            <p:spPr>
              <a:xfrm>
                <a:off x="6795244" y="2901110"/>
                <a:ext cx="398786" cy="482889"/>
              </a:xfrm>
              <a:custGeom>
                <a:avLst/>
                <a:gdLst/>
                <a:ahLst/>
                <a:cxnLst/>
                <a:rect l="l" t="t" r="r" b="b"/>
                <a:pathLst>
                  <a:path w="13158" h="15933" extrusionOk="0">
                    <a:moveTo>
                      <a:pt x="13134" y="1"/>
                    </a:moveTo>
                    <a:lnTo>
                      <a:pt x="1" y="7776"/>
                    </a:lnTo>
                    <a:lnTo>
                      <a:pt x="1" y="15931"/>
                    </a:lnTo>
                    <a:cubicBezTo>
                      <a:pt x="1" y="15932"/>
                      <a:pt x="2" y="15932"/>
                      <a:pt x="3" y="15932"/>
                    </a:cubicBezTo>
                    <a:cubicBezTo>
                      <a:pt x="224" y="15932"/>
                      <a:pt x="13157" y="8264"/>
                      <a:pt x="13157" y="8264"/>
                    </a:cubicBezTo>
                    <a:lnTo>
                      <a:pt x="1313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31" name="Google Shape;2306;p67">
                <a:extLst>
                  <a:ext uri="{FF2B5EF4-FFF2-40B4-BE49-F238E27FC236}">
                    <a16:creationId xmlns:a16="http://schemas.microsoft.com/office/drawing/2014/main" id="{7558A427-CC8E-B8FC-BD2A-F36271343714}"/>
                  </a:ext>
                </a:extLst>
              </p:cNvPr>
              <p:cNvSpPr/>
              <p:nvPr/>
            </p:nvSpPr>
            <p:spPr>
              <a:xfrm>
                <a:off x="6782274" y="2888321"/>
                <a:ext cx="424729" cy="507560"/>
              </a:xfrm>
              <a:custGeom>
                <a:avLst/>
                <a:gdLst/>
                <a:ahLst/>
                <a:cxnLst/>
                <a:rect l="l" t="t" r="r" b="b"/>
                <a:pathLst>
                  <a:path w="14014" h="16747" extrusionOk="0">
                    <a:moveTo>
                      <a:pt x="13145" y="1161"/>
                    </a:moveTo>
                    <a:lnTo>
                      <a:pt x="13169" y="8436"/>
                    </a:lnTo>
                    <a:cubicBezTo>
                      <a:pt x="8859" y="10984"/>
                      <a:pt x="2751" y="14579"/>
                      <a:pt x="858" y="15651"/>
                    </a:cubicBezTo>
                    <a:lnTo>
                      <a:pt x="858" y="8436"/>
                    </a:lnTo>
                    <a:lnTo>
                      <a:pt x="13145" y="1161"/>
                    </a:lnTo>
                    <a:close/>
                    <a:moveTo>
                      <a:pt x="13562" y="0"/>
                    </a:moveTo>
                    <a:cubicBezTo>
                      <a:pt x="13487" y="0"/>
                      <a:pt x="13413" y="18"/>
                      <a:pt x="13347" y="54"/>
                    </a:cubicBezTo>
                    <a:lnTo>
                      <a:pt x="215" y="7829"/>
                    </a:lnTo>
                    <a:cubicBezTo>
                      <a:pt x="84" y="7912"/>
                      <a:pt x="0" y="8043"/>
                      <a:pt x="0" y="8198"/>
                    </a:cubicBezTo>
                    <a:lnTo>
                      <a:pt x="0" y="16353"/>
                    </a:lnTo>
                    <a:cubicBezTo>
                      <a:pt x="0" y="16461"/>
                      <a:pt x="48" y="16568"/>
                      <a:pt x="131" y="16651"/>
                    </a:cubicBezTo>
                    <a:cubicBezTo>
                      <a:pt x="167" y="16711"/>
                      <a:pt x="250" y="16746"/>
                      <a:pt x="322" y="16746"/>
                    </a:cubicBezTo>
                    <a:cubicBezTo>
                      <a:pt x="810" y="16746"/>
                      <a:pt x="2667" y="15651"/>
                      <a:pt x="13812" y="9055"/>
                    </a:cubicBezTo>
                    <a:cubicBezTo>
                      <a:pt x="13931" y="8984"/>
                      <a:pt x="14014" y="8841"/>
                      <a:pt x="14014" y="8686"/>
                    </a:cubicBezTo>
                    <a:lnTo>
                      <a:pt x="13990" y="423"/>
                    </a:lnTo>
                    <a:cubicBezTo>
                      <a:pt x="13990" y="268"/>
                      <a:pt x="13907" y="125"/>
                      <a:pt x="13776" y="54"/>
                    </a:cubicBezTo>
                    <a:cubicBezTo>
                      <a:pt x="13710" y="18"/>
                      <a:pt x="13636" y="0"/>
                      <a:pt x="13562" y="0"/>
                    </a:cubicBezTo>
                    <a:close/>
                  </a:path>
                </a:pathLst>
              </a:custGeom>
              <a:solidFill>
                <a:srgbClr val="2D29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32" name="Google Shape;2307;p67">
                <a:extLst>
                  <a:ext uri="{FF2B5EF4-FFF2-40B4-BE49-F238E27FC236}">
                    <a16:creationId xmlns:a16="http://schemas.microsoft.com/office/drawing/2014/main" id="{BBF3894C-19DF-263B-1817-2AE9A0EEF74D}"/>
                  </a:ext>
                </a:extLst>
              </p:cNvPr>
              <p:cNvSpPr/>
              <p:nvPr/>
            </p:nvSpPr>
            <p:spPr>
              <a:xfrm>
                <a:off x="6403401" y="2897867"/>
                <a:ext cx="391906" cy="486102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6039" extrusionOk="0">
                    <a:moveTo>
                      <a:pt x="1" y="1"/>
                    </a:moveTo>
                    <a:lnTo>
                      <a:pt x="1" y="8418"/>
                    </a:lnTo>
                    <a:lnTo>
                      <a:pt x="12931" y="16038"/>
                    </a:lnTo>
                    <a:lnTo>
                      <a:pt x="12931" y="788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CEC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33" name="Google Shape;2308;p67">
                <a:extLst>
                  <a:ext uri="{FF2B5EF4-FFF2-40B4-BE49-F238E27FC236}">
                    <a16:creationId xmlns:a16="http://schemas.microsoft.com/office/drawing/2014/main" id="{9597FDB7-9E4B-5383-9A7B-FE4AEEBDDAAF}"/>
                  </a:ext>
                </a:extLst>
              </p:cNvPr>
              <p:cNvSpPr/>
              <p:nvPr/>
            </p:nvSpPr>
            <p:spPr>
              <a:xfrm>
                <a:off x="6527530" y="2972933"/>
                <a:ext cx="143658" cy="337413"/>
              </a:xfrm>
              <a:custGeom>
                <a:avLst/>
                <a:gdLst/>
                <a:ahLst/>
                <a:cxnLst/>
                <a:rect l="l" t="t" r="r" b="b"/>
                <a:pathLst>
                  <a:path w="4740" h="11133" extrusionOk="0">
                    <a:moveTo>
                      <a:pt x="0" y="0"/>
                    </a:moveTo>
                    <a:lnTo>
                      <a:pt x="251" y="8430"/>
                    </a:lnTo>
                    <a:lnTo>
                      <a:pt x="4739" y="11133"/>
                    </a:lnTo>
                    <a:lnTo>
                      <a:pt x="4739" y="28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34" name="Google Shape;2309;p67">
                <a:extLst>
                  <a:ext uri="{FF2B5EF4-FFF2-40B4-BE49-F238E27FC236}">
                    <a16:creationId xmlns:a16="http://schemas.microsoft.com/office/drawing/2014/main" id="{8A4B52A6-40D5-018D-795F-6F97D9402287}"/>
                  </a:ext>
                </a:extLst>
              </p:cNvPr>
              <p:cNvSpPr/>
              <p:nvPr/>
            </p:nvSpPr>
            <p:spPr>
              <a:xfrm>
                <a:off x="6390431" y="2884897"/>
                <a:ext cx="417516" cy="512076"/>
              </a:xfrm>
              <a:custGeom>
                <a:avLst/>
                <a:gdLst/>
                <a:ahLst/>
                <a:cxnLst/>
                <a:rect l="l" t="t" r="r" b="b"/>
                <a:pathLst>
                  <a:path w="13776" h="16896" extrusionOk="0">
                    <a:moveTo>
                      <a:pt x="845" y="1179"/>
                    </a:moveTo>
                    <a:lnTo>
                      <a:pt x="12918" y="8549"/>
                    </a:lnTo>
                    <a:lnTo>
                      <a:pt x="12918" y="15716"/>
                    </a:lnTo>
                    <a:lnTo>
                      <a:pt x="845" y="8608"/>
                    </a:lnTo>
                    <a:lnTo>
                      <a:pt x="845" y="1179"/>
                    </a:lnTo>
                    <a:close/>
                    <a:moveTo>
                      <a:pt x="436" y="0"/>
                    </a:moveTo>
                    <a:cubicBezTo>
                      <a:pt x="210" y="0"/>
                      <a:pt x="0" y="177"/>
                      <a:pt x="0" y="429"/>
                    </a:cubicBezTo>
                    <a:lnTo>
                      <a:pt x="0" y="8846"/>
                    </a:lnTo>
                    <a:cubicBezTo>
                      <a:pt x="0" y="8989"/>
                      <a:pt x="83" y="9132"/>
                      <a:pt x="214" y="9216"/>
                    </a:cubicBezTo>
                    <a:lnTo>
                      <a:pt x="13133" y="16836"/>
                    </a:lnTo>
                    <a:cubicBezTo>
                      <a:pt x="13204" y="16871"/>
                      <a:pt x="13276" y="16895"/>
                      <a:pt x="13347" y="16895"/>
                    </a:cubicBezTo>
                    <a:cubicBezTo>
                      <a:pt x="13585" y="16895"/>
                      <a:pt x="13776" y="16705"/>
                      <a:pt x="13776" y="16478"/>
                    </a:cubicBezTo>
                    <a:lnTo>
                      <a:pt x="13776" y="8323"/>
                    </a:lnTo>
                    <a:cubicBezTo>
                      <a:pt x="13776" y="8168"/>
                      <a:pt x="13704" y="8025"/>
                      <a:pt x="13573" y="7954"/>
                    </a:cubicBezTo>
                    <a:lnTo>
                      <a:pt x="655" y="60"/>
                    </a:lnTo>
                    <a:cubicBezTo>
                      <a:pt x="585" y="19"/>
                      <a:pt x="510" y="0"/>
                      <a:pt x="436" y="0"/>
                    </a:cubicBezTo>
                    <a:close/>
                  </a:path>
                </a:pathLst>
              </a:custGeom>
              <a:solidFill>
                <a:srgbClr val="2D29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35" name="Google Shape;2310;p67">
                <a:extLst>
                  <a:ext uri="{FF2B5EF4-FFF2-40B4-BE49-F238E27FC236}">
                    <a16:creationId xmlns:a16="http://schemas.microsoft.com/office/drawing/2014/main" id="{EA84BB31-C3F4-9FA5-31C3-5661C6DFC457}"/>
                  </a:ext>
                </a:extLst>
              </p:cNvPr>
              <p:cNvSpPr/>
              <p:nvPr/>
            </p:nvSpPr>
            <p:spPr>
              <a:xfrm>
                <a:off x="6403401" y="2675247"/>
                <a:ext cx="789935" cy="461553"/>
              </a:xfrm>
              <a:custGeom>
                <a:avLst/>
                <a:gdLst/>
                <a:ahLst/>
                <a:cxnLst/>
                <a:rect l="l" t="t" r="r" b="b"/>
                <a:pathLst>
                  <a:path w="26064" h="15229" extrusionOk="0">
                    <a:moveTo>
                      <a:pt x="13038" y="1"/>
                    </a:moveTo>
                    <a:lnTo>
                      <a:pt x="1" y="7347"/>
                    </a:lnTo>
                    <a:lnTo>
                      <a:pt x="12931" y="15229"/>
                    </a:lnTo>
                    <a:lnTo>
                      <a:pt x="26064" y="7454"/>
                    </a:lnTo>
                    <a:lnTo>
                      <a:pt x="13038" y="1"/>
                    </a:lnTo>
                    <a:close/>
                  </a:path>
                </a:pathLst>
              </a:custGeom>
              <a:solidFill>
                <a:srgbClr val="D3D7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36" name="Google Shape;2311;p67">
                <a:extLst>
                  <a:ext uri="{FF2B5EF4-FFF2-40B4-BE49-F238E27FC236}">
                    <a16:creationId xmlns:a16="http://schemas.microsoft.com/office/drawing/2014/main" id="{2554372B-1A95-80CF-C087-A5A3B2DFD170}"/>
                  </a:ext>
                </a:extLst>
              </p:cNvPr>
              <p:cNvSpPr/>
              <p:nvPr/>
            </p:nvSpPr>
            <p:spPr>
              <a:xfrm>
                <a:off x="6527530" y="2744888"/>
                <a:ext cx="531927" cy="313258"/>
              </a:xfrm>
              <a:custGeom>
                <a:avLst/>
                <a:gdLst/>
                <a:ahLst/>
                <a:cxnLst/>
                <a:rect l="l" t="t" r="r" b="b"/>
                <a:pathLst>
                  <a:path w="17551" h="10336" extrusionOk="0">
                    <a:moveTo>
                      <a:pt x="12954" y="1"/>
                    </a:moveTo>
                    <a:lnTo>
                      <a:pt x="0" y="7525"/>
                    </a:lnTo>
                    <a:lnTo>
                      <a:pt x="4739" y="10335"/>
                    </a:lnTo>
                    <a:lnTo>
                      <a:pt x="17550" y="2668"/>
                    </a:lnTo>
                    <a:lnTo>
                      <a:pt x="129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37" name="Google Shape;2312;p67">
                <a:extLst>
                  <a:ext uri="{FF2B5EF4-FFF2-40B4-BE49-F238E27FC236}">
                    <a16:creationId xmlns:a16="http://schemas.microsoft.com/office/drawing/2014/main" id="{AE4F2057-AC13-323F-0D65-D935FFE06EE6}"/>
                  </a:ext>
                </a:extLst>
              </p:cNvPr>
              <p:cNvSpPr/>
              <p:nvPr/>
            </p:nvSpPr>
            <p:spPr>
              <a:xfrm>
                <a:off x="6527530" y="2744888"/>
                <a:ext cx="531927" cy="313258"/>
              </a:xfrm>
              <a:custGeom>
                <a:avLst/>
                <a:gdLst/>
                <a:ahLst/>
                <a:cxnLst/>
                <a:rect l="l" t="t" r="r" b="b"/>
                <a:pathLst>
                  <a:path w="17551" h="10336" extrusionOk="0">
                    <a:moveTo>
                      <a:pt x="12954" y="1"/>
                    </a:moveTo>
                    <a:lnTo>
                      <a:pt x="0" y="7525"/>
                    </a:lnTo>
                    <a:lnTo>
                      <a:pt x="4739" y="10335"/>
                    </a:lnTo>
                    <a:lnTo>
                      <a:pt x="17550" y="2668"/>
                    </a:lnTo>
                    <a:lnTo>
                      <a:pt x="129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38" name="Google Shape;2313;p67">
                <a:extLst>
                  <a:ext uri="{FF2B5EF4-FFF2-40B4-BE49-F238E27FC236}">
                    <a16:creationId xmlns:a16="http://schemas.microsoft.com/office/drawing/2014/main" id="{EA44FF73-79E8-7D40-8E33-F4FF831845DB}"/>
                  </a:ext>
                </a:extLst>
              </p:cNvPr>
              <p:cNvSpPr/>
              <p:nvPr/>
            </p:nvSpPr>
            <p:spPr>
              <a:xfrm>
                <a:off x="6388249" y="2662428"/>
                <a:ext cx="820242" cy="487375"/>
              </a:xfrm>
              <a:custGeom>
                <a:avLst/>
                <a:gdLst/>
                <a:ahLst/>
                <a:cxnLst/>
                <a:rect l="l" t="t" r="r" b="b"/>
                <a:pathLst>
                  <a:path w="27064" h="16081" extrusionOk="0">
                    <a:moveTo>
                      <a:pt x="13538" y="924"/>
                    </a:moveTo>
                    <a:lnTo>
                      <a:pt x="25718" y="7877"/>
                    </a:lnTo>
                    <a:lnTo>
                      <a:pt x="13431" y="15152"/>
                    </a:lnTo>
                    <a:lnTo>
                      <a:pt x="1346" y="7782"/>
                    </a:lnTo>
                    <a:lnTo>
                      <a:pt x="13538" y="924"/>
                    </a:lnTo>
                    <a:close/>
                    <a:moveTo>
                      <a:pt x="13532" y="1"/>
                    </a:moveTo>
                    <a:cubicBezTo>
                      <a:pt x="13461" y="1"/>
                      <a:pt x="13389" y="19"/>
                      <a:pt x="13324" y="55"/>
                    </a:cubicBezTo>
                    <a:lnTo>
                      <a:pt x="298" y="7389"/>
                    </a:lnTo>
                    <a:cubicBezTo>
                      <a:pt x="13" y="7544"/>
                      <a:pt x="1" y="7960"/>
                      <a:pt x="275" y="8127"/>
                    </a:cubicBezTo>
                    <a:lnTo>
                      <a:pt x="13205" y="16009"/>
                    </a:lnTo>
                    <a:cubicBezTo>
                      <a:pt x="13264" y="16057"/>
                      <a:pt x="13348" y="16068"/>
                      <a:pt x="13419" y="16080"/>
                    </a:cubicBezTo>
                    <a:cubicBezTo>
                      <a:pt x="13502" y="16068"/>
                      <a:pt x="13574" y="16045"/>
                      <a:pt x="13633" y="16009"/>
                    </a:cubicBezTo>
                    <a:lnTo>
                      <a:pt x="26778" y="8234"/>
                    </a:lnTo>
                    <a:cubicBezTo>
                      <a:pt x="27064" y="8067"/>
                      <a:pt x="27064" y="7663"/>
                      <a:pt x="26778" y="7496"/>
                    </a:cubicBezTo>
                    <a:lnTo>
                      <a:pt x="13740" y="55"/>
                    </a:lnTo>
                    <a:cubicBezTo>
                      <a:pt x="13675" y="19"/>
                      <a:pt x="13604" y="1"/>
                      <a:pt x="13532" y="1"/>
                    </a:cubicBezTo>
                    <a:close/>
                  </a:path>
                </a:pathLst>
              </a:custGeom>
              <a:solidFill>
                <a:srgbClr val="2F31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39" name="Google Shape;2314;p67">
                <a:extLst>
                  <a:ext uri="{FF2B5EF4-FFF2-40B4-BE49-F238E27FC236}">
                    <a16:creationId xmlns:a16="http://schemas.microsoft.com/office/drawing/2014/main" id="{D72FABAB-5CA3-6EEC-986A-F5551AB50D42}"/>
                  </a:ext>
                </a:extLst>
              </p:cNvPr>
              <p:cNvSpPr/>
              <p:nvPr/>
            </p:nvSpPr>
            <p:spPr>
              <a:xfrm>
                <a:off x="6592474" y="3087667"/>
                <a:ext cx="168904" cy="213638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7049" extrusionOk="0">
                    <a:moveTo>
                      <a:pt x="1" y="0"/>
                    </a:moveTo>
                    <a:lnTo>
                      <a:pt x="1" y="3846"/>
                    </a:lnTo>
                    <a:lnTo>
                      <a:pt x="5537" y="7049"/>
                    </a:lnTo>
                    <a:lnTo>
                      <a:pt x="5573" y="32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D29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40" name="Google Shape;2315;p67">
                <a:extLst>
                  <a:ext uri="{FF2B5EF4-FFF2-40B4-BE49-F238E27FC236}">
                    <a16:creationId xmlns:a16="http://schemas.microsoft.com/office/drawing/2014/main" id="{03170AAC-540D-CCE3-A901-7BE31C605EC2}"/>
                  </a:ext>
                </a:extLst>
              </p:cNvPr>
              <p:cNvSpPr/>
              <p:nvPr/>
            </p:nvSpPr>
            <p:spPr>
              <a:xfrm>
                <a:off x="6795244" y="2655034"/>
                <a:ext cx="398786" cy="482889"/>
              </a:xfrm>
              <a:custGeom>
                <a:avLst/>
                <a:gdLst/>
                <a:ahLst/>
                <a:cxnLst/>
                <a:rect l="l" t="t" r="r" b="b"/>
                <a:pathLst>
                  <a:path w="13158" h="15933" extrusionOk="0">
                    <a:moveTo>
                      <a:pt x="13134" y="1"/>
                    </a:moveTo>
                    <a:lnTo>
                      <a:pt x="1" y="7776"/>
                    </a:lnTo>
                    <a:lnTo>
                      <a:pt x="1" y="15931"/>
                    </a:lnTo>
                    <a:cubicBezTo>
                      <a:pt x="1" y="15932"/>
                      <a:pt x="2" y="15932"/>
                      <a:pt x="3" y="15932"/>
                    </a:cubicBezTo>
                    <a:cubicBezTo>
                      <a:pt x="224" y="15932"/>
                      <a:pt x="13157" y="8264"/>
                      <a:pt x="13157" y="8264"/>
                    </a:cubicBezTo>
                    <a:lnTo>
                      <a:pt x="1313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41" name="Google Shape;2316;p67">
                <a:extLst>
                  <a:ext uri="{FF2B5EF4-FFF2-40B4-BE49-F238E27FC236}">
                    <a16:creationId xmlns:a16="http://schemas.microsoft.com/office/drawing/2014/main" id="{12B041FB-D362-A5B3-62F3-C4A2720A544B}"/>
                  </a:ext>
                </a:extLst>
              </p:cNvPr>
              <p:cNvSpPr/>
              <p:nvPr/>
            </p:nvSpPr>
            <p:spPr>
              <a:xfrm>
                <a:off x="6782274" y="2642397"/>
                <a:ext cx="424729" cy="507772"/>
              </a:xfrm>
              <a:custGeom>
                <a:avLst/>
                <a:gdLst/>
                <a:ahLst/>
                <a:cxnLst/>
                <a:rect l="l" t="t" r="r" b="b"/>
                <a:pathLst>
                  <a:path w="14014" h="16754" extrusionOk="0">
                    <a:moveTo>
                      <a:pt x="13145" y="1168"/>
                    </a:moveTo>
                    <a:lnTo>
                      <a:pt x="13169" y="8443"/>
                    </a:lnTo>
                    <a:cubicBezTo>
                      <a:pt x="8859" y="10991"/>
                      <a:pt x="2751" y="14586"/>
                      <a:pt x="858" y="15646"/>
                    </a:cubicBezTo>
                    <a:lnTo>
                      <a:pt x="858" y="8443"/>
                    </a:lnTo>
                    <a:lnTo>
                      <a:pt x="13145" y="1168"/>
                    </a:lnTo>
                    <a:close/>
                    <a:moveTo>
                      <a:pt x="13565" y="1"/>
                    </a:moveTo>
                    <a:cubicBezTo>
                      <a:pt x="13492" y="1"/>
                      <a:pt x="13418" y="20"/>
                      <a:pt x="13347" y="61"/>
                    </a:cubicBezTo>
                    <a:lnTo>
                      <a:pt x="215" y="7835"/>
                    </a:lnTo>
                    <a:cubicBezTo>
                      <a:pt x="84" y="7907"/>
                      <a:pt x="0" y="8050"/>
                      <a:pt x="0" y="8205"/>
                    </a:cubicBezTo>
                    <a:lnTo>
                      <a:pt x="0" y="16360"/>
                    </a:lnTo>
                    <a:cubicBezTo>
                      <a:pt x="0" y="16467"/>
                      <a:pt x="48" y="16575"/>
                      <a:pt x="131" y="16658"/>
                    </a:cubicBezTo>
                    <a:cubicBezTo>
                      <a:pt x="167" y="16718"/>
                      <a:pt x="250" y="16753"/>
                      <a:pt x="322" y="16753"/>
                    </a:cubicBezTo>
                    <a:cubicBezTo>
                      <a:pt x="810" y="16753"/>
                      <a:pt x="2667" y="15658"/>
                      <a:pt x="13812" y="9050"/>
                    </a:cubicBezTo>
                    <a:cubicBezTo>
                      <a:pt x="13943" y="8978"/>
                      <a:pt x="14014" y="8836"/>
                      <a:pt x="14014" y="8693"/>
                    </a:cubicBezTo>
                    <a:lnTo>
                      <a:pt x="13990" y="418"/>
                    </a:lnTo>
                    <a:cubicBezTo>
                      <a:pt x="13990" y="176"/>
                      <a:pt x="13787" y="1"/>
                      <a:pt x="13565" y="1"/>
                    </a:cubicBezTo>
                    <a:close/>
                  </a:path>
                </a:pathLst>
              </a:custGeom>
              <a:solidFill>
                <a:srgbClr val="2D29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42" name="Google Shape;2317;p67">
                <a:extLst>
                  <a:ext uri="{FF2B5EF4-FFF2-40B4-BE49-F238E27FC236}">
                    <a16:creationId xmlns:a16="http://schemas.microsoft.com/office/drawing/2014/main" id="{AFBE1D7F-7D52-DF6D-7301-D22293557549}"/>
                  </a:ext>
                </a:extLst>
              </p:cNvPr>
              <p:cNvSpPr/>
              <p:nvPr/>
            </p:nvSpPr>
            <p:spPr>
              <a:xfrm>
                <a:off x="6403401" y="2651791"/>
                <a:ext cx="391906" cy="486102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6039" extrusionOk="0">
                    <a:moveTo>
                      <a:pt x="1" y="1"/>
                    </a:moveTo>
                    <a:lnTo>
                      <a:pt x="1" y="8430"/>
                    </a:lnTo>
                    <a:lnTo>
                      <a:pt x="12931" y="16038"/>
                    </a:lnTo>
                    <a:lnTo>
                      <a:pt x="12931" y="788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CEC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43" name="Google Shape;2318;p67">
                <a:extLst>
                  <a:ext uri="{FF2B5EF4-FFF2-40B4-BE49-F238E27FC236}">
                    <a16:creationId xmlns:a16="http://schemas.microsoft.com/office/drawing/2014/main" id="{677D9418-BCA1-8C0C-954D-8C3F6C36DF6E}"/>
                  </a:ext>
                </a:extLst>
              </p:cNvPr>
              <p:cNvSpPr/>
              <p:nvPr/>
            </p:nvSpPr>
            <p:spPr>
              <a:xfrm>
                <a:off x="6527530" y="2727220"/>
                <a:ext cx="143658" cy="337050"/>
              </a:xfrm>
              <a:custGeom>
                <a:avLst/>
                <a:gdLst/>
                <a:ahLst/>
                <a:cxnLst/>
                <a:rect l="l" t="t" r="r" b="b"/>
                <a:pathLst>
                  <a:path w="4740" h="11121" extrusionOk="0">
                    <a:moveTo>
                      <a:pt x="0" y="0"/>
                    </a:moveTo>
                    <a:lnTo>
                      <a:pt x="251" y="8418"/>
                    </a:lnTo>
                    <a:lnTo>
                      <a:pt x="4739" y="11121"/>
                    </a:lnTo>
                    <a:lnTo>
                      <a:pt x="4739" y="28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44" name="Google Shape;2319;p67">
                <a:extLst>
                  <a:ext uri="{FF2B5EF4-FFF2-40B4-BE49-F238E27FC236}">
                    <a16:creationId xmlns:a16="http://schemas.microsoft.com/office/drawing/2014/main" id="{F1CDC59B-309E-39DE-C877-93B330C4F8ED}"/>
                  </a:ext>
                </a:extLst>
              </p:cNvPr>
              <p:cNvSpPr/>
              <p:nvPr/>
            </p:nvSpPr>
            <p:spPr>
              <a:xfrm>
                <a:off x="6390431" y="2638821"/>
                <a:ext cx="417516" cy="512076"/>
              </a:xfrm>
              <a:custGeom>
                <a:avLst/>
                <a:gdLst/>
                <a:ahLst/>
                <a:cxnLst/>
                <a:rect l="l" t="t" r="r" b="b"/>
                <a:pathLst>
                  <a:path w="13776" h="16896" extrusionOk="0">
                    <a:moveTo>
                      <a:pt x="845" y="1179"/>
                    </a:moveTo>
                    <a:lnTo>
                      <a:pt x="12918" y="8549"/>
                    </a:lnTo>
                    <a:lnTo>
                      <a:pt x="12918" y="15728"/>
                    </a:lnTo>
                    <a:lnTo>
                      <a:pt x="845" y="8608"/>
                    </a:lnTo>
                    <a:lnTo>
                      <a:pt x="845" y="1179"/>
                    </a:lnTo>
                    <a:close/>
                    <a:moveTo>
                      <a:pt x="436" y="0"/>
                    </a:moveTo>
                    <a:cubicBezTo>
                      <a:pt x="210" y="0"/>
                      <a:pt x="0" y="177"/>
                      <a:pt x="0" y="429"/>
                    </a:cubicBezTo>
                    <a:lnTo>
                      <a:pt x="0" y="8858"/>
                    </a:lnTo>
                    <a:cubicBezTo>
                      <a:pt x="0" y="9001"/>
                      <a:pt x="83" y="9144"/>
                      <a:pt x="214" y="9227"/>
                    </a:cubicBezTo>
                    <a:lnTo>
                      <a:pt x="13133" y="16836"/>
                    </a:lnTo>
                    <a:cubicBezTo>
                      <a:pt x="13204" y="16871"/>
                      <a:pt x="13276" y="16895"/>
                      <a:pt x="13347" y="16895"/>
                    </a:cubicBezTo>
                    <a:cubicBezTo>
                      <a:pt x="13585" y="16895"/>
                      <a:pt x="13776" y="16705"/>
                      <a:pt x="13776" y="16478"/>
                    </a:cubicBezTo>
                    <a:lnTo>
                      <a:pt x="13776" y="8323"/>
                    </a:lnTo>
                    <a:cubicBezTo>
                      <a:pt x="13776" y="8168"/>
                      <a:pt x="13704" y="8025"/>
                      <a:pt x="13573" y="7953"/>
                    </a:cubicBezTo>
                    <a:lnTo>
                      <a:pt x="655" y="60"/>
                    </a:lnTo>
                    <a:cubicBezTo>
                      <a:pt x="585" y="19"/>
                      <a:pt x="510" y="0"/>
                      <a:pt x="436" y="0"/>
                    </a:cubicBezTo>
                    <a:close/>
                  </a:path>
                </a:pathLst>
              </a:custGeom>
              <a:solidFill>
                <a:srgbClr val="2D29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45" name="Google Shape;2320;p67">
                <a:extLst>
                  <a:ext uri="{FF2B5EF4-FFF2-40B4-BE49-F238E27FC236}">
                    <a16:creationId xmlns:a16="http://schemas.microsoft.com/office/drawing/2014/main" id="{D6F0E7DB-AB63-FE6E-45A7-309CC5A0A78E}"/>
                  </a:ext>
                </a:extLst>
              </p:cNvPr>
              <p:cNvSpPr/>
              <p:nvPr/>
            </p:nvSpPr>
            <p:spPr>
              <a:xfrm>
                <a:off x="6403401" y="2429535"/>
                <a:ext cx="789935" cy="461189"/>
              </a:xfrm>
              <a:custGeom>
                <a:avLst/>
                <a:gdLst/>
                <a:ahLst/>
                <a:cxnLst/>
                <a:rect l="l" t="t" r="r" b="b"/>
                <a:pathLst>
                  <a:path w="26064" h="15217" extrusionOk="0">
                    <a:moveTo>
                      <a:pt x="13038" y="0"/>
                    </a:moveTo>
                    <a:lnTo>
                      <a:pt x="1" y="7335"/>
                    </a:lnTo>
                    <a:lnTo>
                      <a:pt x="12931" y="15217"/>
                    </a:lnTo>
                    <a:lnTo>
                      <a:pt x="26064" y="7442"/>
                    </a:lnTo>
                    <a:lnTo>
                      <a:pt x="13038" y="0"/>
                    </a:lnTo>
                    <a:close/>
                  </a:path>
                </a:pathLst>
              </a:custGeom>
              <a:solidFill>
                <a:srgbClr val="D3D7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46" name="Google Shape;2321;p67">
                <a:extLst>
                  <a:ext uri="{FF2B5EF4-FFF2-40B4-BE49-F238E27FC236}">
                    <a16:creationId xmlns:a16="http://schemas.microsoft.com/office/drawing/2014/main" id="{03954630-E2FE-9907-59E3-264DE0821048}"/>
                  </a:ext>
                </a:extLst>
              </p:cNvPr>
              <p:cNvSpPr/>
              <p:nvPr/>
            </p:nvSpPr>
            <p:spPr>
              <a:xfrm>
                <a:off x="6527530" y="2499175"/>
                <a:ext cx="531927" cy="313228"/>
              </a:xfrm>
              <a:custGeom>
                <a:avLst/>
                <a:gdLst/>
                <a:ahLst/>
                <a:cxnLst/>
                <a:rect l="l" t="t" r="r" b="b"/>
                <a:pathLst>
                  <a:path w="17551" h="10335" extrusionOk="0">
                    <a:moveTo>
                      <a:pt x="12954" y="0"/>
                    </a:moveTo>
                    <a:lnTo>
                      <a:pt x="0" y="7525"/>
                    </a:lnTo>
                    <a:lnTo>
                      <a:pt x="4739" y="10335"/>
                    </a:lnTo>
                    <a:lnTo>
                      <a:pt x="17550" y="2667"/>
                    </a:lnTo>
                    <a:lnTo>
                      <a:pt x="129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47" name="Google Shape;2322;p67">
                <a:extLst>
                  <a:ext uri="{FF2B5EF4-FFF2-40B4-BE49-F238E27FC236}">
                    <a16:creationId xmlns:a16="http://schemas.microsoft.com/office/drawing/2014/main" id="{C6AB0026-E194-FE3D-F0F5-A6971A152830}"/>
                  </a:ext>
                </a:extLst>
              </p:cNvPr>
              <p:cNvSpPr/>
              <p:nvPr/>
            </p:nvSpPr>
            <p:spPr>
              <a:xfrm>
                <a:off x="6527530" y="2499175"/>
                <a:ext cx="531927" cy="313228"/>
              </a:xfrm>
              <a:custGeom>
                <a:avLst/>
                <a:gdLst/>
                <a:ahLst/>
                <a:cxnLst/>
                <a:rect l="l" t="t" r="r" b="b"/>
                <a:pathLst>
                  <a:path w="17551" h="10335" extrusionOk="0">
                    <a:moveTo>
                      <a:pt x="12954" y="0"/>
                    </a:moveTo>
                    <a:lnTo>
                      <a:pt x="0" y="7525"/>
                    </a:lnTo>
                    <a:lnTo>
                      <a:pt x="4739" y="10335"/>
                    </a:lnTo>
                    <a:lnTo>
                      <a:pt x="17550" y="2667"/>
                    </a:lnTo>
                    <a:lnTo>
                      <a:pt x="129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48" name="Google Shape;2323;p67">
                <a:extLst>
                  <a:ext uri="{FF2B5EF4-FFF2-40B4-BE49-F238E27FC236}">
                    <a16:creationId xmlns:a16="http://schemas.microsoft.com/office/drawing/2014/main" id="{E1F13A1D-E86D-CF94-6B4F-8872FFF41C3C}"/>
                  </a:ext>
                </a:extLst>
              </p:cNvPr>
              <p:cNvSpPr/>
              <p:nvPr/>
            </p:nvSpPr>
            <p:spPr>
              <a:xfrm>
                <a:off x="6388249" y="2416352"/>
                <a:ext cx="820242" cy="487375"/>
              </a:xfrm>
              <a:custGeom>
                <a:avLst/>
                <a:gdLst/>
                <a:ahLst/>
                <a:cxnLst/>
                <a:rect l="l" t="t" r="r" b="b"/>
                <a:pathLst>
                  <a:path w="27064" h="16081" extrusionOk="0">
                    <a:moveTo>
                      <a:pt x="13538" y="924"/>
                    </a:moveTo>
                    <a:lnTo>
                      <a:pt x="25718" y="7889"/>
                    </a:lnTo>
                    <a:lnTo>
                      <a:pt x="13431" y="15152"/>
                    </a:lnTo>
                    <a:lnTo>
                      <a:pt x="1346" y="7782"/>
                    </a:lnTo>
                    <a:lnTo>
                      <a:pt x="13538" y="924"/>
                    </a:lnTo>
                    <a:close/>
                    <a:moveTo>
                      <a:pt x="13532" y="1"/>
                    </a:moveTo>
                    <a:cubicBezTo>
                      <a:pt x="13461" y="1"/>
                      <a:pt x="13389" y="19"/>
                      <a:pt x="13324" y="54"/>
                    </a:cubicBezTo>
                    <a:lnTo>
                      <a:pt x="298" y="7389"/>
                    </a:lnTo>
                    <a:cubicBezTo>
                      <a:pt x="13" y="7555"/>
                      <a:pt x="1" y="7960"/>
                      <a:pt x="275" y="8127"/>
                    </a:cubicBezTo>
                    <a:lnTo>
                      <a:pt x="13205" y="16021"/>
                    </a:lnTo>
                    <a:cubicBezTo>
                      <a:pt x="13264" y="16056"/>
                      <a:pt x="13348" y="16080"/>
                      <a:pt x="13419" y="16080"/>
                    </a:cubicBezTo>
                    <a:cubicBezTo>
                      <a:pt x="13502" y="16080"/>
                      <a:pt x="13574" y="16056"/>
                      <a:pt x="13633" y="16009"/>
                    </a:cubicBezTo>
                    <a:lnTo>
                      <a:pt x="26778" y="8234"/>
                    </a:lnTo>
                    <a:cubicBezTo>
                      <a:pt x="27064" y="8067"/>
                      <a:pt x="27064" y="7663"/>
                      <a:pt x="26778" y="7496"/>
                    </a:cubicBezTo>
                    <a:lnTo>
                      <a:pt x="13740" y="54"/>
                    </a:lnTo>
                    <a:cubicBezTo>
                      <a:pt x="13675" y="19"/>
                      <a:pt x="13604" y="1"/>
                      <a:pt x="13532" y="1"/>
                    </a:cubicBezTo>
                    <a:close/>
                  </a:path>
                </a:pathLst>
              </a:custGeom>
              <a:solidFill>
                <a:srgbClr val="2F31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49" name="Google Shape;2324;p67">
                <a:extLst>
                  <a:ext uri="{FF2B5EF4-FFF2-40B4-BE49-F238E27FC236}">
                    <a16:creationId xmlns:a16="http://schemas.microsoft.com/office/drawing/2014/main" id="{ED9016F8-BB6B-6E2C-6C36-30D7C2AE5BA7}"/>
                  </a:ext>
                </a:extLst>
              </p:cNvPr>
              <p:cNvSpPr/>
              <p:nvPr/>
            </p:nvSpPr>
            <p:spPr>
              <a:xfrm>
                <a:off x="6592474" y="2841591"/>
                <a:ext cx="168904" cy="214001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7061" extrusionOk="0">
                    <a:moveTo>
                      <a:pt x="1" y="0"/>
                    </a:moveTo>
                    <a:lnTo>
                      <a:pt x="1" y="3846"/>
                    </a:lnTo>
                    <a:lnTo>
                      <a:pt x="5537" y="7061"/>
                    </a:lnTo>
                    <a:lnTo>
                      <a:pt x="5573" y="325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D29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50" name="Google Shape;2325;p67">
                <a:extLst>
                  <a:ext uri="{FF2B5EF4-FFF2-40B4-BE49-F238E27FC236}">
                    <a16:creationId xmlns:a16="http://schemas.microsoft.com/office/drawing/2014/main" id="{8EFEC51C-3DBF-64B1-3292-26A7DDFD2F13}"/>
                  </a:ext>
                </a:extLst>
              </p:cNvPr>
              <p:cNvSpPr/>
              <p:nvPr/>
            </p:nvSpPr>
            <p:spPr>
              <a:xfrm>
                <a:off x="6795244" y="2409321"/>
                <a:ext cx="398786" cy="482859"/>
              </a:xfrm>
              <a:custGeom>
                <a:avLst/>
                <a:gdLst/>
                <a:ahLst/>
                <a:cxnLst/>
                <a:rect l="l" t="t" r="r" b="b"/>
                <a:pathLst>
                  <a:path w="13158" h="15932" extrusionOk="0">
                    <a:moveTo>
                      <a:pt x="13134" y="1"/>
                    </a:moveTo>
                    <a:lnTo>
                      <a:pt x="1" y="7776"/>
                    </a:lnTo>
                    <a:lnTo>
                      <a:pt x="1" y="15931"/>
                    </a:lnTo>
                    <a:cubicBezTo>
                      <a:pt x="1" y="15932"/>
                      <a:pt x="2" y="15932"/>
                      <a:pt x="3" y="15932"/>
                    </a:cubicBezTo>
                    <a:cubicBezTo>
                      <a:pt x="224" y="15932"/>
                      <a:pt x="13157" y="8264"/>
                      <a:pt x="13157" y="8264"/>
                    </a:cubicBezTo>
                    <a:lnTo>
                      <a:pt x="1313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51" name="Google Shape;2326;p67">
                <a:extLst>
                  <a:ext uri="{FF2B5EF4-FFF2-40B4-BE49-F238E27FC236}">
                    <a16:creationId xmlns:a16="http://schemas.microsoft.com/office/drawing/2014/main" id="{54FC0230-882F-228A-113A-1F554193F7BF}"/>
                  </a:ext>
                </a:extLst>
              </p:cNvPr>
              <p:cNvSpPr/>
              <p:nvPr/>
            </p:nvSpPr>
            <p:spPr>
              <a:xfrm>
                <a:off x="6782274" y="2396351"/>
                <a:ext cx="424729" cy="507742"/>
              </a:xfrm>
              <a:custGeom>
                <a:avLst/>
                <a:gdLst/>
                <a:ahLst/>
                <a:cxnLst/>
                <a:rect l="l" t="t" r="r" b="b"/>
                <a:pathLst>
                  <a:path w="14014" h="16753" extrusionOk="0">
                    <a:moveTo>
                      <a:pt x="13145" y="1179"/>
                    </a:moveTo>
                    <a:lnTo>
                      <a:pt x="13169" y="8454"/>
                    </a:lnTo>
                    <a:cubicBezTo>
                      <a:pt x="8859" y="11001"/>
                      <a:pt x="2751" y="14597"/>
                      <a:pt x="858" y="15657"/>
                    </a:cubicBezTo>
                    <a:lnTo>
                      <a:pt x="858" y="8442"/>
                    </a:lnTo>
                    <a:lnTo>
                      <a:pt x="13145" y="1179"/>
                    </a:lnTo>
                    <a:close/>
                    <a:moveTo>
                      <a:pt x="13564" y="0"/>
                    </a:moveTo>
                    <a:cubicBezTo>
                      <a:pt x="13492" y="0"/>
                      <a:pt x="13417" y="19"/>
                      <a:pt x="13347" y="60"/>
                    </a:cubicBezTo>
                    <a:lnTo>
                      <a:pt x="215" y="7834"/>
                    </a:lnTo>
                    <a:cubicBezTo>
                      <a:pt x="84" y="7906"/>
                      <a:pt x="0" y="8049"/>
                      <a:pt x="0" y="8204"/>
                    </a:cubicBezTo>
                    <a:lnTo>
                      <a:pt x="0" y="16359"/>
                    </a:lnTo>
                    <a:cubicBezTo>
                      <a:pt x="0" y="16466"/>
                      <a:pt x="48" y="16574"/>
                      <a:pt x="131" y="16657"/>
                    </a:cubicBezTo>
                    <a:cubicBezTo>
                      <a:pt x="167" y="16716"/>
                      <a:pt x="250" y="16752"/>
                      <a:pt x="322" y="16752"/>
                    </a:cubicBezTo>
                    <a:cubicBezTo>
                      <a:pt x="810" y="16752"/>
                      <a:pt x="2667" y="15657"/>
                      <a:pt x="13812" y="9061"/>
                    </a:cubicBezTo>
                    <a:cubicBezTo>
                      <a:pt x="13931" y="8977"/>
                      <a:pt x="14014" y="8835"/>
                      <a:pt x="14014" y="8692"/>
                    </a:cubicBezTo>
                    <a:lnTo>
                      <a:pt x="13990" y="429"/>
                    </a:lnTo>
                    <a:cubicBezTo>
                      <a:pt x="13990" y="177"/>
                      <a:pt x="13787" y="0"/>
                      <a:pt x="13564" y="0"/>
                    </a:cubicBezTo>
                    <a:close/>
                  </a:path>
                </a:pathLst>
              </a:custGeom>
              <a:solidFill>
                <a:srgbClr val="2D29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52" name="Google Shape;2327;p67">
                <a:extLst>
                  <a:ext uri="{FF2B5EF4-FFF2-40B4-BE49-F238E27FC236}">
                    <a16:creationId xmlns:a16="http://schemas.microsoft.com/office/drawing/2014/main" id="{477C3A59-5C4F-BCE1-7E02-4B2A9EB9F997}"/>
                  </a:ext>
                </a:extLst>
              </p:cNvPr>
              <p:cNvSpPr/>
              <p:nvPr/>
            </p:nvSpPr>
            <p:spPr>
              <a:xfrm>
                <a:off x="6403401" y="2405715"/>
                <a:ext cx="391906" cy="486466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6051" extrusionOk="0">
                    <a:moveTo>
                      <a:pt x="1" y="1"/>
                    </a:moveTo>
                    <a:lnTo>
                      <a:pt x="1" y="8430"/>
                    </a:lnTo>
                    <a:lnTo>
                      <a:pt x="12931" y="16050"/>
                    </a:lnTo>
                    <a:lnTo>
                      <a:pt x="12931" y="789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CEC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53" name="Google Shape;2328;p67">
                <a:extLst>
                  <a:ext uri="{FF2B5EF4-FFF2-40B4-BE49-F238E27FC236}">
                    <a16:creationId xmlns:a16="http://schemas.microsoft.com/office/drawing/2014/main" id="{E7B888DE-F915-5D9E-C9EA-7D73AC12809E}"/>
                  </a:ext>
                </a:extLst>
              </p:cNvPr>
              <p:cNvSpPr/>
              <p:nvPr/>
            </p:nvSpPr>
            <p:spPr>
              <a:xfrm>
                <a:off x="6527530" y="2481144"/>
                <a:ext cx="143658" cy="337413"/>
              </a:xfrm>
              <a:custGeom>
                <a:avLst/>
                <a:gdLst/>
                <a:ahLst/>
                <a:cxnLst/>
                <a:rect l="l" t="t" r="r" b="b"/>
                <a:pathLst>
                  <a:path w="4740" h="11133" extrusionOk="0">
                    <a:moveTo>
                      <a:pt x="0" y="0"/>
                    </a:moveTo>
                    <a:lnTo>
                      <a:pt x="251" y="8430"/>
                    </a:lnTo>
                    <a:lnTo>
                      <a:pt x="4739" y="11132"/>
                    </a:lnTo>
                    <a:lnTo>
                      <a:pt x="4739" y="28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54" name="Google Shape;2329;p67">
                <a:extLst>
                  <a:ext uri="{FF2B5EF4-FFF2-40B4-BE49-F238E27FC236}">
                    <a16:creationId xmlns:a16="http://schemas.microsoft.com/office/drawing/2014/main" id="{2B40AE74-9AD8-009D-A03E-0670FD3F190F}"/>
                  </a:ext>
                </a:extLst>
              </p:cNvPr>
              <p:cNvSpPr/>
              <p:nvPr/>
            </p:nvSpPr>
            <p:spPr>
              <a:xfrm>
                <a:off x="6390431" y="2392896"/>
                <a:ext cx="417516" cy="512015"/>
              </a:xfrm>
              <a:custGeom>
                <a:avLst/>
                <a:gdLst/>
                <a:ahLst/>
                <a:cxnLst/>
                <a:rect l="l" t="t" r="r" b="b"/>
                <a:pathLst>
                  <a:path w="13776" h="16894" extrusionOk="0">
                    <a:moveTo>
                      <a:pt x="857" y="1186"/>
                    </a:moveTo>
                    <a:lnTo>
                      <a:pt x="12918" y="8556"/>
                    </a:lnTo>
                    <a:lnTo>
                      <a:pt x="12918" y="15723"/>
                    </a:lnTo>
                    <a:lnTo>
                      <a:pt x="845" y="8615"/>
                    </a:lnTo>
                    <a:lnTo>
                      <a:pt x="857" y="1186"/>
                    </a:lnTo>
                    <a:close/>
                    <a:moveTo>
                      <a:pt x="427" y="0"/>
                    </a:moveTo>
                    <a:cubicBezTo>
                      <a:pt x="204" y="0"/>
                      <a:pt x="0" y="176"/>
                      <a:pt x="0" y="424"/>
                    </a:cubicBezTo>
                    <a:lnTo>
                      <a:pt x="0" y="8853"/>
                    </a:lnTo>
                    <a:cubicBezTo>
                      <a:pt x="0" y="9008"/>
                      <a:pt x="83" y="9151"/>
                      <a:pt x="214" y="9222"/>
                    </a:cubicBezTo>
                    <a:lnTo>
                      <a:pt x="13133" y="16842"/>
                    </a:lnTo>
                    <a:cubicBezTo>
                      <a:pt x="13191" y="16872"/>
                      <a:pt x="13250" y="16893"/>
                      <a:pt x="13309" y="16893"/>
                    </a:cubicBezTo>
                    <a:cubicBezTo>
                      <a:pt x="13322" y="16893"/>
                      <a:pt x="13334" y="16892"/>
                      <a:pt x="13347" y="16890"/>
                    </a:cubicBezTo>
                    <a:cubicBezTo>
                      <a:pt x="13362" y="16892"/>
                      <a:pt x="13376" y="16893"/>
                      <a:pt x="13390" y="16893"/>
                    </a:cubicBezTo>
                    <a:cubicBezTo>
                      <a:pt x="13455" y="16893"/>
                      <a:pt x="13512" y="16872"/>
                      <a:pt x="13561" y="16842"/>
                    </a:cubicBezTo>
                    <a:cubicBezTo>
                      <a:pt x="13692" y="16771"/>
                      <a:pt x="13776" y="16628"/>
                      <a:pt x="13776" y="16473"/>
                    </a:cubicBezTo>
                    <a:lnTo>
                      <a:pt x="13776" y="8318"/>
                    </a:lnTo>
                    <a:cubicBezTo>
                      <a:pt x="13776" y="8175"/>
                      <a:pt x="13704" y="8032"/>
                      <a:pt x="13573" y="7948"/>
                    </a:cubicBezTo>
                    <a:lnTo>
                      <a:pt x="655" y="66"/>
                    </a:lnTo>
                    <a:cubicBezTo>
                      <a:pt x="582" y="21"/>
                      <a:pt x="503" y="0"/>
                      <a:pt x="427" y="0"/>
                    </a:cubicBezTo>
                    <a:close/>
                  </a:path>
                </a:pathLst>
              </a:custGeom>
              <a:solidFill>
                <a:srgbClr val="2D29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55" name="Google Shape;2330;p67">
                <a:extLst>
                  <a:ext uri="{FF2B5EF4-FFF2-40B4-BE49-F238E27FC236}">
                    <a16:creationId xmlns:a16="http://schemas.microsoft.com/office/drawing/2014/main" id="{894A62FE-B75B-8895-561C-9164E8F14F09}"/>
                  </a:ext>
                </a:extLst>
              </p:cNvPr>
              <p:cNvSpPr/>
              <p:nvPr/>
            </p:nvSpPr>
            <p:spPr>
              <a:xfrm>
                <a:off x="6403401" y="2183458"/>
                <a:ext cx="789935" cy="461553"/>
              </a:xfrm>
              <a:custGeom>
                <a:avLst/>
                <a:gdLst/>
                <a:ahLst/>
                <a:cxnLst/>
                <a:rect l="l" t="t" r="r" b="b"/>
                <a:pathLst>
                  <a:path w="26064" h="15229" extrusionOk="0">
                    <a:moveTo>
                      <a:pt x="13038" y="0"/>
                    </a:moveTo>
                    <a:lnTo>
                      <a:pt x="1" y="7335"/>
                    </a:lnTo>
                    <a:lnTo>
                      <a:pt x="12931" y="15229"/>
                    </a:lnTo>
                    <a:lnTo>
                      <a:pt x="26064" y="7454"/>
                    </a:lnTo>
                    <a:lnTo>
                      <a:pt x="13038" y="0"/>
                    </a:lnTo>
                    <a:close/>
                  </a:path>
                </a:pathLst>
              </a:custGeom>
              <a:solidFill>
                <a:srgbClr val="ECEC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56" name="Google Shape;2331;p67">
                <a:extLst>
                  <a:ext uri="{FF2B5EF4-FFF2-40B4-BE49-F238E27FC236}">
                    <a16:creationId xmlns:a16="http://schemas.microsoft.com/office/drawing/2014/main" id="{AED1A950-730D-3DB6-4527-9F1D80120D3B}"/>
                  </a:ext>
                </a:extLst>
              </p:cNvPr>
              <p:cNvSpPr/>
              <p:nvPr/>
            </p:nvSpPr>
            <p:spPr>
              <a:xfrm>
                <a:off x="6527530" y="2253099"/>
                <a:ext cx="531927" cy="313228"/>
              </a:xfrm>
              <a:custGeom>
                <a:avLst/>
                <a:gdLst/>
                <a:ahLst/>
                <a:cxnLst/>
                <a:rect l="l" t="t" r="r" b="b"/>
                <a:pathLst>
                  <a:path w="17551" h="10335" extrusionOk="0">
                    <a:moveTo>
                      <a:pt x="12954" y="0"/>
                    </a:moveTo>
                    <a:lnTo>
                      <a:pt x="0" y="7525"/>
                    </a:lnTo>
                    <a:lnTo>
                      <a:pt x="4739" y="10335"/>
                    </a:lnTo>
                    <a:lnTo>
                      <a:pt x="17550" y="2667"/>
                    </a:lnTo>
                    <a:lnTo>
                      <a:pt x="129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57" name="Google Shape;2332;p67">
                <a:extLst>
                  <a:ext uri="{FF2B5EF4-FFF2-40B4-BE49-F238E27FC236}">
                    <a16:creationId xmlns:a16="http://schemas.microsoft.com/office/drawing/2014/main" id="{24EAD64F-ADC7-6731-9E09-410A1270DA07}"/>
                  </a:ext>
                </a:extLst>
              </p:cNvPr>
              <p:cNvSpPr/>
              <p:nvPr/>
            </p:nvSpPr>
            <p:spPr>
              <a:xfrm>
                <a:off x="6527530" y="2253099"/>
                <a:ext cx="531927" cy="313228"/>
              </a:xfrm>
              <a:custGeom>
                <a:avLst/>
                <a:gdLst/>
                <a:ahLst/>
                <a:cxnLst/>
                <a:rect l="l" t="t" r="r" b="b"/>
                <a:pathLst>
                  <a:path w="17551" h="10335" extrusionOk="0">
                    <a:moveTo>
                      <a:pt x="12954" y="0"/>
                    </a:moveTo>
                    <a:lnTo>
                      <a:pt x="0" y="7525"/>
                    </a:lnTo>
                    <a:lnTo>
                      <a:pt x="4739" y="10335"/>
                    </a:lnTo>
                    <a:lnTo>
                      <a:pt x="17550" y="2667"/>
                    </a:lnTo>
                    <a:lnTo>
                      <a:pt x="129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58" name="Google Shape;2333;p67">
                <a:extLst>
                  <a:ext uri="{FF2B5EF4-FFF2-40B4-BE49-F238E27FC236}">
                    <a16:creationId xmlns:a16="http://schemas.microsoft.com/office/drawing/2014/main" id="{D49C7E05-6A05-407C-5903-DCFA2E8C4673}"/>
                  </a:ext>
                </a:extLst>
              </p:cNvPr>
              <p:cNvSpPr/>
              <p:nvPr/>
            </p:nvSpPr>
            <p:spPr>
              <a:xfrm>
                <a:off x="6388249" y="2170367"/>
                <a:ext cx="818090" cy="487648"/>
              </a:xfrm>
              <a:custGeom>
                <a:avLst/>
                <a:gdLst/>
                <a:ahLst/>
                <a:cxnLst/>
                <a:rect l="l" t="t" r="r" b="b"/>
                <a:pathLst>
                  <a:path w="26993" h="16090" extrusionOk="0">
                    <a:moveTo>
                      <a:pt x="13538" y="921"/>
                    </a:moveTo>
                    <a:lnTo>
                      <a:pt x="25718" y="7886"/>
                    </a:lnTo>
                    <a:lnTo>
                      <a:pt x="13431" y="15160"/>
                    </a:lnTo>
                    <a:lnTo>
                      <a:pt x="1346" y="7790"/>
                    </a:lnTo>
                    <a:lnTo>
                      <a:pt x="13538" y="921"/>
                    </a:lnTo>
                    <a:close/>
                    <a:moveTo>
                      <a:pt x="13532" y="1"/>
                    </a:moveTo>
                    <a:cubicBezTo>
                      <a:pt x="13461" y="1"/>
                      <a:pt x="13389" y="22"/>
                      <a:pt x="13324" y="63"/>
                    </a:cubicBezTo>
                    <a:lnTo>
                      <a:pt x="298" y="7398"/>
                    </a:lnTo>
                    <a:cubicBezTo>
                      <a:pt x="13" y="7552"/>
                      <a:pt x="1" y="7969"/>
                      <a:pt x="275" y="8136"/>
                    </a:cubicBezTo>
                    <a:lnTo>
                      <a:pt x="13205" y="16018"/>
                    </a:lnTo>
                    <a:cubicBezTo>
                      <a:pt x="13264" y="16065"/>
                      <a:pt x="13348" y="16077"/>
                      <a:pt x="13419" y="16089"/>
                    </a:cubicBezTo>
                    <a:cubicBezTo>
                      <a:pt x="13502" y="16077"/>
                      <a:pt x="13574" y="16053"/>
                      <a:pt x="13645" y="16018"/>
                    </a:cubicBezTo>
                    <a:lnTo>
                      <a:pt x="26778" y="8243"/>
                    </a:lnTo>
                    <a:cubicBezTo>
                      <a:pt x="26909" y="8160"/>
                      <a:pt x="26992" y="8017"/>
                      <a:pt x="26992" y="7874"/>
                    </a:cubicBezTo>
                    <a:cubicBezTo>
                      <a:pt x="26992" y="7719"/>
                      <a:pt x="26909" y="7576"/>
                      <a:pt x="26778" y="7505"/>
                    </a:cubicBezTo>
                    <a:lnTo>
                      <a:pt x="13740" y="63"/>
                    </a:lnTo>
                    <a:cubicBezTo>
                      <a:pt x="13675" y="22"/>
                      <a:pt x="13604" y="1"/>
                      <a:pt x="13532" y="1"/>
                    </a:cubicBezTo>
                    <a:close/>
                  </a:path>
                </a:pathLst>
              </a:custGeom>
              <a:solidFill>
                <a:srgbClr val="2D29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59" name="Google Shape;2334;p67">
                <a:extLst>
                  <a:ext uri="{FF2B5EF4-FFF2-40B4-BE49-F238E27FC236}">
                    <a16:creationId xmlns:a16="http://schemas.microsoft.com/office/drawing/2014/main" id="{838FDAF4-1727-38E0-E511-FAB0E273B8EF}"/>
                  </a:ext>
                </a:extLst>
              </p:cNvPr>
              <p:cNvSpPr/>
              <p:nvPr/>
            </p:nvSpPr>
            <p:spPr>
              <a:xfrm>
                <a:off x="6592474" y="2595515"/>
                <a:ext cx="168904" cy="214001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7061" extrusionOk="0">
                    <a:moveTo>
                      <a:pt x="1" y="0"/>
                    </a:moveTo>
                    <a:lnTo>
                      <a:pt x="1" y="3858"/>
                    </a:lnTo>
                    <a:lnTo>
                      <a:pt x="5537" y="7061"/>
                    </a:lnTo>
                    <a:lnTo>
                      <a:pt x="5573" y="325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D29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638" name="Google Shape;2335;p67">
              <a:extLst>
                <a:ext uri="{FF2B5EF4-FFF2-40B4-BE49-F238E27FC236}">
                  <a16:creationId xmlns:a16="http://schemas.microsoft.com/office/drawing/2014/main" id="{18048B0A-1419-CF39-F406-3FAB6BA8BC69}"/>
                </a:ext>
              </a:extLst>
            </p:cNvPr>
            <p:cNvGrpSpPr/>
            <p:nvPr/>
          </p:nvGrpSpPr>
          <p:grpSpPr>
            <a:xfrm>
              <a:off x="6211206" y="2096895"/>
              <a:ext cx="765614" cy="1374262"/>
              <a:chOff x="6388249" y="2170367"/>
              <a:chExt cx="820242" cy="1472319"/>
            </a:xfrm>
          </p:grpSpPr>
          <p:sp>
            <p:nvSpPr>
              <p:cNvPr id="2680" name="Google Shape;2336;p67">
                <a:extLst>
                  <a:ext uri="{FF2B5EF4-FFF2-40B4-BE49-F238E27FC236}">
                    <a16:creationId xmlns:a16="http://schemas.microsoft.com/office/drawing/2014/main" id="{167843C0-FA81-E03F-358E-FB9FE7CFB022}"/>
                  </a:ext>
                </a:extLst>
              </p:cNvPr>
              <p:cNvSpPr/>
              <p:nvPr/>
            </p:nvSpPr>
            <p:spPr>
              <a:xfrm>
                <a:off x="6795244" y="3146853"/>
                <a:ext cx="398786" cy="482859"/>
              </a:xfrm>
              <a:custGeom>
                <a:avLst/>
                <a:gdLst/>
                <a:ahLst/>
                <a:cxnLst/>
                <a:rect l="l" t="t" r="r" b="b"/>
                <a:pathLst>
                  <a:path w="13158" h="15932" extrusionOk="0">
                    <a:moveTo>
                      <a:pt x="13134" y="0"/>
                    </a:moveTo>
                    <a:lnTo>
                      <a:pt x="1" y="7775"/>
                    </a:lnTo>
                    <a:lnTo>
                      <a:pt x="1" y="15931"/>
                    </a:lnTo>
                    <a:cubicBezTo>
                      <a:pt x="1" y="15931"/>
                      <a:pt x="2" y="15931"/>
                      <a:pt x="3" y="15931"/>
                    </a:cubicBezTo>
                    <a:cubicBezTo>
                      <a:pt x="224" y="15931"/>
                      <a:pt x="13157" y="8263"/>
                      <a:pt x="13157" y="8263"/>
                    </a:cubicBezTo>
                    <a:lnTo>
                      <a:pt x="131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81" name="Google Shape;2337;p67">
                <a:extLst>
                  <a:ext uri="{FF2B5EF4-FFF2-40B4-BE49-F238E27FC236}">
                    <a16:creationId xmlns:a16="http://schemas.microsoft.com/office/drawing/2014/main" id="{74E27F95-99DC-5CE7-9AA2-4037E9E0AF9D}"/>
                  </a:ext>
                </a:extLst>
              </p:cNvPr>
              <p:cNvSpPr/>
              <p:nvPr/>
            </p:nvSpPr>
            <p:spPr>
              <a:xfrm>
                <a:off x="6782274" y="3134216"/>
                <a:ext cx="424729" cy="507742"/>
              </a:xfrm>
              <a:custGeom>
                <a:avLst/>
                <a:gdLst/>
                <a:ahLst/>
                <a:cxnLst/>
                <a:rect l="l" t="t" r="r" b="b"/>
                <a:pathLst>
                  <a:path w="14014" h="16753" extrusionOk="0">
                    <a:moveTo>
                      <a:pt x="13145" y="1167"/>
                    </a:moveTo>
                    <a:lnTo>
                      <a:pt x="13169" y="8442"/>
                    </a:lnTo>
                    <a:cubicBezTo>
                      <a:pt x="8859" y="10990"/>
                      <a:pt x="2751" y="14585"/>
                      <a:pt x="858" y="15645"/>
                    </a:cubicBezTo>
                    <a:lnTo>
                      <a:pt x="858" y="8442"/>
                    </a:lnTo>
                    <a:lnTo>
                      <a:pt x="13145" y="1167"/>
                    </a:lnTo>
                    <a:close/>
                    <a:moveTo>
                      <a:pt x="13565" y="0"/>
                    </a:moveTo>
                    <a:cubicBezTo>
                      <a:pt x="13492" y="0"/>
                      <a:pt x="13418" y="19"/>
                      <a:pt x="13347" y="60"/>
                    </a:cubicBezTo>
                    <a:lnTo>
                      <a:pt x="215" y="7835"/>
                    </a:lnTo>
                    <a:cubicBezTo>
                      <a:pt x="84" y="7906"/>
                      <a:pt x="0" y="8049"/>
                      <a:pt x="0" y="8204"/>
                    </a:cubicBezTo>
                    <a:lnTo>
                      <a:pt x="0" y="16360"/>
                    </a:lnTo>
                    <a:cubicBezTo>
                      <a:pt x="0" y="16467"/>
                      <a:pt x="48" y="16574"/>
                      <a:pt x="131" y="16657"/>
                    </a:cubicBezTo>
                    <a:cubicBezTo>
                      <a:pt x="167" y="16717"/>
                      <a:pt x="250" y="16752"/>
                      <a:pt x="322" y="16752"/>
                    </a:cubicBezTo>
                    <a:cubicBezTo>
                      <a:pt x="810" y="16752"/>
                      <a:pt x="2667" y="15645"/>
                      <a:pt x="13812" y="9049"/>
                    </a:cubicBezTo>
                    <a:cubicBezTo>
                      <a:pt x="13931" y="8978"/>
                      <a:pt x="14014" y="8835"/>
                      <a:pt x="14014" y="8692"/>
                    </a:cubicBezTo>
                    <a:lnTo>
                      <a:pt x="13990" y="417"/>
                    </a:lnTo>
                    <a:cubicBezTo>
                      <a:pt x="13990" y="175"/>
                      <a:pt x="13787" y="0"/>
                      <a:pt x="13565" y="0"/>
                    </a:cubicBezTo>
                    <a:close/>
                  </a:path>
                </a:pathLst>
              </a:custGeom>
              <a:solidFill>
                <a:srgbClr val="2D29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82" name="Google Shape;2338;p67">
                <a:extLst>
                  <a:ext uri="{FF2B5EF4-FFF2-40B4-BE49-F238E27FC236}">
                    <a16:creationId xmlns:a16="http://schemas.microsoft.com/office/drawing/2014/main" id="{4DB5C3A0-F532-0035-EDEA-E4079538666D}"/>
                  </a:ext>
                </a:extLst>
              </p:cNvPr>
              <p:cNvSpPr/>
              <p:nvPr/>
            </p:nvSpPr>
            <p:spPr>
              <a:xfrm>
                <a:off x="6403401" y="3143580"/>
                <a:ext cx="391906" cy="486102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6039" extrusionOk="0">
                    <a:moveTo>
                      <a:pt x="1" y="1"/>
                    </a:moveTo>
                    <a:lnTo>
                      <a:pt x="1" y="8431"/>
                    </a:lnTo>
                    <a:lnTo>
                      <a:pt x="12931" y="16039"/>
                    </a:lnTo>
                    <a:lnTo>
                      <a:pt x="12931" y="788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CEC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83" name="Google Shape;2339;p67">
                <a:extLst>
                  <a:ext uri="{FF2B5EF4-FFF2-40B4-BE49-F238E27FC236}">
                    <a16:creationId xmlns:a16="http://schemas.microsoft.com/office/drawing/2014/main" id="{10708F14-1951-1AD0-A00F-4D0071783949}"/>
                  </a:ext>
                </a:extLst>
              </p:cNvPr>
              <p:cNvSpPr/>
              <p:nvPr/>
            </p:nvSpPr>
            <p:spPr>
              <a:xfrm>
                <a:off x="6527530" y="3219009"/>
                <a:ext cx="143658" cy="337050"/>
              </a:xfrm>
              <a:custGeom>
                <a:avLst/>
                <a:gdLst/>
                <a:ahLst/>
                <a:cxnLst/>
                <a:rect l="l" t="t" r="r" b="b"/>
                <a:pathLst>
                  <a:path w="4740" h="11121" extrusionOk="0">
                    <a:moveTo>
                      <a:pt x="0" y="0"/>
                    </a:moveTo>
                    <a:lnTo>
                      <a:pt x="251" y="8418"/>
                    </a:lnTo>
                    <a:lnTo>
                      <a:pt x="4739" y="11121"/>
                    </a:lnTo>
                    <a:lnTo>
                      <a:pt x="4739" y="28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84" name="Google Shape;2340;p67">
                <a:extLst>
                  <a:ext uri="{FF2B5EF4-FFF2-40B4-BE49-F238E27FC236}">
                    <a16:creationId xmlns:a16="http://schemas.microsoft.com/office/drawing/2014/main" id="{4BC82088-CE35-9F24-A210-A7A552C06BCF}"/>
                  </a:ext>
                </a:extLst>
              </p:cNvPr>
              <p:cNvSpPr/>
              <p:nvPr/>
            </p:nvSpPr>
            <p:spPr>
              <a:xfrm>
                <a:off x="6390431" y="3130761"/>
                <a:ext cx="417516" cy="511924"/>
              </a:xfrm>
              <a:custGeom>
                <a:avLst/>
                <a:gdLst/>
                <a:ahLst/>
                <a:cxnLst/>
                <a:rect l="l" t="t" r="r" b="b"/>
                <a:pathLst>
                  <a:path w="13776" h="16891" extrusionOk="0">
                    <a:moveTo>
                      <a:pt x="845" y="1186"/>
                    </a:moveTo>
                    <a:lnTo>
                      <a:pt x="12918" y="8544"/>
                    </a:lnTo>
                    <a:lnTo>
                      <a:pt x="12918" y="15723"/>
                    </a:lnTo>
                    <a:lnTo>
                      <a:pt x="845" y="8603"/>
                    </a:lnTo>
                    <a:lnTo>
                      <a:pt x="845" y="1186"/>
                    </a:lnTo>
                    <a:close/>
                    <a:moveTo>
                      <a:pt x="427" y="0"/>
                    </a:moveTo>
                    <a:cubicBezTo>
                      <a:pt x="204" y="0"/>
                      <a:pt x="0" y="176"/>
                      <a:pt x="0" y="424"/>
                    </a:cubicBezTo>
                    <a:lnTo>
                      <a:pt x="0" y="8854"/>
                    </a:lnTo>
                    <a:cubicBezTo>
                      <a:pt x="0" y="8996"/>
                      <a:pt x="83" y="9139"/>
                      <a:pt x="214" y="9223"/>
                    </a:cubicBezTo>
                    <a:lnTo>
                      <a:pt x="13133" y="16831"/>
                    </a:lnTo>
                    <a:cubicBezTo>
                      <a:pt x="13204" y="16866"/>
                      <a:pt x="13276" y="16890"/>
                      <a:pt x="13347" y="16890"/>
                    </a:cubicBezTo>
                    <a:cubicBezTo>
                      <a:pt x="13585" y="16890"/>
                      <a:pt x="13776" y="16700"/>
                      <a:pt x="13776" y="16474"/>
                    </a:cubicBezTo>
                    <a:lnTo>
                      <a:pt x="13776" y="8318"/>
                    </a:lnTo>
                    <a:cubicBezTo>
                      <a:pt x="13776" y="8163"/>
                      <a:pt x="13704" y="8032"/>
                      <a:pt x="13573" y="7949"/>
                    </a:cubicBezTo>
                    <a:lnTo>
                      <a:pt x="655" y="67"/>
                    </a:lnTo>
                    <a:cubicBezTo>
                      <a:pt x="582" y="21"/>
                      <a:pt x="503" y="0"/>
                      <a:pt x="427" y="0"/>
                    </a:cubicBezTo>
                    <a:close/>
                  </a:path>
                </a:pathLst>
              </a:custGeom>
              <a:solidFill>
                <a:srgbClr val="2D29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85" name="Google Shape;2341;p67">
                <a:extLst>
                  <a:ext uri="{FF2B5EF4-FFF2-40B4-BE49-F238E27FC236}">
                    <a16:creationId xmlns:a16="http://schemas.microsoft.com/office/drawing/2014/main" id="{67E4DD88-EEBF-F98B-4034-2F36EB0534F6}"/>
                  </a:ext>
                </a:extLst>
              </p:cNvPr>
              <p:cNvSpPr/>
              <p:nvPr/>
            </p:nvSpPr>
            <p:spPr>
              <a:xfrm>
                <a:off x="6403401" y="2921324"/>
                <a:ext cx="789935" cy="461189"/>
              </a:xfrm>
              <a:custGeom>
                <a:avLst/>
                <a:gdLst/>
                <a:ahLst/>
                <a:cxnLst/>
                <a:rect l="l" t="t" r="r" b="b"/>
                <a:pathLst>
                  <a:path w="26064" h="15217" extrusionOk="0">
                    <a:moveTo>
                      <a:pt x="13038" y="1"/>
                    </a:moveTo>
                    <a:lnTo>
                      <a:pt x="1" y="7335"/>
                    </a:lnTo>
                    <a:lnTo>
                      <a:pt x="12931" y="15217"/>
                    </a:lnTo>
                    <a:lnTo>
                      <a:pt x="26064" y="7442"/>
                    </a:lnTo>
                    <a:lnTo>
                      <a:pt x="13038" y="1"/>
                    </a:lnTo>
                    <a:close/>
                  </a:path>
                </a:pathLst>
              </a:custGeom>
              <a:solidFill>
                <a:srgbClr val="D3D7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86" name="Google Shape;2342;p67">
                <a:extLst>
                  <a:ext uri="{FF2B5EF4-FFF2-40B4-BE49-F238E27FC236}">
                    <a16:creationId xmlns:a16="http://schemas.microsoft.com/office/drawing/2014/main" id="{967F5EDD-A289-CBA3-7CA8-315CCDE02319}"/>
                  </a:ext>
                </a:extLst>
              </p:cNvPr>
              <p:cNvSpPr/>
              <p:nvPr/>
            </p:nvSpPr>
            <p:spPr>
              <a:xfrm>
                <a:off x="6527530" y="2990964"/>
                <a:ext cx="531927" cy="313258"/>
              </a:xfrm>
              <a:custGeom>
                <a:avLst/>
                <a:gdLst/>
                <a:ahLst/>
                <a:cxnLst/>
                <a:rect l="l" t="t" r="r" b="b"/>
                <a:pathLst>
                  <a:path w="17551" h="10336" extrusionOk="0">
                    <a:moveTo>
                      <a:pt x="12954" y="1"/>
                    </a:moveTo>
                    <a:lnTo>
                      <a:pt x="0" y="7525"/>
                    </a:lnTo>
                    <a:lnTo>
                      <a:pt x="4739" y="10335"/>
                    </a:lnTo>
                    <a:lnTo>
                      <a:pt x="17550" y="2668"/>
                    </a:lnTo>
                    <a:lnTo>
                      <a:pt x="129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87" name="Google Shape;2343;p67">
                <a:extLst>
                  <a:ext uri="{FF2B5EF4-FFF2-40B4-BE49-F238E27FC236}">
                    <a16:creationId xmlns:a16="http://schemas.microsoft.com/office/drawing/2014/main" id="{1DE37DD8-98BA-18FA-52B3-EF73C82DE7D4}"/>
                  </a:ext>
                </a:extLst>
              </p:cNvPr>
              <p:cNvSpPr/>
              <p:nvPr/>
            </p:nvSpPr>
            <p:spPr>
              <a:xfrm>
                <a:off x="6527530" y="2990964"/>
                <a:ext cx="531927" cy="313258"/>
              </a:xfrm>
              <a:custGeom>
                <a:avLst/>
                <a:gdLst/>
                <a:ahLst/>
                <a:cxnLst/>
                <a:rect l="l" t="t" r="r" b="b"/>
                <a:pathLst>
                  <a:path w="17551" h="10336" extrusionOk="0">
                    <a:moveTo>
                      <a:pt x="12954" y="1"/>
                    </a:moveTo>
                    <a:lnTo>
                      <a:pt x="0" y="7525"/>
                    </a:lnTo>
                    <a:lnTo>
                      <a:pt x="4739" y="10335"/>
                    </a:lnTo>
                    <a:lnTo>
                      <a:pt x="17550" y="2668"/>
                    </a:lnTo>
                    <a:lnTo>
                      <a:pt x="129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88" name="Google Shape;2344;p67">
                <a:extLst>
                  <a:ext uri="{FF2B5EF4-FFF2-40B4-BE49-F238E27FC236}">
                    <a16:creationId xmlns:a16="http://schemas.microsoft.com/office/drawing/2014/main" id="{F8254CA3-8CED-A155-A089-A5DCA47C5637}"/>
                  </a:ext>
                </a:extLst>
              </p:cNvPr>
              <p:cNvSpPr/>
              <p:nvPr/>
            </p:nvSpPr>
            <p:spPr>
              <a:xfrm>
                <a:off x="6388249" y="2908171"/>
                <a:ext cx="819878" cy="487345"/>
              </a:xfrm>
              <a:custGeom>
                <a:avLst/>
                <a:gdLst/>
                <a:ahLst/>
                <a:cxnLst/>
                <a:rect l="l" t="t" r="r" b="b"/>
                <a:pathLst>
                  <a:path w="27052" h="16080" extrusionOk="0">
                    <a:moveTo>
                      <a:pt x="13538" y="923"/>
                    </a:moveTo>
                    <a:lnTo>
                      <a:pt x="25718" y="7888"/>
                    </a:lnTo>
                    <a:lnTo>
                      <a:pt x="13431" y="15163"/>
                    </a:lnTo>
                    <a:lnTo>
                      <a:pt x="1346" y="7781"/>
                    </a:lnTo>
                    <a:lnTo>
                      <a:pt x="13538" y="923"/>
                    </a:lnTo>
                    <a:close/>
                    <a:moveTo>
                      <a:pt x="13532" y="0"/>
                    </a:moveTo>
                    <a:cubicBezTo>
                      <a:pt x="13461" y="0"/>
                      <a:pt x="13389" y="18"/>
                      <a:pt x="13324" y="54"/>
                    </a:cubicBezTo>
                    <a:lnTo>
                      <a:pt x="298" y="7400"/>
                    </a:lnTo>
                    <a:cubicBezTo>
                      <a:pt x="13" y="7555"/>
                      <a:pt x="1" y="7959"/>
                      <a:pt x="275" y="8126"/>
                    </a:cubicBezTo>
                    <a:lnTo>
                      <a:pt x="13205" y="16020"/>
                    </a:lnTo>
                    <a:cubicBezTo>
                      <a:pt x="13264" y="16056"/>
                      <a:pt x="13348" y="16079"/>
                      <a:pt x="13419" y="16079"/>
                    </a:cubicBezTo>
                    <a:cubicBezTo>
                      <a:pt x="13502" y="16079"/>
                      <a:pt x="13574" y="16056"/>
                      <a:pt x="13633" y="16020"/>
                    </a:cubicBezTo>
                    <a:lnTo>
                      <a:pt x="26778" y="8233"/>
                    </a:lnTo>
                    <a:cubicBezTo>
                      <a:pt x="27052" y="8078"/>
                      <a:pt x="27052" y="7662"/>
                      <a:pt x="26778" y="7507"/>
                    </a:cubicBezTo>
                    <a:lnTo>
                      <a:pt x="13740" y="54"/>
                    </a:lnTo>
                    <a:cubicBezTo>
                      <a:pt x="13675" y="18"/>
                      <a:pt x="13604" y="0"/>
                      <a:pt x="13532" y="0"/>
                    </a:cubicBezTo>
                    <a:close/>
                  </a:path>
                </a:pathLst>
              </a:custGeom>
              <a:solidFill>
                <a:srgbClr val="2F31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89" name="Google Shape;2345;p67">
                <a:extLst>
                  <a:ext uri="{FF2B5EF4-FFF2-40B4-BE49-F238E27FC236}">
                    <a16:creationId xmlns:a16="http://schemas.microsoft.com/office/drawing/2014/main" id="{A5922416-6EA9-2530-50AF-EC28ACC9AD27}"/>
                  </a:ext>
                </a:extLst>
              </p:cNvPr>
              <p:cNvSpPr/>
              <p:nvPr/>
            </p:nvSpPr>
            <p:spPr>
              <a:xfrm>
                <a:off x="6592474" y="3333380"/>
                <a:ext cx="168904" cy="214001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7061" extrusionOk="0">
                    <a:moveTo>
                      <a:pt x="1" y="1"/>
                    </a:moveTo>
                    <a:lnTo>
                      <a:pt x="1" y="3846"/>
                    </a:lnTo>
                    <a:lnTo>
                      <a:pt x="5537" y="7061"/>
                    </a:lnTo>
                    <a:lnTo>
                      <a:pt x="5573" y="325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D29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90" name="Google Shape;2346;p67">
                <a:extLst>
                  <a:ext uri="{FF2B5EF4-FFF2-40B4-BE49-F238E27FC236}">
                    <a16:creationId xmlns:a16="http://schemas.microsoft.com/office/drawing/2014/main" id="{CEE9AE33-FD6C-12DE-46AF-69AD90AFD60A}"/>
                  </a:ext>
                </a:extLst>
              </p:cNvPr>
              <p:cNvSpPr/>
              <p:nvPr/>
            </p:nvSpPr>
            <p:spPr>
              <a:xfrm>
                <a:off x="6795244" y="2901110"/>
                <a:ext cx="398786" cy="482889"/>
              </a:xfrm>
              <a:custGeom>
                <a:avLst/>
                <a:gdLst/>
                <a:ahLst/>
                <a:cxnLst/>
                <a:rect l="l" t="t" r="r" b="b"/>
                <a:pathLst>
                  <a:path w="13158" h="15933" extrusionOk="0">
                    <a:moveTo>
                      <a:pt x="13134" y="1"/>
                    </a:moveTo>
                    <a:lnTo>
                      <a:pt x="1" y="7776"/>
                    </a:lnTo>
                    <a:lnTo>
                      <a:pt x="1" y="15931"/>
                    </a:lnTo>
                    <a:cubicBezTo>
                      <a:pt x="1" y="15932"/>
                      <a:pt x="2" y="15932"/>
                      <a:pt x="3" y="15932"/>
                    </a:cubicBezTo>
                    <a:cubicBezTo>
                      <a:pt x="224" y="15932"/>
                      <a:pt x="13157" y="8264"/>
                      <a:pt x="13157" y="8264"/>
                    </a:cubicBezTo>
                    <a:lnTo>
                      <a:pt x="1313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91" name="Google Shape;2347;p67">
                <a:extLst>
                  <a:ext uri="{FF2B5EF4-FFF2-40B4-BE49-F238E27FC236}">
                    <a16:creationId xmlns:a16="http://schemas.microsoft.com/office/drawing/2014/main" id="{A9DDB79A-E91F-AB14-C306-F04666D76DFB}"/>
                  </a:ext>
                </a:extLst>
              </p:cNvPr>
              <p:cNvSpPr/>
              <p:nvPr/>
            </p:nvSpPr>
            <p:spPr>
              <a:xfrm>
                <a:off x="6782274" y="2888321"/>
                <a:ext cx="424729" cy="507560"/>
              </a:xfrm>
              <a:custGeom>
                <a:avLst/>
                <a:gdLst/>
                <a:ahLst/>
                <a:cxnLst/>
                <a:rect l="l" t="t" r="r" b="b"/>
                <a:pathLst>
                  <a:path w="14014" h="16747" extrusionOk="0">
                    <a:moveTo>
                      <a:pt x="13145" y="1161"/>
                    </a:moveTo>
                    <a:lnTo>
                      <a:pt x="13169" y="8436"/>
                    </a:lnTo>
                    <a:cubicBezTo>
                      <a:pt x="8859" y="10984"/>
                      <a:pt x="2751" y="14579"/>
                      <a:pt x="858" y="15651"/>
                    </a:cubicBezTo>
                    <a:lnTo>
                      <a:pt x="858" y="8436"/>
                    </a:lnTo>
                    <a:lnTo>
                      <a:pt x="13145" y="1161"/>
                    </a:lnTo>
                    <a:close/>
                    <a:moveTo>
                      <a:pt x="13562" y="0"/>
                    </a:moveTo>
                    <a:cubicBezTo>
                      <a:pt x="13487" y="0"/>
                      <a:pt x="13413" y="18"/>
                      <a:pt x="13347" y="54"/>
                    </a:cubicBezTo>
                    <a:lnTo>
                      <a:pt x="215" y="7829"/>
                    </a:lnTo>
                    <a:cubicBezTo>
                      <a:pt x="84" y="7912"/>
                      <a:pt x="0" y="8043"/>
                      <a:pt x="0" y="8198"/>
                    </a:cubicBezTo>
                    <a:lnTo>
                      <a:pt x="0" y="16353"/>
                    </a:lnTo>
                    <a:cubicBezTo>
                      <a:pt x="0" y="16461"/>
                      <a:pt x="48" y="16568"/>
                      <a:pt x="131" y="16651"/>
                    </a:cubicBezTo>
                    <a:cubicBezTo>
                      <a:pt x="167" y="16711"/>
                      <a:pt x="250" y="16746"/>
                      <a:pt x="322" y="16746"/>
                    </a:cubicBezTo>
                    <a:cubicBezTo>
                      <a:pt x="810" y="16746"/>
                      <a:pt x="2667" y="15651"/>
                      <a:pt x="13812" y="9055"/>
                    </a:cubicBezTo>
                    <a:cubicBezTo>
                      <a:pt x="13931" y="8984"/>
                      <a:pt x="14014" y="8841"/>
                      <a:pt x="14014" y="8686"/>
                    </a:cubicBezTo>
                    <a:lnTo>
                      <a:pt x="13990" y="423"/>
                    </a:lnTo>
                    <a:cubicBezTo>
                      <a:pt x="13990" y="268"/>
                      <a:pt x="13907" y="125"/>
                      <a:pt x="13776" y="54"/>
                    </a:cubicBezTo>
                    <a:cubicBezTo>
                      <a:pt x="13710" y="18"/>
                      <a:pt x="13636" y="0"/>
                      <a:pt x="13562" y="0"/>
                    </a:cubicBezTo>
                    <a:close/>
                  </a:path>
                </a:pathLst>
              </a:custGeom>
              <a:solidFill>
                <a:srgbClr val="2D29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92" name="Google Shape;2348;p67">
                <a:extLst>
                  <a:ext uri="{FF2B5EF4-FFF2-40B4-BE49-F238E27FC236}">
                    <a16:creationId xmlns:a16="http://schemas.microsoft.com/office/drawing/2014/main" id="{D3260C3A-BD47-5653-2DF8-FB32484D215A}"/>
                  </a:ext>
                </a:extLst>
              </p:cNvPr>
              <p:cNvSpPr/>
              <p:nvPr/>
            </p:nvSpPr>
            <p:spPr>
              <a:xfrm>
                <a:off x="6403401" y="2897867"/>
                <a:ext cx="391906" cy="486102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6039" extrusionOk="0">
                    <a:moveTo>
                      <a:pt x="1" y="1"/>
                    </a:moveTo>
                    <a:lnTo>
                      <a:pt x="1" y="8418"/>
                    </a:lnTo>
                    <a:lnTo>
                      <a:pt x="12931" y="16038"/>
                    </a:lnTo>
                    <a:lnTo>
                      <a:pt x="12931" y="788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CEC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93" name="Google Shape;2349;p67">
                <a:extLst>
                  <a:ext uri="{FF2B5EF4-FFF2-40B4-BE49-F238E27FC236}">
                    <a16:creationId xmlns:a16="http://schemas.microsoft.com/office/drawing/2014/main" id="{19D1BC0A-59A8-2BCA-7C7E-137BF06EA6A0}"/>
                  </a:ext>
                </a:extLst>
              </p:cNvPr>
              <p:cNvSpPr/>
              <p:nvPr/>
            </p:nvSpPr>
            <p:spPr>
              <a:xfrm>
                <a:off x="6527530" y="2972933"/>
                <a:ext cx="143658" cy="337413"/>
              </a:xfrm>
              <a:custGeom>
                <a:avLst/>
                <a:gdLst/>
                <a:ahLst/>
                <a:cxnLst/>
                <a:rect l="l" t="t" r="r" b="b"/>
                <a:pathLst>
                  <a:path w="4740" h="11133" extrusionOk="0">
                    <a:moveTo>
                      <a:pt x="0" y="0"/>
                    </a:moveTo>
                    <a:lnTo>
                      <a:pt x="251" y="8430"/>
                    </a:lnTo>
                    <a:lnTo>
                      <a:pt x="4739" y="11133"/>
                    </a:lnTo>
                    <a:lnTo>
                      <a:pt x="4739" y="28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94" name="Google Shape;2350;p67">
                <a:extLst>
                  <a:ext uri="{FF2B5EF4-FFF2-40B4-BE49-F238E27FC236}">
                    <a16:creationId xmlns:a16="http://schemas.microsoft.com/office/drawing/2014/main" id="{F3D65AB2-19BF-4CAE-584B-83E102582F15}"/>
                  </a:ext>
                </a:extLst>
              </p:cNvPr>
              <p:cNvSpPr/>
              <p:nvPr/>
            </p:nvSpPr>
            <p:spPr>
              <a:xfrm>
                <a:off x="6390431" y="2884897"/>
                <a:ext cx="417516" cy="512076"/>
              </a:xfrm>
              <a:custGeom>
                <a:avLst/>
                <a:gdLst/>
                <a:ahLst/>
                <a:cxnLst/>
                <a:rect l="l" t="t" r="r" b="b"/>
                <a:pathLst>
                  <a:path w="13776" h="16896" extrusionOk="0">
                    <a:moveTo>
                      <a:pt x="845" y="1179"/>
                    </a:moveTo>
                    <a:lnTo>
                      <a:pt x="12918" y="8549"/>
                    </a:lnTo>
                    <a:lnTo>
                      <a:pt x="12918" y="15716"/>
                    </a:lnTo>
                    <a:lnTo>
                      <a:pt x="845" y="8608"/>
                    </a:lnTo>
                    <a:lnTo>
                      <a:pt x="845" y="1179"/>
                    </a:lnTo>
                    <a:close/>
                    <a:moveTo>
                      <a:pt x="436" y="0"/>
                    </a:moveTo>
                    <a:cubicBezTo>
                      <a:pt x="210" y="0"/>
                      <a:pt x="0" y="177"/>
                      <a:pt x="0" y="429"/>
                    </a:cubicBezTo>
                    <a:lnTo>
                      <a:pt x="0" y="8846"/>
                    </a:lnTo>
                    <a:cubicBezTo>
                      <a:pt x="0" y="8989"/>
                      <a:pt x="83" y="9132"/>
                      <a:pt x="214" y="9216"/>
                    </a:cubicBezTo>
                    <a:lnTo>
                      <a:pt x="13133" y="16836"/>
                    </a:lnTo>
                    <a:cubicBezTo>
                      <a:pt x="13204" y="16871"/>
                      <a:pt x="13276" y="16895"/>
                      <a:pt x="13347" y="16895"/>
                    </a:cubicBezTo>
                    <a:cubicBezTo>
                      <a:pt x="13585" y="16895"/>
                      <a:pt x="13776" y="16705"/>
                      <a:pt x="13776" y="16478"/>
                    </a:cubicBezTo>
                    <a:lnTo>
                      <a:pt x="13776" y="8323"/>
                    </a:lnTo>
                    <a:cubicBezTo>
                      <a:pt x="13776" y="8168"/>
                      <a:pt x="13704" y="8025"/>
                      <a:pt x="13573" y="7954"/>
                    </a:cubicBezTo>
                    <a:lnTo>
                      <a:pt x="655" y="60"/>
                    </a:lnTo>
                    <a:cubicBezTo>
                      <a:pt x="585" y="19"/>
                      <a:pt x="510" y="0"/>
                      <a:pt x="436" y="0"/>
                    </a:cubicBezTo>
                    <a:close/>
                  </a:path>
                </a:pathLst>
              </a:custGeom>
              <a:solidFill>
                <a:srgbClr val="2D29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95" name="Google Shape;2351;p67">
                <a:extLst>
                  <a:ext uri="{FF2B5EF4-FFF2-40B4-BE49-F238E27FC236}">
                    <a16:creationId xmlns:a16="http://schemas.microsoft.com/office/drawing/2014/main" id="{56D17FE7-0990-4CE1-5A4D-E81DB1424FA6}"/>
                  </a:ext>
                </a:extLst>
              </p:cNvPr>
              <p:cNvSpPr/>
              <p:nvPr/>
            </p:nvSpPr>
            <p:spPr>
              <a:xfrm>
                <a:off x="6403401" y="2675247"/>
                <a:ext cx="789935" cy="461553"/>
              </a:xfrm>
              <a:custGeom>
                <a:avLst/>
                <a:gdLst/>
                <a:ahLst/>
                <a:cxnLst/>
                <a:rect l="l" t="t" r="r" b="b"/>
                <a:pathLst>
                  <a:path w="26064" h="15229" extrusionOk="0">
                    <a:moveTo>
                      <a:pt x="13038" y="1"/>
                    </a:moveTo>
                    <a:lnTo>
                      <a:pt x="1" y="7347"/>
                    </a:lnTo>
                    <a:lnTo>
                      <a:pt x="12931" y="15229"/>
                    </a:lnTo>
                    <a:lnTo>
                      <a:pt x="26064" y="7454"/>
                    </a:lnTo>
                    <a:lnTo>
                      <a:pt x="13038" y="1"/>
                    </a:lnTo>
                    <a:close/>
                  </a:path>
                </a:pathLst>
              </a:custGeom>
              <a:solidFill>
                <a:srgbClr val="D3D7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96" name="Google Shape;2352;p67">
                <a:extLst>
                  <a:ext uri="{FF2B5EF4-FFF2-40B4-BE49-F238E27FC236}">
                    <a16:creationId xmlns:a16="http://schemas.microsoft.com/office/drawing/2014/main" id="{F2AEFC7D-EB40-50B6-8BFE-155112BBC1B2}"/>
                  </a:ext>
                </a:extLst>
              </p:cNvPr>
              <p:cNvSpPr/>
              <p:nvPr/>
            </p:nvSpPr>
            <p:spPr>
              <a:xfrm>
                <a:off x="6527530" y="2744888"/>
                <a:ext cx="531927" cy="313258"/>
              </a:xfrm>
              <a:custGeom>
                <a:avLst/>
                <a:gdLst/>
                <a:ahLst/>
                <a:cxnLst/>
                <a:rect l="l" t="t" r="r" b="b"/>
                <a:pathLst>
                  <a:path w="17551" h="10336" extrusionOk="0">
                    <a:moveTo>
                      <a:pt x="12954" y="1"/>
                    </a:moveTo>
                    <a:lnTo>
                      <a:pt x="0" y="7525"/>
                    </a:lnTo>
                    <a:lnTo>
                      <a:pt x="4739" y="10335"/>
                    </a:lnTo>
                    <a:lnTo>
                      <a:pt x="17550" y="2668"/>
                    </a:lnTo>
                    <a:lnTo>
                      <a:pt x="129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97" name="Google Shape;2353;p67">
                <a:extLst>
                  <a:ext uri="{FF2B5EF4-FFF2-40B4-BE49-F238E27FC236}">
                    <a16:creationId xmlns:a16="http://schemas.microsoft.com/office/drawing/2014/main" id="{4CE0087A-142D-8AA7-A778-75B35E4B4876}"/>
                  </a:ext>
                </a:extLst>
              </p:cNvPr>
              <p:cNvSpPr/>
              <p:nvPr/>
            </p:nvSpPr>
            <p:spPr>
              <a:xfrm>
                <a:off x="6527530" y="2744888"/>
                <a:ext cx="531927" cy="313258"/>
              </a:xfrm>
              <a:custGeom>
                <a:avLst/>
                <a:gdLst/>
                <a:ahLst/>
                <a:cxnLst/>
                <a:rect l="l" t="t" r="r" b="b"/>
                <a:pathLst>
                  <a:path w="17551" h="10336" extrusionOk="0">
                    <a:moveTo>
                      <a:pt x="12954" y="1"/>
                    </a:moveTo>
                    <a:lnTo>
                      <a:pt x="0" y="7525"/>
                    </a:lnTo>
                    <a:lnTo>
                      <a:pt x="4739" y="10335"/>
                    </a:lnTo>
                    <a:lnTo>
                      <a:pt x="17550" y="2668"/>
                    </a:lnTo>
                    <a:lnTo>
                      <a:pt x="129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98" name="Google Shape;2354;p67">
                <a:extLst>
                  <a:ext uri="{FF2B5EF4-FFF2-40B4-BE49-F238E27FC236}">
                    <a16:creationId xmlns:a16="http://schemas.microsoft.com/office/drawing/2014/main" id="{BCEAEF43-B577-C4C4-B1FE-90F6351BF966}"/>
                  </a:ext>
                </a:extLst>
              </p:cNvPr>
              <p:cNvSpPr/>
              <p:nvPr/>
            </p:nvSpPr>
            <p:spPr>
              <a:xfrm>
                <a:off x="6388249" y="2662428"/>
                <a:ext cx="820242" cy="487375"/>
              </a:xfrm>
              <a:custGeom>
                <a:avLst/>
                <a:gdLst/>
                <a:ahLst/>
                <a:cxnLst/>
                <a:rect l="l" t="t" r="r" b="b"/>
                <a:pathLst>
                  <a:path w="27064" h="16081" extrusionOk="0">
                    <a:moveTo>
                      <a:pt x="13538" y="924"/>
                    </a:moveTo>
                    <a:lnTo>
                      <a:pt x="25718" y="7877"/>
                    </a:lnTo>
                    <a:lnTo>
                      <a:pt x="13431" y="15152"/>
                    </a:lnTo>
                    <a:lnTo>
                      <a:pt x="1346" y="7782"/>
                    </a:lnTo>
                    <a:lnTo>
                      <a:pt x="13538" y="924"/>
                    </a:lnTo>
                    <a:close/>
                    <a:moveTo>
                      <a:pt x="13532" y="1"/>
                    </a:moveTo>
                    <a:cubicBezTo>
                      <a:pt x="13461" y="1"/>
                      <a:pt x="13389" y="19"/>
                      <a:pt x="13324" y="55"/>
                    </a:cubicBezTo>
                    <a:lnTo>
                      <a:pt x="298" y="7389"/>
                    </a:lnTo>
                    <a:cubicBezTo>
                      <a:pt x="13" y="7544"/>
                      <a:pt x="1" y="7960"/>
                      <a:pt x="275" y="8127"/>
                    </a:cubicBezTo>
                    <a:lnTo>
                      <a:pt x="13205" y="16009"/>
                    </a:lnTo>
                    <a:cubicBezTo>
                      <a:pt x="13264" y="16057"/>
                      <a:pt x="13348" y="16068"/>
                      <a:pt x="13419" y="16080"/>
                    </a:cubicBezTo>
                    <a:cubicBezTo>
                      <a:pt x="13502" y="16068"/>
                      <a:pt x="13574" y="16045"/>
                      <a:pt x="13633" y="16009"/>
                    </a:cubicBezTo>
                    <a:lnTo>
                      <a:pt x="26778" y="8234"/>
                    </a:lnTo>
                    <a:cubicBezTo>
                      <a:pt x="27064" y="8067"/>
                      <a:pt x="27064" y="7663"/>
                      <a:pt x="26778" y="7496"/>
                    </a:cubicBezTo>
                    <a:lnTo>
                      <a:pt x="13740" y="55"/>
                    </a:lnTo>
                    <a:cubicBezTo>
                      <a:pt x="13675" y="19"/>
                      <a:pt x="13604" y="1"/>
                      <a:pt x="13532" y="1"/>
                    </a:cubicBezTo>
                    <a:close/>
                  </a:path>
                </a:pathLst>
              </a:custGeom>
              <a:solidFill>
                <a:srgbClr val="2F31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99" name="Google Shape;2355;p67">
                <a:extLst>
                  <a:ext uri="{FF2B5EF4-FFF2-40B4-BE49-F238E27FC236}">
                    <a16:creationId xmlns:a16="http://schemas.microsoft.com/office/drawing/2014/main" id="{A568777D-EFAF-D660-AEBE-F81458DB65ED}"/>
                  </a:ext>
                </a:extLst>
              </p:cNvPr>
              <p:cNvSpPr/>
              <p:nvPr/>
            </p:nvSpPr>
            <p:spPr>
              <a:xfrm>
                <a:off x="6592474" y="3087667"/>
                <a:ext cx="168904" cy="213638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7049" extrusionOk="0">
                    <a:moveTo>
                      <a:pt x="1" y="0"/>
                    </a:moveTo>
                    <a:lnTo>
                      <a:pt x="1" y="3846"/>
                    </a:lnTo>
                    <a:lnTo>
                      <a:pt x="5537" y="7049"/>
                    </a:lnTo>
                    <a:lnTo>
                      <a:pt x="5573" y="32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D29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00" name="Google Shape;2356;p67">
                <a:extLst>
                  <a:ext uri="{FF2B5EF4-FFF2-40B4-BE49-F238E27FC236}">
                    <a16:creationId xmlns:a16="http://schemas.microsoft.com/office/drawing/2014/main" id="{2F82ED5E-051E-BEF5-417D-F082B7E4625F}"/>
                  </a:ext>
                </a:extLst>
              </p:cNvPr>
              <p:cNvSpPr/>
              <p:nvPr/>
            </p:nvSpPr>
            <p:spPr>
              <a:xfrm>
                <a:off x="6795244" y="2655034"/>
                <a:ext cx="398786" cy="482889"/>
              </a:xfrm>
              <a:custGeom>
                <a:avLst/>
                <a:gdLst/>
                <a:ahLst/>
                <a:cxnLst/>
                <a:rect l="l" t="t" r="r" b="b"/>
                <a:pathLst>
                  <a:path w="13158" h="15933" extrusionOk="0">
                    <a:moveTo>
                      <a:pt x="13134" y="1"/>
                    </a:moveTo>
                    <a:lnTo>
                      <a:pt x="1" y="7776"/>
                    </a:lnTo>
                    <a:lnTo>
                      <a:pt x="1" y="15931"/>
                    </a:lnTo>
                    <a:cubicBezTo>
                      <a:pt x="1" y="15932"/>
                      <a:pt x="2" y="15932"/>
                      <a:pt x="3" y="15932"/>
                    </a:cubicBezTo>
                    <a:cubicBezTo>
                      <a:pt x="224" y="15932"/>
                      <a:pt x="13157" y="8264"/>
                      <a:pt x="13157" y="8264"/>
                    </a:cubicBezTo>
                    <a:lnTo>
                      <a:pt x="1313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01" name="Google Shape;2357;p67">
                <a:extLst>
                  <a:ext uri="{FF2B5EF4-FFF2-40B4-BE49-F238E27FC236}">
                    <a16:creationId xmlns:a16="http://schemas.microsoft.com/office/drawing/2014/main" id="{ACFB8022-8C15-9DBA-D488-A990C5F27C51}"/>
                  </a:ext>
                </a:extLst>
              </p:cNvPr>
              <p:cNvSpPr/>
              <p:nvPr/>
            </p:nvSpPr>
            <p:spPr>
              <a:xfrm>
                <a:off x="6782274" y="2642397"/>
                <a:ext cx="424729" cy="507772"/>
              </a:xfrm>
              <a:custGeom>
                <a:avLst/>
                <a:gdLst/>
                <a:ahLst/>
                <a:cxnLst/>
                <a:rect l="l" t="t" r="r" b="b"/>
                <a:pathLst>
                  <a:path w="14014" h="16754" extrusionOk="0">
                    <a:moveTo>
                      <a:pt x="13145" y="1168"/>
                    </a:moveTo>
                    <a:lnTo>
                      <a:pt x="13169" y="8443"/>
                    </a:lnTo>
                    <a:cubicBezTo>
                      <a:pt x="8859" y="10991"/>
                      <a:pt x="2751" y="14586"/>
                      <a:pt x="858" y="15646"/>
                    </a:cubicBezTo>
                    <a:lnTo>
                      <a:pt x="858" y="8443"/>
                    </a:lnTo>
                    <a:lnTo>
                      <a:pt x="13145" y="1168"/>
                    </a:lnTo>
                    <a:close/>
                    <a:moveTo>
                      <a:pt x="13565" y="1"/>
                    </a:moveTo>
                    <a:cubicBezTo>
                      <a:pt x="13492" y="1"/>
                      <a:pt x="13418" y="20"/>
                      <a:pt x="13347" y="61"/>
                    </a:cubicBezTo>
                    <a:lnTo>
                      <a:pt x="215" y="7835"/>
                    </a:lnTo>
                    <a:cubicBezTo>
                      <a:pt x="84" y="7907"/>
                      <a:pt x="0" y="8050"/>
                      <a:pt x="0" y="8205"/>
                    </a:cubicBezTo>
                    <a:lnTo>
                      <a:pt x="0" y="16360"/>
                    </a:lnTo>
                    <a:cubicBezTo>
                      <a:pt x="0" y="16467"/>
                      <a:pt x="48" y="16575"/>
                      <a:pt x="131" y="16658"/>
                    </a:cubicBezTo>
                    <a:cubicBezTo>
                      <a:pt x="167" y="16718"/>
                      <a:pt x="250" y="16753"/>
                      <a:pt x="322" y="16753"/>
                    </a:cubicBezTo>
                    <a:cubicBezTo>
                      <a:pt x="810" y="16753"/>
                      <a:pt x="2667" y="15658"/>
                      <a:pt x="13812" y="9050"/>
                    </a:cubicBezTo>
                    <a:cubicBezTo>
                      <a:pt x="13943" y="8978"/>
                      <a:pt x="14014" y="8836"/>
                      <a:pt x="14014" y="8693"/>
                    </a:cubicBezTo>
                    <a:lnTo>
                      <a:pt x="13990" y="418"/>
                    </a:lnTo>
                    <a:cubicBezTo>
                      <a:pt x="13990" y="176"/>
                      <a:pt x="13787" y="1"/>
                      <a:pt x="13565" y="1"/>
                    </a:cubicBezTo>
                    <a:close/>
                  </a:path>
                </a:pathLst>
              </a:custGeom>
              <a:solidFill>
                <a:srgbClr val="2D29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02" name="Google Shape;2358;p67">
                <a:extLst>
                  <a:ext uri="{FF2B5EF4-FFF2-40B4-BE49-F238E27FC236}">
                    <a16:creationId xmlns:a16="http://schemas.microsoft.com/office/drawing/2014/main" id="{700AD0FF-94CA-53FF-DAB6-F38C6BA11F22}"/>
                  </a:ext>
                </a:extLst>
              </p:cNvPr>
              <p:cNvSpPr/>
              <p:nvPr/>
            </p:nvSpPr>
            <p:spPr>
              <a:xfrm>
                <a:off x="6403401" y="2651791"/>
                <a:ext cx="391906" cy="486102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6039" extrusionOk="0">
                    <a:moveTo>
                      <a:pt x="1" y="1"/>
                    </a:moveTo>
                    <a:lnTo>
                      <a:pt x="1" y="8430"/>
                    </a:lnTo>
                    <a:lnTo>
                      <a:pt x="12931" y="16038"/>
                    </a:lnTo>
                    <a:lnTo>
                      <a:pt x="12931" y="788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CEC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03" name="Google Shape;2359;p67">
                <a:extLst>
                  <a:ext uri="{FF2B5EF4-FFF2-40B4-BE49-F238E27FC236}">
                    <a16:creationId xmlns:a16="http://schemas.microsoft.com/office/drawing/2014/main" id="{BE27BB79-AD5A-1F66-EB88-2EAB0CAD4DBF}"/>
                  </a:ext>
                </a:extLst>
              </p:cNvPr>
              <p:cNvSpPr/>
              <p:nvPr/>
            </p:nvSpPr>
            <p:spPr>
              <a:xfrm>
                <a:off x="6527530" y="2727220"/>
                <a:ext cx="143658" cy="337050"/>
              </a:xfrm>
              <a:custGeom>
                <a:avLst/>
                <a:gdLst/>
                <a:ahLst/>
                <a:cxnLst/>
                <a:rect l="l" t="t" r="r" b="b"/>
                <a:pathLst>
                  <a:path w="4740" h="11121" extrusionOk="0">
                    <a:moveTo>
                      <a:pt x="0" y="0"/>
                    </a:moveTo>
                    <a:lnTo>
                      <a:pt x="251" y="8418"/>
                    </a:lnTo>
                    <a:lnTo>
                      <a:pt x="4739" y="11121"/>
                    </a:lnTo>
                    <a:lnTo>
                      <a:pt x="4739" y="28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04" name="Google Shape;2360;p67">
                <a:extLst>
                  <a:ext uri="{FF2B5EF4-FFF2-40B4-BE49-F238E27FC236}">
                    <a16:creationId xmlns:a16="http://schemas.microsoft.com/office/drawing/2014/main" id="{65A8AF6D-6FC7-5D6A-6CCB-50C794D34841}"/>
                  </a:ext>
                </a:extLst>
              </p:cNvPr>
              <p:cNvSpPr/>
              <p:nvPr/>
            </p:nvSpPr>
            <p:spPr>
              <a:xfrm>
                <a:off x="6390431" y="2638821"/>
                <a:ext cx="417516" cy="512076"/>
              </a:xfrm>
              <a:custGeom>
                <a:avLst/>
                <a:gdLst/>
                <a:ahLst/>
                <a:cxnLst/>
                <a:rect l="l" t="t" r="r" b="b"/>
                <a:pathLst>
                  <a:path w="13776" h="16896" extrusionOk="0">
                    <a:moveTo>
                      <a:pt x="845" y="1179"/>
                    </a:moveTo>
                    <a:lnTo>
                      <a:pt x="12918" y="8549"/>
                    </a:lnTo>
                    <a:lnTo>
                      <a:pt x="12918" y="15728"/>
                    </a:lnTo>
                    <a:lnTo>
                      <a:pt x="845" y="8608"/>
                    </a:lnTo>
                    <a:lnTo>
                      <a:pt x="845" y="1179"/>
                    </a:lnTo>
                    <a:close/>
                    <a:moveTo>
                      <a:pt x="436" y="0"/>
                    </a:moveTo>
                    <a:cubicBezTo>
                      <a:pt x="210" y="0"/>
                      <a:pt x="0" y="177"/>
                      <a:pt x="0" y="429"/>
                    </a:cubicBezTo>
                    <a:lnTo>
                      <a:pt x="0" y="8858"/>
                    </a:lnTo>
                    <a:cubicBezTo>
                      <a:pt x="0" y="9001"/>
                      <a:pt x="83" y="9144"/>
                      <a:pt x="214" y="9227"/>
                    </a:cubicBezTo>
                    <a:lnTo>
                      <a:pt x="13133" y="16836"/>
                    </a:lnTo>
                    <a:cubicBezTo>
                      <a:pt x="13204" y="16871"/>
                      <a:pt x="13276" y="16895"/>
                      <a:pt x="13347" y="16895"/>
                    </a:cubicBezTo>
                    <a:cubicBezTo>
                      <a:pt x="13585" y="16895"/>
                      <a:pt x="13776" y="16705"/>
                      <a:pt x="13776" y="16478"/>
                    </a:cubicBezTo>
                    <a:lnTo>
                      <a:pt x="13776" y="8323"/>
                    </a:lnTo>
                    <a:cubicBezTo>
                      <a:pt x="13776" y="8168"/>
                      <a:pt x="13704" y="8025"/>
                      <a:pt x="13573" y="7953"/>
                    </a:cubicBezTo>
                    <a:lnTo>
                      <a:pt x="655" y="60"/>
                    </a:lnTo>
                    <a:cubicBezTo>
                      <a:pt x="585" y="19"/>
                      <a:pt x="510" y="0"/>
                      <a:pt x="436" y="0"/>
                    </a:cubicBezTo>
                    <a:close/>
                  </a:path>
                </a:pathLst>
              </a:custGeom>
              <a:solidFill>
                <a:srgbClr val="2D29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05" name="Google Shape;2361;p67">
                <a:extLst>
                  <a:ext uri="{FF2B5EF4-FFF2-40B4-BE49-F238E27FC236}">
                    <a16:creationId xmlns:a16="http://schemas.microsoft.com/office/drawing/2014/main" id="{AEC39DA6-CED4-7117-DBA1-20C4F67ADE88}"/>
                  </a:ext>
                </a:extLst>
              </p:cNvPr>
              <p:cNvSpPr/>
              <p:nvPr/>
            </p:nvSpPr>
            <p:spPr>
              <a:xfrm>
                <a:off x="6403401" y="2429535"/>
                <a:ext cx="789935" cy="461189"/>
              </a:xfrm>
              <a:custGeom>
                <a:avLst/>
                <a:gdLst/>
                <a:ahLst/>
                <a:cxnLst/>
                <a:rect l="l" t="t" r="r" b="b"/>
                <a:pathLst>
                  <a:path w="26064" h="15217" extrusionOk="0">
                    <a:moveTo>
                      <a:pt x="13038" y="0"/>
                    </a:moveTo>
                    <a:lnTo>
                      <a:pt x="1" y="7335"/>
                    </a:lnTo>
                    <a:lnTo>
                      <a:pt x="12931" y="15217"/>
                    </a:lnTo>
                    <a:lnTo>
                      <a:pt x="26064" y="7442"/>
                    </a:lnTo>
                    <a:lnTo>
                      <a:pt x="13038" y="0"/>
                    </a:lnTo>
                    <a:close/>
                  </a:path>
                </a:pathLst>
              </a:custGeom>
              <a:solidFill>
                <a:srgbClr val="D3D7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06" name="Google Shape;2362;p67">
                <a:extLst>
                  <a:ext uri="{FF2B5EF4-FFF2-40B4-BE49-F238E27FC236}">
                    <a16:creationId xmlns:a16="http://schemas.microsoft.com/office/drawing/2014/main" id="{C0176182-4B98-7D79-3EB4-7150E22952C0}"/>
                  </a:ext>
                </a:extLst>
              </p:cNvPr>
              <p:cNvSpPr/>
              <p:nvPr/>
            </p:nvSpPr>
            <p:spPr>
              <a:xfrm>
                <a:off x="6527530" y="2499175"/>
                <a:ext cx="531927" cy="313228"/>
              </a:xfrm>
              <a:custGeom>
                <a:avLst/>
                <a:gdLst/>
                <a:ahLst/>
                <a:cxnLst/>
                <a:rect l="l" t="t" r="r" b="b"/>
                <a:pathLst>
                  <a:path w="17551" h="10335" extrusionOk="0">
                    <a:moveTo>
                      <a:pt x="12954" y="0"/>
                    </a:moveTo>
                    <a:lnTo>
                      <a:pt x="0" y="7525"/>
                    </a:lnTo>
                    <a:lnTo>
                      <a:pt x="4739" y="10335"/>
                    </a:lnTo>
                    <a:lnTo>
                      <a:pt x="17550" y="2667"/>
                    </a:lnTo>
                    <a:lnTo>
                      <a:pt x="129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07" name="Google Shape;2363;p67">
                <a:extLst>
                  <a:ext uri="{FF2B5EF4-FFF2-40B4-BE49-F238E27FC236}">
                    <a16:creationId xmlns:a16="http://schemas.microsoft.com/office/drawing/2014/main" id="{3988E1A0-3C8F-1FA7-3021-A18CFBF8BB51}"/>
                  </a:ext>
                </a:extLst>
              </p:cNvPr>
              <p:cNvSpPr/>
              <p:nvPr/>
            </p:nvSpPr>
            <p:spPr>
              <a:xfrm>
                <a:off x="6527530" y="2499175"/>
                <a:ext cx="531927" cy="313228"/>
              </a:xfrm>
              <a:custGeom>
                <a:avLst/>
                <a:gdLst/>
                <a:ahLst/>
                <a:cxnLst/>
                <a:rect l="l" t="t" r="r" b="b"/>
                <a:pathLst>
                  <a:path w="17551" h="10335" extrusionOk="0">
                    <a:moveTo>
                      <a:pt x="12954" y="0"/>
                    </a:moveTo>
                    <a:lnTo>
                      <a:pt x="0" y="7525"/>
                    </a:lnTo>
                    <a:lnTo>
                      <a:pt x="4739" y="10335"/>
                    </a:lnTo>
                    <a:lnTo>
                      <a:pt x="17550" y="2667"/>
                    </a:lnTo>
                    <a:lnTo>
                      <a:pt x="129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08" name="Google Shape;2364;p67">
                <a:extLst>
                  <a:ext uri="{FF2B5EF4-FFF2-40B4-BE49-F238E27FC236}">
                    <a16:creationId xmlns:a16="http://schemas.microsoft.com/office/drawing/2014/main" id="{0CAC6EA3-F495-4EAB-C5F3-34179FAE1AF6}"/>
                  </a:ext>
                </a:extLst>
              </p:cNvPr>
              <p:cNvSpPr/>
              <p:nvPr/>
            </p:nvSpPr>
            <p:spPr>
              <a:xfrm>
                <a:off x="6388249" y="2416352"/>
                <a:ext cx="820242" cy="487375"/>
              </a:xfrm>
              <a:custGeom>
                <a:avLst/>
                <a:gdLst/>
                <a:ahLst/>
                <a:cxnLst/>
                <a:rect l="l" t="t" r="r" b="b"/>
                <a:pathLst>
                  <a:path w="27064" h="16081" extrusionOk="0">
                    <a:moveTo>
                      <a:pt x="13538" y="924"/>
                    </a:moveTo>
                    <a:lnTo>
                      <a:pt x="25718" y="7889"/>
                    </a:lnTo>
                    <a:lnTo>
                      <a:pt x="13431" y="15152"/>
                    </a:lnTo>
                    <a:lnTo>
                      <a:pt x="1346" y="7782"/>
                    </a:lnTo>
                    <a:lnTo>
                      <a:pt x="13538" y="924"/>
                    </a:lnTo>
                    <a:close/>
                    <a:moveTo>
                      <a:pt x="13532" y="1"/>
                    </a:moveTo>
                    <a:cubicBezTo>
                      <a:pt x="13461" y="1"/>
                      <a:pt x="13389" y="19"/>
                      <a:pt x="13324" y="54"/>
                    </a:cubicBezTo>
                    <a:lnTo>
                      <a:pt x="298" y="7389"/>
                    </a:lnTo>
                    <a:cubicBezTo>
                      <a:pt x="13" y="7555"/>
                      <a:pt x="1" y="7960"/>
                      <a:pt x="275" y="8127"/>
                    </a:cubicBezTo>
                    <a:lnTo>
                      <a:pt x="13205" y="16021"/>
                    </a:lnTo>
                    <a:cubicBezTo>
                      <a:pt x="13264" y="16056"/>
                      <a:pt x="13348" y="16080"/>
                      <a:pt x="13419" y="16080"/>
                    </a:cubicBezTo>
                    <a:cubicBezTo>
                      <a:pt x="13502" y="16080"/>
                      <a:pt x="13574" y="16056"/>
                      <a:pt x="13633" y="16009"/>
                    </a:cubicBezTo>
                    <a:lnTo>
                      <a:pt x="26778" y="8234"/>
                    </a:lnTo>
                    <a:cubicBezTo>
                      <a:pt x="27064" y="8067"/>
                      <a:pt x="27064" y="7663"/>
                      <a:pt x="26778" y="7496"/>
                    </a:cubicBezTo>
                    <a:lnTo>
                      <a:pt x="13740" y="54"/>
                    </a:lnTo>
                    <a:cubicBezTo>
                      <a:pt x="13675" y="19"/>
                      <a:pt x="13604" y="1"/>
                      <a:pt x="13532" y="1"/>
                    </a:cubicBezTo>
                    <a:close/>
                  </a:path>
                </a:pathLst>
              </a:custGeom>
              <a:solidFill>
                <a:srgbClr val="2F31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09" name="Google Shape;2365;p67">
                <a:extLst>
                  <a:ext uri="{FF2B5EF4-FFF2-40B4-BE49-F238E27FC236}">
                    <a16:creationId xmlns:a16="http://schemas.microsoft.com/office/drawing/2014/main" id="{4AA5448C-1047-0643-4DDC-959DDD93B8A7}"/>
                  </a:ext>
                </a:extLst>
              </p:cNvPr>
              <p:cNvSpPr/>
              <p:nvPr/>
            </p:nvSpPr>
            <p:spPr>
              <a:xfrm>
                <a:off x="6592474" y="2841591"/>
                <a:ext cx="168904" cy="214001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7061" extrusionOk="0">
                    <a:moveTo>
                      <a:pt x="1" y="0"/>
                    </a:moveTo>
                    <a:lnTo>
                      <a:pt x="1" y="3846"/>
                    </a:lnTo>
                    <a:lnTo>
                      <a:pt x="5537" y="7061"/>
                    </a:lnTo>
                    <a:lnTo>
                      <a:pt x="5573" y="325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D29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10" name="Google Shape;2366;p67">
                <a:extLst>
                  <a:ext uri="{FF2B5EF4-FFF2-40B4-BE49-F238E27FC236}">
                    <a16:creationId xmlns:a16="http://schemas.microsoft.com/office/drawing/2014/main" id="{548CB169-A5F4-2E4B-E175-1A378FF18C3E}"/>
                  </a:ext>
                </a:extLst>
              </p:cNvPr>
              <p:cNvSpPr/>
              <p:nvPr/>
            </p:nvSpPr>
            <p:spPr>
              <a:xfrm>
                <a:off x="6795244" y="2409321"/>
                <a:ext cx="398786" cy="482859"/>
              </a:xfrm>
              <a:custGeom>
                <a:avLst/>
                <a:gdLst/>
                <a:ahLst/>
                <a:cxnLst/>
                <a:rect l="l" t="t" r="r" b="b"/>
                <a:pathLst>
                  <a:path w="13158" h="15932" extrusionOk="0">
                    <a:moveTo>
                      <a:pt x="13134" y="1"/>
                    </a:moveTo>
                    <a:lnTo>
                      <a:pt x="1" y="7776"/>
                    </a:lnTo>
                    <a:lnTo>
                      <a:pt x="1" y="15931"/>
                    </a:lnTo>
                    <a:cubicBezTo>
                      <a:pt x="1" y="15932"/>
                      <a:pt x="2" y="15932"/>
                      <a:pt x="3" y="15932"/>
                    </a:cubicBezTo>
                    <a:cubicBezTo>
                      <a:pt x="224" y="15932"/>
                      <a:pt x="13157" y="8264"/>
                      <a:pt x="13157" y="8264"/>
                    </a:cubicBezTo>
                    <a:lnTo>
                      <a:pt x="1313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11" name="Google Shape;2367;p67">
                <a:extLst>
                  <a:ext uri="{FF2B5EF4-FFF2-40B4-BE49-F238E27FC236}">
                    <a16:creationId xmlns:a16="http://schemas.microsoft.com/office/drawing/2014/main" id="{B6F5BC37-BAAC-0AF9-4A31-4A8812FE27E5}"/>
                  </a:ext>
                </a:extLst>
              </p:cNvPr>
              <p:cNvSpPr/>
              <p:nvPr/>
            </p:nvSpPr>
            <p:spPr>
              <a:xfrm>
                <a:off x="6782274" y="2396351"/>
                <a:ext cx="424729" cy="507742"/>
              </a:xfrm>
              <a:custGeom>
                <a:avLst/>
                <a:gdLst/>
                <a:ahLst/>
                <a:cxnLst/>
                <a:rect l="l" t="t" r="r" b="b"/>
                <a:pathLst>
                  <a:path w="14014" h="16753" extrusionOk="0">
                    <a:moveTo>
                      <a:pt x="13145" y="1179"/>
                    </a:moveTo>
                    <a:lnTo>
                      <a:pt x="13169" y="8454"/>
                    </a:lnTo>
                    <a:cubicBezTo>
                      <a:pt x="8859" y="11001"/>
                      <a:pt x="2751" y="14597"/>
                      <a:pt x="858" y="15657"/>
                    </a:cubicBezTo>
                    <a:lnTo>
                      <a:pt x="858" y="8442"/>
                    </a:lnTo>
                    <a:lnTo>
                      <a:pt x="13145" y="1179"/>
                    </a:lnTo>
                    <a:close/>
                    <a:moveTo>
                      <a:pt x="13564" y="0"/>
                    </a:moveTo>
                    <a:cubicBezTo>
                      <a:pt x="13492" y="0"/>
                      <a:pt x="13417" y="19"/>
                      <a:pt x="13347" y="60"/>
                    </a:cubicBezTo>
                    <a:lnTo>
                      <a:pt x="215" y="7834"/>
                    </a:lnTo>
                    <a:cubicBezTo>
                      <a:pt x="84" y="7906"/>
                      <a:pt x="0" y="8049"/>
                      <a:pt x="0" y="8204"/>
                    </a:cubicBezTo>
                    <a:lnTo>
                      <a:pt x="0" y="16359"/>
                    </a:lnTo>
                    <a:cubicBezTo>
                      <a:pt x="0" y="16466"/>
                      <a:pt x="48" y="16574"/>
                      <a:pt x="131" y="16657"/>
                    </a:cubicBezTo>
                    <a:cubicBezTo>
                      <a:pt x="167" y="16716"/>
                      <a:pt x="250" y="16752"/>
                      <a:pt x="322" y="16752"/>
                    </a:cubicBezTo>
                    <a:cubicBezTo>
                      <a:pt x="810" y="16752"/>
                      <a:pt x="2667" y="15657"/>
                      <a:pt x="13812" y="9061"/>
                    </a:cubicBezTo>
                    <a:cubicBezTo>
                      <a:pt x="13931" y="8977"/>
                      <a:pt x="14014" y="8835"/>
                      <a:pt x="14014" y="8692"/>
                    </a:cubicBezTo>
                    <a:lnTo>
                      <a:pt x="13990" y="429"/>
                    </a:lnTo>
                    <a:cubicBezTo>
                      <a:pt x="13990" y="177"/>
                      <a:pt x="13787" y="0"/>
                      <a:pt x="13564" y="0"/>
                    </a:cubicBezTo>
                    <a:close/>
                  </a:path>
                </a:pathLst>
              </a:custGeom>
              <a:solidFill>
                <a:srgbClr val="2D29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12" name="Google Shape;2368;p67">
                <a:extLst>
                  <a:ext uri="{FF2B5EF4-FFF2-40B4-BE49-F238E27FC236}">
                    <a16:creationId xmlns:a16="http://schemas.microsoft.com/office/drawing/2014/main" id="{89C125D0-8768-5C06-1339-279E52F4ACED}"/>
                  </a:ext>
                </a:extLst>
              </p:cNvPr>
              <p:cNvSpPr/>
              <p:nvPr/>
            </p:nvSpPr>
            <p:spPr>
              <a:xfrm>
                <a:off x="6403401" y="2405715"/>
                <a:ext cx="391906" cy="486466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6051" extrusionOk="0">
                    <a:moveTo>
                      <a:pt x="1" y="1"/>
                    </a:moveTo>
                    <a:lnTo>
                      <a:pt x="1" y="8430"/>
                    </a:lnTo>
                    <a:lnTo>
                      <a:pt x="12931" y="16050"/>
                    </a:lnTo>
                    <a:lnTo>
                      <a:pt x="12931" y="789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CEC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13" name="Google Shape;2369;p67">
                <a:extLst>
                  <a:ext uri="{FF2B5EF4-FFF2-40B4-BE49-F238E27FC236}">
                    <a16:creationId xmlns:a16="http://schemas.microsoft.com/office/drawing/2014/main" id="{9E8B86B7-6333-8A7A-5156-8E803F145D84}"/>
                  </a:ext>
                </a:extLst>
              </p:cNvPr>
              <p:cNvSpPr/>
              <p:nvPr/>
            </p:nvSpPr>
            <p:spPr>
              <a:xfrm>
                <a:off x="6527530" y="2481144"/>
                <a:ext cx="143658" cy="337413"/>
              </a:xfrm>
              <a:custGeom>
                <a:avLst/>
                <a:gdLst/>
                <a:ahLst/>
                <a:cxnLst/>
                <a:rect l="l" t="t" r="r" b="b"/>
                <a:pathLst>
                  <a:path w="4740" h="11133" extrusionOk="0">
                    <a:moveTo>
                      <a:pt x="0" y="0"/>
                    </a:moveTo>
                    <a:lnTo>
                      <a:pt x="251" y="8430"/>
                    </a:lnTo>
                    <a:lnTo>
                      <a:pt x="4739" y="11132"/>
                    </a:lnTo>
                    <a:lnTo>
                      <a:pt x="4739" y="28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14" name="Google Shape;2370;p67">
                <a:extLst>
                  <a:ext uri="{FF2B5EF4-FFF2-40B4-BE49-F238E27FC236}">
                    <a16:creationId xmlns:a16="http://schemas.microsoft.com/office/drawing/2014/main" id="{02A7C8A3-F426-5980-A3E5-23ECD83C15CE}"/>
                  </a:ext>
                </a:extLst>
              </p:cNvPr>
              <p:cNvSpPr/>
              <p:nvPr/>
            </p:nvSpPr>
            <p:spPr>
              <a:xfrm>
                <a:off x="6390431" y="2392896"/>
                <a:ext cx="417516" cy="512015"/>
              </a:xfrm>
              <a:custGeom>
                <a:avLst/>
                <a:gdLst/>
                <a:ahLst/>
                <a:cxnLst/>
                <a:rect l="l" t="t" r="r" b="b"/>
                <a:pathLst>
                  <a:path w="13776" h="16894" extrusionOk="0">
                    <a:moveTo>
                      <a:pt x="857" y="1186"/>
                    </a:moveTo>
                    <a:lnTo>
                      <a:pt x="12918" y="8556"/>
                    </a:lnTo>
                    <a:lnTo>
                      <a:pt x="12918" y="15723"/>
                    </a:lnTo>
                    <a:lnTo>
                      <a:pt x="845" y="8615"/>
                    </a:lnTo>
                    <a:lnTo>
                      <a:pt x="857" y="1186"/>
                    </a:lnTo>
                    <a:close/>
                    <a:moveTo>
                      <a:pt x="427" y="0"/>
                    </a:moveTo>
                    <a:cubicBezTo>
                      <a:pt x="204" y="0"/>
                      <a:pt x="0" y="176"/>
                      <a:pt x="0" y="424"/>
                    </a:cubicBezTo>
                    <a:lnTo>
                      <a:pt x="0" y="8853"/>
                    </a:lnTo>
                    <a:cubicBezTo>
                      <a:pt x="0" y="9008"/>
                      <a:pt x="83" y="9151"/>
                      <a:pt x="214" y="9222"/>
                    </a:cubicBezTo>
                    <a:lnTo>
                      <a:pt x="13133" y="16842"/>
                    </a:lnTo>
                    <a:cubicBezTo>
                      <a:pt x="13191" y="16872"/>
                      <a:pt x="13250" y="16893"/>
                      <a:pt x="13309" y="16893"/>
                    </a:cubicBezTo>
                    <a:cubicBezTo>
                      <a:pt x="13322" y="16893"/>
                      <a:pt x="13334" y="16892"/>
                      <a:pt x="13347" y="16890"/>
                    </a:cubicBezTo>
                    <a:cubicBezTo>
                      <a:pt x="13362" y="16892"/>
                      <a:pt x="13376" y="16893"/>
                      <a:pt x="13390" y="16893"/>
                    </a:cubicBezTo>
                    <a:cubicBezTo>
                      <a:pt x="13455" y="16893"/>
                      <a:pt x="13512" y="16872"/>
                      <a:pt x="13561" y="16842"/>
                    </a:cubicBezTo>
                    <a:cubicBezTo>
                      <a:pt x="13692" y="16771"/>
                      <a:pt x="13776" y="16628"/>
                      <a:pt x="13776" y="16473"/>
                    </a:cubicBezTo>
                    <a:lnTo>
                      <a:pt x="13776" y="8318"/>
                    </a:lnTo>
                    <a:cubicBezTo>
                      <a:pt x="13776" y="8175"/>
                      <a:pt x="13704" y="8032"/>
                      <a:pt x="13573" y="7948"/>
                    </a:cubicBezTo>
                    <a:lnTo>
                      <a:pt x="655" y="66"/>
                    </a:lnTo>
                    <a:cubicBezTo>
                      <a:pt x="582" y="21"/>
                      <a:pt x="503" y="0"/>
                      <a:pt x="427" y="0"/>
                    </a:cubicBezTo>
                    <a:close/>
                  </a:path>
                </a:pathLst>
              </a:custGeom>
              <a:solidFill>
                <a:srgbClr val="2D29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15" name="Google Shape;2371;p67">
                <a:extLst>
                  <a:ext uri="{FF2B5EF4-FFF2-40B4-BE49-F238E27FC236}">
                    <a16:creationId xmlns:a16="http://schemas.microsoft.com/office/drawing/2014/main" id="{4A7D0A13-A22E-C219-0546-9AEFB88E123E}"/>
                  </a:ext>
                </a:extLst>
              </p:cNvPr>
              <p:cNvSpPr/>
              <p:nvPr/>
            </p:nvSpPr>
            <p:spPr>
              <a:xfrm>
                <a:off x="6403401" y="2183458"/>
                <a:ext cx="789935" cy="461553"/>
              </a:xfrm>
              <a:custGeom>
                <a:avLst/>
                <a:gdLst/>
                <a:ahLst/>
                <a:cxnLst/>
                <a:rect l="l" t="t" r="r" b="b"/>
                <a:pathLst>
                  <a:path w="26064" h="15229" extrusionOk="0">
                    <a:moveTo>
                      <a:pt x="13038" y="0"/>
                    </a:moveTo>
                    <a:lnTo>
                      <a:pt x="1" y="7335"/>
                    </a:lnTo>
                    <a:lnTo>
                      <a:pt x="12931" y="15229"/>
                    </a:lnTo>
                    <a:lnTo>
                      <a:pt x="26064" y="7454"/>
                    </a:lnTo>
                    <a:lnTo>
                      <a:pt x="13038" y="0"/>
                    </a:lnTo>
                    <a:close/>
                  </a:path>
                </a:pathLst>
              </a:custGeom>
              <a:solidFill>
                <a:srgbClr val="ECEC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16" name="Google Shape;2372;p67">
                <a:extLst>
                  <a:ext uri="{FF2B5EF4-FFF2-40B4-BE49-F238E27FC236}">
                    <a16:creationId xmlns:a16="http://schemas.microsoft.com/office/drawing/2014/main" id="{5C27B9CB-01F0-3DCD-7484-5F969EA623E2}"/>
                  </a:ext>
                </a:extLst>
              </p:cNvPr>
              <p:cNvSpPr/>
              <p:nvPr/>
            </p:nvSpPr>
            <p:spPr>
              <a:xfrm>
                <a:off x="6527530" y="2253099"/>
                <a:ext cx="531927" cy="313228"/>
              </a:xfrm>
              <a:custGeom>
                <a:avLst/>
                <a:gdLst/>
                <a:ahLst/>
                <a:cxnLst/>
                <a:rect l="l" t="t" r="r" b="b"/>
                <a:pathLst>
                  <a:path w="17551" h="10335" extrusionOk="0">
                    <a:moveTo>
                      <a:pt x="12954" y="0"/>
                    </a:moveTo>
                    <a:lnTo>
                      <a:pt x="0" y="7525"/>
                    </a:lnTo>
                    <a:lnTo>
                      <a:pt x="4739" y="10335"/>
                    </a:lnTo>
                    <a:lnTo>
                      <a:pt x="17550" y="2667"/>
                    </a:lnTo>
                    <a:lnTo>
                      <a:pt x="129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17" name="Google Shape;2373;p67">
                <a:extLst>
                  <a:ext uri="{FF2B5EF4-FFF2-40B4-BE49-F238E27FC236}">
                    <a16:creationId xmlns:a16="http://schemas.microsoft.com/office/drawing/2014/main" id="{A28D89F9-4521-14F6-F589-AA1E9C125563}"/>
                  </a:ext>
                </a:extLst>
              </p:cNvPr>
              <p:cNvSpPr/>
              <p:nvPr/>
            </p:nvSpPr>
            <p:spPr>
              <a:xfrm>
                <a:off x="6527530" y="2253099"/>
                <a:ext cx="531927" cy="313228"/>
              </a:xfrm>
              <a:custGeom>
                <a:avLst/>
                <a:gdLst/>
                <a:ahLst/>
                <a:cxnLst/>
                <a:rect l="l" t="t" r="r" b="b"/>
                <a:pathLst>
                  <a:path w="17551" h="10335" extrusionOk="0">
                    <a:moveTo>
                      <a:pt x="12954" y="0"/>
                    </a:moveTo>
                    <a:lnTo>
                      <a:pt x="0" y="7525"/>
                    </a:lnTo>
                    <a:lnTo>
                      <a:pt x="4739" y="10335"/>
                    </a:lnTo>
                    <a:lnTo>
                      <a:pt x="17550" y="2667"/>
                    </a:lnTo>
                    <a:lnTo>
                      <a:pt x="129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18" name="Google Shape;2374;p67">
                <a:extLst>
                  <a:ext uri="{FF2B5EF4-FFF2-40B4-BE49-F238E27FC236}">
                    <a16:creationId xmlns:a16="http://schemas.microsoft.com/office/drawing/2014/main" id="{893D6CC5-5844-3348-A31B-9389951E5F1B}"/>
                  </a:ext>
                </a:extLst>
              </p:cNvPr>
              <p:cNvSpPr/>
              <p:nvPr/>
            </p:nvSpPr>
            <p:spPr>
              <a:xfrm>
                <a:off x="6388249" y="2170367"/>
                <a:ext cx="818090" cy="487648"/>
              </a:xfrm>
              <a:custGeom>
                <a:avLst/>
                <a:gdLst/>
                <a:ahLst/>
                <a:cxnLst/>
                <a:rect l="l" t="t" r="r" b="b"/>
                <a:pathLst>
                  <a:path w="26993" h="16090" extrusionOk="0">
                    <a:moveTo>
                      <a:pt x="13538" y="921"/>
                    </a:moveTo>
                    <a:lnTo>
                      <a:pt x="25718" y="7886"/>
                    </a:lnTo>
                    <a:lnTo>
                      <a:pt x="13431" y="15160"/>
                    </a:lnTo>
                    <a:lnTo>
                      <a:pt x="1346" y="7790"/>
                    </a:lnTo>
                    <a:lnTo>
                      <a:pt x="13538" y="921"/>
                    </a:lnTo>
                    <a:close/>
                    <a:moveTo>
                      <a:pt x="13532" y="1"/>
                    </a:moveTo>
                    <a:cubicBezTo>
                      <a:pt x="13461" y="1"/>
                      <a:pt x="13389" y="22"/>
                      <a:pt x="13324" y="63"/>
                    </a:cubicBezTo>
                    <a:lnTo>
                      <a:pt x="298" y="7398"/>
                    </a:lnTo>
                    <a:cubicBezTo>
                      <a:pt x="13" y="7552"/>
                      <a:pt x="1" y="7969"/>
                      <a:pt x="275" y="8136"/>
                    </a:cubicBezTo>
                    <a:lnTo>
                      <a:pt x="13205" y="16018"/>
                    </a:lnTo>
                    <a:cubicBezTo>
                      <a:pt x="13264" y="16065"/>
                      <a:pt x="13348" y="16077"/>
                      <a:pt x="13419" y="16089"/>
                    </a:cubicBezTo>
                    <a:cubicBezTo>
                      <a:pt x="13502" y="16077"/>
                      <a:pt x="13574" y="16053"/>
                      <a:pt x="13645" y="16018"/>
                    </a:cubicBezTo>
                    <a:lnTo>
                      <a:pt x="26778" y="8243"/>
                    </a:lnTo>
                    <a:cubicBezTo>
                      <a:pt x="26909" y="8160"/>
                      <a:pt x="26992" y="8017"/>
                      <a:pt x="26992" y="7874"/>
                    </a:cubicBezTo>
                    <a:cubicBezTo>
                      <a:pt x="26992" y="7719"/>
                      <a:pt x="26909" y="7576"/>
                      <a:pt x="26778" y="7505"/>
                    </a:cubicBezTo>
                    <a:lnTo>
                      <a:pt x="13740" y="63"/>
                    </a:lnTo>
                    <a:cubicBezTo>
                      <a:pt x="13675" y="22"/>
                      <a:pt x="13604" y="1"/>
                      <a:pt x="13532" y="1"/>
                    </a:cubicBezTo>
                    <a:close/>
                  </a:path>
                </a:pathLst>
              </a:custGeom>
              <a:solidFill>
                <a:srgbClr val="2D29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19" name="Google Shape;2375;p67">
                <a:extLst>
                  <a:ext uri="{FF2B5EF4-FFF2-40B4-BE49-F238E27FC236}">
                    <a16:creationId xmlns:a16="http://schemas.microsoft.com/office/drawing/2014/main" id="{709DFAB7-3094-BAAF-370B-1CFB28B92182}"/>
                  </a:ext>
                </a:extLst>
              </p:cNvPr>
              <p:cNvSpPr/>
              <p:nvPr/>
            </p:nvSpPr>
            <p:spPr>
              <a:xfrm>
                <a:off x="6592474" y="2595515"/>
                <a:ext cx="168904" cy="214001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7061" extrusionOk="0">
                    <a:moveTo>
                      <a:pt x="1" y="0"/>
                    </a:moveTo>
                    <a:lnTo>
                      <a:pt x="1" y="3858"/>
                    </a:lnTo>
                    <a:lnTo>
                      <a:pt x="5537" y="7061"/>
                    </a:lnTo>
                    <a:lnTo>
                      <a:pt x="5573" y="325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D29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639" name="Google Shape;2376;p67">
              <a:extLst>
                <a:ext uri="{FF2B5EF4-FFF2-40B4-BE49-F238E27FC236}">
                  <a16:creationId xmlns:a16="http://schemas.microsoft.com/office/drawing/2014/main" id="{7FB2959F-B87E-ED54-C4E4-D2A53F92DFED}"/>
                </a:ext>
              </a:extLst>
            </p:cNvPr>
            <p:cNvGrpSpPr/>
            <p:nvPr/>
          </p:nvGrpSpPr>
          <p:grpSpPr>
            <a:xfrm>
              <a:off x="6908122" y="2493470"/>
              <a:ext cx="765614" cy="1374262"/>
              <a:chOff x="6388249" y="2170367"/>
              <a:chExt cx="820242" cy="1472319"/>
            </a:xfrm>
          </p:grpSpPr>
          <p:sp>
            <p:nvSpPr>
              <p:cNvPr id="2640" name="Google Shape;2377;p67">
                <a:extLst>
                  <a:ext uri="{FF2B5EF4-FFF2-40B4-BE49-F238E27FC236}">
                    <a16:creationId xmlns:a16="http://schemas.microsoft.com/office/drawing/2014/main" id="{17E3836D-39CA-C3A9-AE4C-A86CDD5594D0}"/>
                  </a:ext>
                </a:extLst>
              </p:cNvPr>
              <p:cNvSpPr/>
              <p:nvPr/>
            </p:nvSpPr>
            <p:spPr>
              <a:xfrm>
                <a:off x="6795244" y="3146853"/>
                <a:ext cx="398786" cy="482859"/>
              </a:xfrm>
              <a:custGeom>
                <a:avLst/>
                <a:gdLst/>
                <a:ahLst/>
                <a:cxnLst/>
                <a:rect l="l" t="t" r="r" b="b"/>
                <a:pathLst>
                  <a:path w="13158" h="15932" extrusionOk="0">
                    <a:moveTo>
                      <a:pt x="13134" y="0"/>
                    </a:moveTo>
                    <a:lnTo>
                      <a:pt x="1" y="7775"/>
                    </a:lnTo>
                    <a:lnTo>
                      <a:pt x="1" y="15931"/>
                    </a:lnTo>
                    <a:cubicBezTo>
                      <a:pt x="1" y="15931"/>
                      <a:pt x="2" y="15931"/>
                      <a:pt x="3" y="15931"/>
                    </a:cubicBezTo>
                    <a:cubicBezTo>
                      <a:pt x="224" y="15931"/>
                      <a:pt x="13157" y="8263"/>
                      <a:pt x="13157" y="8263"/>
                    </a:cubicBezTo>
                    <a:lnTo>
                      <a:pt x="131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41" name="Google Shape;2378;p67">
                <a:extLst>
                  <a:ext uri="{FF2B5EF4-FFF2-40B4-BE49-F238E27FC236}">
                    <a16:creationId xmlns:a16="http://schemas.microsoft.com/office/drawing/2014/main" id="{555030D0-3C63-90D3-38E0-57A1D750C853}"/>
                  </a:ext>
                </a:extLst>
              </p:cNvPr>
              <p:cNvSpPr/>
              <p:nvPr/>
            </p:nvSpPr>
            <p:spPr>
              <a:xfrm>
                <a:off x="6782274" y="3134216"/>
                <a:ext cx="424729" cy="507742"/>
              </a:xfrm>
              <a:custGeom>
                <a:avLst/>
                <a:gdLst/>
                <a:ahLst/>
                <a:cxnLst/>
                <a:rect l="l" t="t" r="r" b="b"/>
                <a:pathLst>
                  <a:path w="14014" h="16753" extrusionOk="0">
                    <a:moveTo>
                      <a:pt x="13145" y="1167"/>
                    </a:moveTo>
                    <a:lnTo>
                      <a:pt x="13169" y="8442"/>
                    </a:lnTo>
                    <a:cubicBezTo>
                      <a:pt x="8859" y="10990"/>
                      <a:pt x="2751" y="14585"/>
                      <a:pt x="858" y="15645"/>
                    </a:cubicBezTo>
                    <a:lnTo>
                      <a:pt x="858" y="8442"/>
                    </a:lnTo>
                    <a:lnTo>
                      <a:pt x="13145" y="1167"/>
                    </a:lnTo>
                    <a:close/>
                    <a:moveTo>
                      <a:pt x="13565" y="0"/>
                    </a:moveTo>
                    <a:cubicBezTo>
                      <a:pt x="13492" y="0"/>
                      <a:pt x="13418" y="19"/>
                      <a:pt x="13347" y="60"/>
                    </a:cubicBezTo>
                    <a:lnTo>
                      <a:pt x="215" y="7835"/>
                    </a:lnTo>
                    <a:cubicBezTo>
                      <a:pt x="84" y="7906"/>
                      <a:pt x="0" y="8049"/>
                      <a:pt x="0" y="8204"/>
                    </a:cubicBezTo>
                    <a:lnTo>
                      <a:pt x="0" y="16360"/>
                    </a:lnTo>
                    <a:cubicBezTo>
                      <a:pt x="0" y="16467"/>
                      <a:pt x="48" y="16574"/>
                      <a:pt x="131" y="16657"/>
                    </a:cubicBezTo>
                    <a:cubicBezTo>
                      <a:pt x="167" y="16717"/>
                      <a:pt x="250" y="16752"/>
                      <a:pt x="322" y="16752"/>
                    </a:cubicBezTo>
                    <a:cubicBezTo>
                      <a:pt x="810" y="16752"/>
                      <a:pt x="2667" y="15645"/>
                      <a:pt x="13812" y="9049"/>
                    </a:cubicBezTo>
                    <a:cubicBezTo>
                      <a:pt x="13931" y="8978"/>
                      <a:pt x="14014" y="8835"/>
                      <a:pt x="14014" y="8692"/>
                    </a:cubicBezTo>
                    <a:lnTo>
                      <a:pt x="13990" y="417"/>
                    </a:lnTo>
                    <a:cubicBezTo>
                      <a:pt x="13990" y="175"/>
                      <a:pt x="13787" y="0"/>
                      <a:pt x="13565" y="0"/>
                    </a:cubicBezTo>
                    <a:close/>
                  </a:path>
                </a:pathLst>
              </a:custGeom>
              <a:solidFill>
                <a:srgbClr val="2D29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42" name="Google Shape;2379;p67">
                <a:extLst>
                  <a:ext uri="{FF2B5EF4-FFF2-40B4-BE49-F238E27FC236}">
                    <a16:creationId xmlns:a16="http://schemas.microsoft.com/office/drawing/2014/main" id="{30995CAD-C11A-91F3-48AD-1C88749C17C2}"/>
                  </a:ext>
                </a:extLst>
              </p:cNvPr>
              <p:cNvSpPr/>
              <p:nvPr/>
            </p:nvSpPr>
            <p:spPr>
              <a:xfrm>
                <a:off x="6403401" y="3143580"/>
                <a:ext cx="391906" cy="486102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6039" extrusionOk="0">
                    <a:moveTo>
                      <a:pt x="1" y="1"/>
                    </a:moveTo>
                    <a:lnTo>
                      <a:pt x="1" y="8431"/>
                    </a:lnTo>
                    <a:lnTo>
                      <a:pt x="12931" y="16039"/>
                    </a:lnTo>
                    <a:lnTo>
                      <a:pt x="12931" y="788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CEC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43" name="Google Shape;2380;p67">
                <a:extLst>
                  <a:ext uri="{FF2B5EF4-FFF2-40B4-BE49-F238E27FC236}">
                    <a16:creationId xmlns:a16="http://schemas.microsoft.com/office/drawing/2014/main" id="{48EDDCA8-D7B3-849A-59F7-F232628EE290}"/>
                  </a:ext>
                </a:extLst>
              </p:cNvPr>
              <p:cNvSpPr/>
              <p:nvPr/>
            </p:nvSpPr>
            <p:spPr>
              <a:xfrm>
                <a:off x="6527530" y="3219009"/>
                <a:ext cx="143658" cy="337050"/>
              </a:xfrm>
              <a:custGeom>
                <a:avLst/>
                <a:gdLst/>
                <a:ahLst/>
                <a:cxnLst/>
                <a:rect l="l" t="t" r="r" b="b"/>
                <a:pathLst>
                  <a:path w="4740" h="11121" extrusionOk="0">
                    <a:moveTo>
                      <a:pt x="0" y="0"/>
                    </a:moveTo>
                    <a:lnTo>
                      <a:pt x="251" y="8418"/>
                    </a:lnTo>
                    <a:lnTo>
                      <a:pt x="4739" y="11121"/>
                    </a:lnTo>
                    <a:lnTo>
                      <a:pt x="4739" y="28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44" name="Google Shape;2381;p67">
                <a:extLst>
                  <a:ext uri="{FF2B5EF4-FFF2-40B4-BE49-F238E27FC236}">
                    <a16:creationId xmlns:a16="http://schemas.microsoft.com/office/drawing/2014/main" id="{884486B5-AC27-A39B-EB49-D624B14302BE}"/>
                  </a:ext>
                </a:extLst>
              </p:cNvPr>
              <p:cNvSpPr/>
              <p:nvPr/>
            </p:nvSpPr>
            <p:spPr>
              <a:xfrm>
                <a:off x="6390431" y="3130761"/>
                <a:ext cx="417516" cy="511924"/>
              </a:xfrm>
              <a:custGeom>
                <a:avLst/>
                <a:gdLst/>
                <a:ahLst/>
                <a:cxnLst/>
                <a:rect l="l" t="t" r="r" b="b"/>
                <a:pathLst>
                  <a:path w="13776" h="16891" extrusionOk="0">
                    <a:moveTo>
                      <a:pt x="845" y="1186"/>
                    </a:moveTo>
                    <a:lnTo>
                      <a:pt x="12918" y="8544"/>
                    </a:lnTo>
                    <a:lnTo>
                      <a:pt x="12918" y="15723"/>
                    </a:lnTo>
                    <a:lnTo>
                      <a:pt x="845" y="8603"/>
                    </a:lnTo>
                    <a:lnTo>
                      <a:pt x="845" y="1186"/>
                    </a:lnTo>
                    <a:close/>
                    <a:moveTo>
                      <a:pt x="427" y="0"/>
                    </a:moveTo>
                    <a:cubicBezTo>
                      <a:pt x="204" y="0"/>
                      <a:pt x="0" y="176"/>
                      <a:pt x="0" y="424"/>
                    </a:cubicBezTo>
                    <a:lnTo>
                      <a:pt x="0" y="8854"/>
                    </a:lnTo>
                    <a:cubicBezTo>
                      <a:pt x="0" y="8996"/>
                      <a:pt x="83" y="9139"/>
                      <a:pt x="214" y="9223"/>
                    </a:cubicBezTo>
                    <a:lnTo>
                      <a:pt x="13133" y="16831"/>
                    </a:lnTo>
                    <a:cubicBezTo>
                      <a:pt x="13204" y="16866"/>
                      <a:pt x="13276" y="16890"/>
                      <a:pt x="13347" y="16890"/>
                    </a:cubicBezTo>
                    <a:cubicBezTo>
                      <a:pt x="13585" y="16890"/>
                      <a:pt x="13776" y="16700"/>
                      <a:pt x="13776" y="16474"/>
                    </a:cubicBezTo>
                    <a:lnTo>
                      <a:pt x="13776" y="8318"/>
                    </a:lnTo>
                    <a:cubicBezTo>
                      <a:pt x="13776" y="8163"/>
                      <a:pt x="13704" y="8032"/>
                      <a:pt x="13573" y="7949"/>
                    </a:cubicBezTo>
                    <a:lnTo>
                      <a:pt x="655" y="67"/>
                    </a:lnTo>
                    <a:cubicBezTo>
                      <a:pt x="582" y="21"/>
                      <a:pt x="503" y="0"/>
                      <a:pt x="427" y="0"/>
                    </a:cubicBezTo>
                    <a:close/>
                  </a:path>
                </a:pathLst>
              </a:custGeom>
              <a:solidFill>
                <a:srgbClr val="2D29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45" name="Google Shape;2382;p67">
                <a:extLst>
                  <a:ext uri="{FF2B5EF4-FFF2-40B4-BE49-F238E27FC236}">
                    <a16:creationId xmlns:a16="http://schemas.microsoft.com/office/drawing/2014/main" id="{081E737E-8F71-FA42-658A-55640369D3F9}"/>
                  </a:ext>
                </a:extLst>
              </p:cNvPr>
              <p:cNvSpPr/>
              <p:nvPr/>
            </p:nvSpPr>
            <p:spPr>
              <a:xfrm>
                <a:off x="6403401" y="2921324"/>
                <a:ext cx="789935" cy="461189"/>
              </a:xfrm>
              <a:custGeom>
                <a:avLst/>
                <a:gdLst/>
                <a:ahLst/>
                <a:cxnLst/>
                <a:rect l="l" t="t" r="r" b="b"/>
                <a:pathLst>
                  <a:path w="26064" h="15217" extrusionOk="0">
                    <a:moveTo>
                      <a:pt x="13038" y="1"/>
                    </a:moveTo>
                    <a:lnTo>
                      <a:pt x="1" y="7335"/>
                    </a:lnTo>
                    <a:lnTo>
                      <a:pt x="12931" y="15217"/>
                    </a:lnTo>
                    <a:lnTo>
                      <a:pt x="26064" y="7442"/>
                    </a:lnTo>
                    <a:lnTo>
                      <a:pt x="13038" y="1"/>
                    </a:lnTo>
                    <a:close/>
                  </a:path>
                </a:pathLst>
              </a:custGeom>
              <a:solidFill>
                <a:srgbClr val="D3D7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46" name="Google Shape;2383;p67">
                <a:extLst>
                  <a:ext uri="{FF2B5EF4-FFF2-40B4-BE49-F238E27FC236}">
                    <a16:creationId xmlns:a16="http://schemas.microsoft.com/office/drawing/2014/main" id="{403C77CC-10C2-6812-DFC2-27004C65AE57}"/>
                  </a:ext>
                </a:extLst>
              </p:cNvPr>
              <p:cNvSpPr/>
              <p:nvPr/>
            </p:nvSpPr>
            <p:spPr>
              <a:xfrm>
                <a:off x="6527530" y="2990964"/>
                <a:ext cx="531927" cy="313258"/>
              </a:xfrm>
              <a:custGeom>
                <a:avLst/>
                <a:gdLst/>
                <a:ahLst/>
                <a:cxnLst/>
                <a:rect l="l" t="t" r="r" b="b"/>
                <a:pathLst>
                  <a:path w="17551" h="10336" extrusionOk="0">
                    <a:moveTo>
                      <a:pt x="12954" y="1"/>
                    </a:moveTo>
                    <a:lnTo>
                      <a:pt x="0" y="7525"/>
                    </a:lnTo>
                    <a:lnTo>
                      <a:pt x="4739" y="10335"/>
                    </a:lnTo>
                    <a:lnTo>
                      <a:pt x="17550" y="2668"/>
                    </a:lnTo>
                    <a:lnTo>
                      <a:pt x="129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47" name="Google Shape;2384;p67">
                <a:extLst>
                  <a:ext uri="{FF2B5EF4-FFF2-40B4-BE49-F238E27FC236}">
                    <a16:creationId xmlns:a16="http://schemas.microsoft.com/office/drawing/2014/main" id="{6CD83F91-BFF3-27C5-A736-7E2BFC2ECD4C}"/>
                  </a:ext>
                </a:extLst>
              </p:cNvPr>
              <p:cNvSpPr/>
              <p:nvPr/>
            </p:nvSpPr>
            <p:spPr>
              <a:xfrm>
                <a:off x="6527530" y="2990964"/>
                <a:ext cx="531927" cy="313258"/>
              </a:xfrm>
              <a:custGeom>
                <a:avLst/>
                <a:gdLst/>
                <a:ahLst/>
                <a:cxnLst/>
                <a:rect l="l" t="t" r="r" b="b"/>
                <a:pathLst>
                  <a:path w="17551" h="10336" extrusionOk="0">
                    <a:moveTo>
                      <a:pt x="12954" y="1"/>
                    </a:moveTo>
                    <a:lnTo>
                      <a:pt x="0" y="7525"/>
                    </a:lnTo>
                    <a:lnTo>
                      <a:pt x="4739" y="10335"/>
                    </a:lnTo>
                    <a:lnTo>
                      <a:pt x="17550" y="2668"/>
                    </a:lnTo>
                    <a:lnTo>
                      <a:pt x="129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48" name="Google Shape;2385;p67">
                <a:extLst>
                  <a:ext uri="{FF2B5EF4-FFF2-40B4-BE49-F238E27FC236}">
                    <a16:creationId xmlns:a16="http://schemas.microsoft.com/office/drawing/2014/main" id="{B795B781-2225-4BC6-33A8-7F4FA460DD92}"/>
                  </a:ext>
                </a:extLst>
              </p:cNvPr>
              <p:cNvSpPr/>
              <p:nvPr/>
            </p:nvSpPr>
            <p:spPr>
              <a:xfrm>
                <a:off x="6388249" y="2908171"/>
                <a:ext cx="819878" cy="487345"/>
              </a:xfrm>
              <a:custGeom>
                <a:avLst/>
                <a:gdLst/>
                <a:ahLst/>
                <a:cxnLst/>
                <a:rect l="l" t="t" r="r" b="b"/>
                <a:pathLst>
                  <a:path w="27052" h="16080" extrusionOk="0">
                    <a:moveTo>
                      <a:pt x="13538" y="923"/>
                    </a:moveTo>
                    <a:lnTo>
                      <a:pt x="25718" y="7888"/>
                    </a:lnTo>
                    <a:lnTo>
                      <a:pt x="13431" y="15163"/>
                    </a:lnTo>
                    <a:lnTo>
                      <a:pt x="1346" y="7781"/>
                    </a:lnTo>
                    <a:lnTo>
                      <a:pt x="13538" y="923"/>
                    </a:lnTo>
                    <a:close/>
                    <a:moveTo>
                      <a:pt x="13532" y="0"/>
                    </a:moveTo>
                    <a:cubicBezTo>
                      <a:pt x="13461" y="0"/>
                      <a:pt x="13389" y="18"/>
                      <a:pt x="13324" y="54"/>
                    </a:cubicBezTo>
                    <a:lnTo>
                      <a:pt x="298" y="7400"/>
                    </a:lnTo>
                    <a:cubicBezTo>
                      <a:pt x="13" y="7555"/>
                      <a:pt x="1" y="7959"/>
                      <a:pt x="275" y="8126"/>
                    </a:cubicBezTo>
                    <a:lnTo>
                      <a:pt x="13205" y="16020"/>
                    </a:lnTo>
                    <a:cubicBezTo>
                      <a:pt x="13264" y="16056"/>
                      <a:pt x="13348" y="16079"/>
                      <a:pt x="13419" y="16079"/>
                    </a:cubicBezTo>
                    <a:cubicBezTo>
                      <a:pt x="13502" y="16079"/>
                      <a:pt x="13574" y="16056"/>
                      <a:pt x="13633" y="16020"/>
                    </a:cubicBezTo>
                    <a:lnTo>
                      <a:pt x="26778" y="8233"/>
                    </a:lnTo>
                    <a:cubicBezTo>
                      <a:pt x="27052" y="8078"/>
                      <a:pt x="27052" y="7662"/>
                      <a:pt x="26778" y="7507"/>
                    </a:cubicBezTo>
                    <a:lnTo>
                      <a:pt x="13740" y="54"/>
                    </a:lnTo>
                    <a:cubicBezTo>
                      <a:pt x="13675" y="18"/>
                      <a:pt x="13604" y="0"/>
                      <a:pt x="13532" y="0"/>
                    </a:cubicBezTo>
                    <a:close/>
                  </a:path>
                </a:pathLst>
              </a:custGeom>
              <a:solidFill>
                <a:srgbClr val="2F31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49" name="Google Shape;2386;p67">
                <a:extLst>
                  <a:ext uri="{FF2B5EF4-FFF2-40B4-BE49-F238E27FC236}">
                    <a16:creationId xmlns:a16="http://schemas.microsoft.com/office/drawing/2014/main" id="{61FD0449-4C94-B2B0-E865-1B4C21DCB71C}"/>
                  </a:ext>
                </a:extLst>
              </p:cNvPr>
              <p:cNvSpPr/>
              <p:nvPr/>
            </p:nvSpPr>
            <p:spPr>
              <a:xfrm>
                <a:off x="6592474" y="3333380"/>
                <a:ext cx="168904" cy="214001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7061" extrusionOk="0">
                    <a:moveTo>
                      <a:pt x="1" y="1"/>
                    </a:moveTo>
                    <a:lnTo>
                      <a:pt x="1" y="3846"/>
                    </a:lnTo>
                    <a:lnTo>
                      <a:pt x="5537" y="7061"/>
                    </a:lnTo>
                    <a:lnTo>
                      <a:pt x="5573" y="325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D29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50" name="Google Shape;2387;p67">
                <a:extLst>
                  <a:ext uri="{FF2B5EF4-FFF2-40B4-BE49-F238E27FC236}">
                    <a16:creationId xmlns:a16="http://schemas.microsoft.com/office/drawing/2014/main" id="{53FF8EE6-F895-BC8C-89DF-A944C6205D72}"/>
                  </a:ext>
                </a:extLst>
              </p:cNvPr>
              <p:cNvSpPr/>
              <p:nvPr/>
            </p:nvSpPr>
            <p:spPr>
              <a:xfrm>
                <a:off x="6795244" y="2901110"/>
                <a:ext cx="398786" cy="482889"/>
              </a:xfrm>
              <a:custGeom>
                <a:avLst/>
                <a:gdLst/>
                <a:ahLst/>
                <a:cxnLst/>
                <a:rect l="l" t="t" r="r" b="b"/>
                <a:pathLst>
                  <a:path w="13158" h="15933" extrusionOk="0">
                    <a:moveTo>
                      <a:pt x="13134" y="1"/>
                    </a:moveTo>
                    <a:lnTo>
                      <a:pt x="1" y="7776"/>
                    </a:lnTo>
                    <a:lnTo>
                      <a:pt x="1" y="15931"/>
                    </a:lnTo>
                    <a:cubicBezTo>
                      <a:pt x="1" y="15932"/>
                      <a:pt x="2" y="15932"/>
                      <a:pt x="3" y="15932"/>
                    </a:cubicBezTo>
                    <a:cubicBezTo>
                      <a:pt x="224" y="15932"/>
                      <a:pt x="13157" y="8264"/>
                      <a:pt x="13157" y="8264"/>
                    </a:cubicBezTo>
                    <a:lnTo>
                      <a:pt x="1313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51" name="Google Shape;2388;p67">
                <a:extLst>
                  <a:ext uri="{FF2B5EF4-FFF2-40B4-BE49-F238E27FC236}">
                    <a16:creationId xmlns:a16="http://schemas.microsoft.com/office/drawing/2014/main" id="{288176EF-5D1F-D1D7-CDD8-BF76A4964657}"/>
                  </a:ext>
                </a:extLst>
              </p:cNvPr>
              <p:cNvSpPr/>
              <p:nvPr/>
            </p:nvSpPr>
            <p:spPr>
              <a:xfrm>
                <a:off x="6782274" y="2888321"/>
                <a:ext cx="424729" cy="507560"/>
              </a:xfrm>
              <a:custGeom>
                <a:avLst/>
                <a:gdLst/>
                <a:ahLst/>
                <a:cxnLst/>
                <a:rect l="l" t="t" r="r" b="b"/>
                <a:pathLst>
                  <a:path w="14014" h="16747" extrusionOk="0">
                    <a:moveTo>
                      <a:pt x="13145" y="1161"/>
                    </a:moveTo>
                    <a:lnTo>
                      <a:pt x="13169" y="8436"/>
                    </a:lnTo>
                    <a:cubicBezTo>
                      <a:pt x="8859" y="10984"/>
                      <a:pt x="2751" y="14579"/>
                      <a:pt x="858" y="15651"/>
                    </a:cubicBezTo>
                    <a:lnTo>
                      <a:pt x="858" y="8436"/>
                    </a:lnTo>
                    <a:lnTo>
                      <a:pt x="13145" y="1161"/>
                    </a:lnTo>
                    <a:close/>
                    <a:moveTo>
                      <a:pt x="13562" y="0"/>
                    </a:moveTo>
                    <a:cubicBezTo>
                      <a:pt x="13487" y="0"/>
                      <a:pt x="13413" y="18"/>
                      <a:pt x="13347" y="54"/>
                    </a:cubicBezTo>
                    <a:lnTo>
                      <a:pt x="215" y="7829"/>
                    </a:lnTo>
                    <a:cubicBezTo>
                      <a:pt x="84" y="7912"/>
                      <a:pt x="0" y="8043"/>
                      <a:pt x="0" y="8198"/>
                    </a:cubicBezTo>
                    <a:lnTo>
                      <a:pt x="0" y="16353"/>
                    </a:lnTo>
                    <a:cubicBezTo>
                      <a:pt x="0" y="16461"/>
                      <a:pt x="48" y="16568"/>
                      <a:pt x="131" y="16651"/>
                    </a:cubicBezTo>
                    <a:cubicBezTo>
                      <a:pt x="167" y="16711"/>
                      <a:pt x="250" y="16746"/>
                      <a:pt x="322" y="16746"/>
                    </a:cubicBezTo>
                    <a:cubicBezTo>
                      <a:pt x="810" y="16746"/>
                      <a:pt x="2667" y="15651"/>
                      <a:pt x="13812" y="9055"/>
                    </a:cubicBezTo>
                    <a:cubicBezTo>
                      <a:pt x="13931" y="8984"/>
                      <a:pt x="14014" y="8841"/>
                      <a:pt x="14014" y="8686"/>
                    </a:cubicBezTo>
                    <a:lnTo>
                      <a:pt x="13990" y="423"/>
                    </a:lnTo>
                    <a:cubicBezTo>
                      <a:pt x="13990" y="268"/>
                      <a:pt x="13907" y="125"/>
                      <a:pt x="13776" y="54"/>
                    </a:cubicBezTo>
                    <a:cubicBezTo>
                      <a:pt x="13710" y="18"/>
                      <a:pt x="13636" y="0"/>
                      <a:pt x="13562" y="0"/>
                    </a:cubicBezTo>
                    <a:close/>
                  </a:path>
                </a:pathLst>
              </a:custGeom>
              <a:solidFill>
                <a:srgbClr val="2D29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52" name="Google Shape;2389;p67">
                <a:extLst>
                  <a:ext uri="{FF2B5EF4-FFF2-40B4-BE49-F238E27FC236}">
                    <a16:creationId xmlns:a16="http://schemas.microsoft.com/office/drawing/2014/main" id="{37BC69E1-F939-CD36-9523-1C81D5A77778}"/>
                  </a:ext>
                </a:extLst>
              </p:cNvPr>
              <p:cNvSpPr/>
              <p:nvPr/>
            </p:nvSpPr>
            <p:spPr>
              <a:xfrm>
                <a:off x="6403401" y="2897867"/>
                <a:ext cx="391906" cy="486102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6039" extrusionOk="0">
                    <a:moveTo>
                      <a:pt x="1" y="1"/>
                    </a:moveTo>
                    <a:lnTo>
                      <a:pt x="1" y="8418"/>
                    </a:lnTo>
                    <a:lnTo>
                      <a:pt x="12931" y="16038"/>
                    </a:lnTo>
                    <a:lnTo>
                      <a:pt x="12931" y="788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CEC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53" name="Google Shape;2390;p67">
                <a:extLst>
                  <a:ext uri="{FF2B5EF4-FFF2-40B4-BE49-F238E27FC236}">
                    <a16:creationId xmlns:a16="http://schemas.microsoft.com/office/drawing/2014/main" id="{4D469A1B-4744-E371-6F74-47CAC0478AE9}"/>
                  </a:ext>
                </a:extLst>
              </p:cNvPr>
              <p:cNvSpPr/>
              <p:nvPr/>
            </p:nvSpPr>
            <p:spPr>
              <a:xfrm>
                <a:off x="6527530" y="2972933"/>
                <a:ext cx="143658" cy="337413"/>
              </a:xfrm>
              <a:custGeom>
                <a:avLst/>
                <a:gdLst/>
                <a:ahLst/>
                <a:cxnLst/>
                <a:rect l="l" t="t" r="r" b="b"/>
                <a:pathLst>
                  <a:path w="4740" h="11133" extrusionOk="0">
                    <a:moveTo>
                      <a:pt x="0" y="0"/>
                    </a:moveTo>
                    <a:lnTo>
                      <a:pt x="251" y="8430"/>
                    </a:lnTo>
                    <a:lnTo>
                      <a:pt x="4739" y="11133"/>
                    </a:lnTo>
                    <a:lnTo>
                      <a:pt x="4739" y="28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54" name="Google Shape;2391;p67">
                <a:extLst>
                  <a:ext uri="{FF2B5EF4-FFF2-40B4-BE49-F238E27FC236}">
                    <a16:creationId xmlns:a16="http://schemas.microsoft.com/office/drawing/2014/main" id="{5557114D-7782-5434-E0B8-B854862001E7}"/>
                  </a:ext>
                </a:extLst>
              </p:cNvPr>
              <p:cNvSpPr/>
              <p:nvPr/>
            </p:nvSpPr>
            <p:spPr>
              <a:xfrm>
                <a:off x="6390431" y="2884897"/>
                <a:ext cx="417516" cy="512076"/>
              </a:xfrm>
              <a:custGeom>
                <a:avLst/>
                <a:gdLst/>
                <a:ahLst/>
                <a:cxnLst/>
                <a:rect l="l" t="t" r="r" b="b"/>
                <a:pathLst>
                  <a:path w="13776" h="16896" extrusionOk="0">
                    <a:moveTo>
                      <a:pt x="845" y="1179"/>
                    </a:moveTo>
                    <a:lnTo>
                      <a:pt x="12918" y="8549"/>
                    </a:lnTo>
                    <a:lnTo>
                      <a:pt x="12918" y="15716"/>
                    </a:lnTo>
                    <a:lnTo>
                      <a:pt x="845" y="8608"/>
                    </a:lnTo>
                    <a:lnTo>
                      <a:pt x="845" y="1179"/>
                    </a:lnTo>
                    <a:close/>
                    <a:moveTo>
                      <a:pt x="436" y="0"/>
                    </a:moveTo>
                    <a:cubicBezTo>
                      <a:pt x="210" y="0"/>
                      <a:pt x="0" y="177"/>
                      <a:pt x="0" y="429"/>
                    </a:cubicBezTo>
                    <a:lnTo>
                      <a:pt x="0" y="8846"/>
                    </a:lnTo>
                    <a:cubicBezTo>
                      <a:pt x="0" y="8989"/>
                      <a:pt x="83" y="9132"/>
                      <a:pt x="214" y="9216"/>
                    </a:cubicBezTo>
                    <a:lnTo>
                      <a:pt x="13133" y="16836"/>
                    </a:lnTo>
                    <a:cubicBezTo>
                      <a:pt x="13204" y="16871"/>
                      <a:pt x="13276" y="16895"/>
                      <a:pt x="13347" y="16895"/>
                    </a:cubicBezTo>
                    <a:cubicBezTo>
                      <a:pt x="13585" y="16895"/>
                      <a:pt x="13776" y="16705"/>
                      <a:pt x="13776" y="16478"/>
                    </a:cubicBezTo>
                    <a:lnTo>
                      <a:pt x="13776" y="8323"/>
                    </a:lnTo>
                    <a:cubicBezTo>
                      <a:pt x="13776" y="8168"/>
                      <a:pt x="13704" y="8025"/>
                      <a:pt x="13573" y="7954"/>
                    </a:cubicBezTo>
                    <a:lnTo>
                      <a:pt x="655" y="60"/>
                    </a:lnTo>
                    <a:cubicBezTo>
                      <a:pt x="585" y="19"/>
                      <a:pt x="510" y="0"/>
                      <a:pt x="436" y="0"/>
                    </a:cubicBezTo>
                    <a:close/>
                  </a:path>
                </a:pathLst>
              </a:custGeom>
              <a:solidFill>
                <a:srgbClr val="2D29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55" name="Google Shape;2392;p67">
                <a:extLst>
                  <a:ext uri="{FF2B5EF4-FFF2-40B4-BE49-F238E27FC236}">
                    <a16:creationId xmlns:a16="http://schemas.microsoft.com/office/drawing/2014/main" id="{FD2FE8F1-801E-DD7A-0AFF-8161CF9783D4}"/>
                  </a:ext>
                </a:extLst>
              </p:cNvPr>
              <p:cNvSpPr/>
              <p:nvPr/>
            </p:nvSpPr>
            <p:spPr>
              <a:xfrm>
                <a:off x="6403401" y="2675247"/>
                <a:ext cx="789935" cy="461553"/>
              </a:xfrm>
              <a:custGeom>
                <a:avLst/>
                <a:gdLst/>
                <a:ahLst/>
                <a:cxnLst/>
                <a:rect l="l" t="t" r="r" b="b"/>
                <a:pathLst>
                  <a:path w="26064" h="15229" extrusionOk="0">
                    <a:moveTo>
                      <a:pt x="13038" y="1"/>
                    </a:moveTo>
                    <a:lnTo>
                      <a:pt x="1" y="7347"/>
                    </a:lnTo>
                    <a:lnTo>
                      <a:pt x="12931" y="15229"/>
                    </a:lnTo>
                    <a:lnTo>
                      <a:pt x="26064" y="7454"/>
                    </a:lnTo>
                    <a:lnTo>
                      <a:pt x="13038" y="1"/>
                    </a:lnTo>
                    <a:close/>
                  </a:path>
                </a:pathLst>
              </a:custGeom>
              <a:solidFill>
                <a:srgbClr val="D3D7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56" name="Google Shape;2393;p67">
                <a:extLst>
                  <a:ext uri="{FF2B5EF4-FFF2-40B4-BE49-F238E27FC236}">
                    <a16:creationId xmlns:a16="http://schemas.microsoft.com/office/drawing/2014/main" id="{00C08CA2-C20A-83A9-6D79-7D3C17AAF63D}"/>
                  </a:ext>
                </a:extLst>
              </p:cNvPr>
              <p:cNvSpPr/>
              <p:nvPr/>
            </p:nvSpPr>
            <p:spPr>
              <a:xfrm>
                <a:off x="6527530" y="2744888"/>
                <a:ext cx="531927" cy="313258"/>
              </a:xfrm>
              <a:custGeom>
                <a:avLst/>
                <a:gdLst/>
                <a:ahLst/>
                <a:cxnLst/>
                <a:rect l="l" t="t" r="r" b="b"/>
                <a:pathLst>
                  <a:path w="17551" h="10336" extrusionOk="0">
                    <a:moveTo>
                      <a:pt x="12954" y="1"/>
                    </a:moveTo>
                    <a:lnTo>
                      <a:pt x="0" y="7525"/>
                    </a:lnTo>
                    <a:lnTo>
                      <a:pt x="4739" y="10335"/>
                    </a:lnTo>
                    <a:lnTo>
                      <a:pt x="17550" y="2668"/>
                    </a:lnTo>
                    <a:lnTo>
                      <a:pt x="129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57" name="Google Shape;2394;p67">
                <a:extLst>
                  <a:ext uri="{FF2B5EF4-FFF2-40B4-BE49-F238E27FC236}">
                    <a16:creationId xmlns:a16="http://schemas.microsoft.com/office/drawing/2014/main" id="{FE8F680B-F181-23C6-55FE-61BAC8B08B14}"/>
                  </a:ext>
                </a:extLst>
              </p:cNvPr>
              <p:cNvSpPr/>
              <p:nvPr/>
            </p:nvSpPr>
            <p:spPr>
              <a:xfrm>
                <a:off x="6527530" y="2744888"/>
                <a:ext cx="531927" cy="313258"/>
              </a:xfrm>
              <a:custGeom>
                <a:avLst/>
                <a:gdLst/>
                <a:ahLst/>
                <a:cxnLst/>
                <a:rect l="l" t="t" r="r" b="b"/>
                <a:pathLst>
                  <a:path w="17551" h="10336" extrusionOk="0">
                    <a:moveTo>
                      <a:pt x="12954" y="1"/>
                    </a:moveTo>
                    <a:lnTo>
                      <a:pt x="0" y="7525"/>
                    </a:lnTo>
                    <a:lnTo>
                      <a:pt x="4739" y="10335"/>
                    </a:lnTo>
                    <a:lnTo>
                      <a:pt x="17550" y="2668"/>
                    </a:lnTo>
                    <a:lnTo>
                      <a:pt x="129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58" name="Google Shape;2395;p67">
                <a:extLst>
                  <a:ext uri="{FF2B5EF4-FFF2-40B4-BE49-F238E27FC236}">
                    <a16:creationId xmlns:a16="http://schemas.microsoft.com/office/drawing/2014/main" id="{6D1FB379-1E9B-1EF2-E9F3-33A3BA7BA810}"/>
                  </a:ext>
                </a:extLst>
              </p:cNvPr>
              <p:cNvSpPr/>
              <p:nvPr/>
            </p:nvSpPr>
            <p:spPr>
              <a:xfrm>
                <a:off x="6388249" y="2662428"/>
                <a:ext cx="820242" cy="487375"/>
              </a:xfrm>
              <a:custGeom>
                <a:avLst/>
                <a:gdLst/>
                <a:ahLst/>
                <a:cxnLst/>
                <a:rect l="l" t="t" r="r" b="b"/>
                <a:pathLst>
                  <a:path w="27064" h="16081" extrusionOk="0">
                    <a:moveTo>
                      <a:pt x="13538" y="924"/>
                    </a:moveTo>
                    <a:lnTo>
                      <a:pt x="25718" y="7877"/>
                    </a:lnTo>
                    <a:lnTo>
                      <a:pt x="13431" y="15152"/>
                    </a:lnTo>
                    <a:lnTo>
                      <a:pt x="1346" y="7782"/>
                    </a:lnTo>
                    <a:lnTo>
                      <a:pt x="13538" y="924"/>
                    </a:lnTo>
                    <a:close/>
                    <a:moveTo>
                      <a:pt x="13532" y="1"/>
                    </a:moveTo>
                    <a:cubicBezTo>
                      <a:pt x="13461" y="1"/>
                      <a:pt x="13389" y="19"/>
                      <a:pt x="13324" y="55"/>
                    </a:cubicBezTo>
                    <a:lnTo>
                      <a:pt x="298" y="7389"/>
                    </a:lnTo>
                    <a:cubicBezTo>
                      <a:pt x="13" y="7544"/>
                      <a:pt x="1" y="7960"/>
                      <a:pt x="275" y="8127"/>
                    </a:cubicBezTo>
                    <a:lnTo>
                      <a:pt x="13205" y="16009"/>
                    </a:lnTo>
                    <a:cubicBezTo>
                      <a:pt x="13264" y="16057"/>
                      <a:pt x="13348" y="16068"/>
                      <a:pt x="13419" y="16080"/>
                    </a:cubicBezTo>
                    <a:cubicBezTo>
                      <a:pt x="13502" y="16068"/>
                      <a:pt x="13574" y="16045"/>
                      <a:pt x="13633" y="16009"/>
                    </a:cubicBezTo>
                    <a:lnTo>
                      <a:pt x="26778" y="8234"/>
                    </a:lnTo>
                    <a:cubicBezTo>
                      <a:pt x="27064" y="8067"/>
                      <a:pt x="27064" y="7663"/>
                      <a:pt x="26778" y="7496"/>
                    </a:cubicBezTo>
                    <a:lnTo>
                      <a:pt x="13740" y="55"/>
                    </a:lnTo>
                    <a:cubicBezTo>
                      <a:pt x="13675" y="19"/>
                      <a:pt x="13604" y="1"/>
                      <a:pt x="13532" y="1"/>
                    </a:cubicBezTo>
                    <a:close/>
                  </a:path>
                </a:pathLst>
              </a:custGeom>
              <a:solidFill>
                <a:srgbClr val="2F31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59" name="Google Shape;2396;p67">
                <a:extLst>
                  <a:ext uri="{FF2B5EF4-FFF2-40B4-BE49-F238E27FC236}">
                    <a16:creationId xmlns:a16="http://schemas.microsoft.com/office/drawing/2014/main" id="{03FCA1FF-9A01-D221-00E2-1D5995D9C755}"/>
                  </a:ext>
                </a:extLst>
              </p:cNvPr>
              <p:cNvSpPr/>
              <p:nvPr/>
            </p:nvSpPr>
            <p:spPr>
              <a:xfrm>
                <a:off x="6592474" y="3087667"/>
                <a:ext cx="168904" cy="213638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7049" extrusionOk="0">
                    <a:moveTo>
                      <a:pt x="1" y="0"/>
                    </a:moveTo>
                    <a:lnTo>
                      <a:pt x="1" y="3846"/>
                    </a:lnTo>
                    <a:lnTo>
                      <a:pt x="5537" y="7049"/>
                    </a:lnTo>
                    <a:lnTo>
                      <a:pt x="5573" y="32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D29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60" name="Google Shape;2397;p67">
                <a:extLst>
                  <a:ext uri="{FF2B5EF4-FFF2-40B4-BE49-F238E27FC236}">
                    <a16:creationId xmlns:a16="http://schemas.microsoft.com/office/drawing/2014/main" id="{974F06B4-4EA2-18FC-61D3-D5885C37F119}"/>
                  </a:ext>
                </a:extLst>
              </p:cNvPr>
              <p:cNvSpPr/>
              <p:nvPr/>
            </p:nvSpPr>
            <p:spPr>
              <a:xfrm>
                <a:off x="6795244" y="2655034"/>
                <a:ext cx="398786" cy="482889"/>
              </a:xfrm>
              <a:custGeom>
                <a:avLst/>
                <a:gdLst/>
                <a:ahLst/>
                <a:cxnLst/>
                <a:rect l="l" t="t" r="r" b="b"/>
                <a:pathLst>
                  <a:path w="13158" h="15933" extrusionOk="0">
                    <a:moveTo>
                      <a:pt x="13134" y="1"/>
                    </a:moveTo>
                    <a:lnTo>
                      <a:pt x="1" y="7776"/>
                    </a:lnTo>
                    <a:lnTo>
                      <a:pt x="1" y="15931"/>
                    </a:lnTo>
                    <a:cubicBezTo>
                      <a:pt x="1" y="15932"/>
                      <a:pt x="2" y="15932"/>
                      <a:pt x="3" y="15932"/>
                    </a:cubicBezTo>
                    <a:cubicBezTo>
                      <a:pt x="224" y="15932"/>
                      <a:pt x="13157" y="8264"/>
                      <a:pt x="13157" y="8264"/>
                    </a:cubicBezTo>
                    <a:lnTo>
                      <a:pt x="1313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61" name="Google Shape;2398;p67">
                <a:extLst>
                  <a:ext uri="{FF2B5EF4-FFF2-40B4-BE49-F238E27FC236}">
                    <a16:creationId xmlns:a16="http://schemas.microsoft.com/office/drawing/2014/main" id="{C8A615D3-70B8-2DBF-C231-503AD3CD5749}"/>
                  </a:ext>
                </a:extLst>
              </p:cNvPr>
              <p:cNvSpPr/>
              <p:nvPr/>
            </p:nvSpPr>
            <p:spPr>
              <a:xfrm>
                <a:off x="6782274" y="2642397"/>
                <a:ext cx="424729" cy="507772"/>
              </a:xfrm>
              <a:custGeom>
                <a:avLst/>
                <a:gdLst/>
                <a:ahLst/>
                <a:cxnLst/>
                <a:rect l="l" t="t" r="r" b="b"/>
                <a:pathLst>
                  <a:path w="14014" h="16754" extrusionOk="0">
                    <a:moveTo>
                      <a:pt x="13145" y="1168"/>
                    </a:moveTo>
                    <a:lnTo>
                      <a:pt x="13169" y="8443"/>
                    </a:lnTo>
                    <a:cubicBezTo>
                      <a:pt x="8859" y="10991"/>
                      <a:pt x="2751" y="14586"/>
                      <a:pt x="858" y="15646"/>
                    </a:cubicBezTo>
                    <a:lnTo>
                      <a:pt x="858" y="8443"/>
                    </a:lnTo>
                    <a:lnTo>
                      <a:pt x="13145" y="1168"/>
                    </a:lnTo>
                    <a:close/>
                    <a:moveTo>
                      <a:pt x="13565" y="1"/>
                    </a:moveTo>
                    <a:cubicBezTo>
                      <a:pt x="13492" y="1"/>
                      <a:pt x="13418" y="20"/>
                      <a:pt x="13347" y="61"/>
                    </a:cubicBezTo>
                    <a:lnTo>
                      <a:pt x="215" y="7835"/>
                    </a:lnTo>
                    <a:cubicBezTo>
                      <a:pt x="84" y="7907"/>
                      <a:pt x="0" y="8050"/>
                      <a:pt x="0" y="8205"/>
                    </a:cubicBezTo>
                    <a:lnTo>
                      <a:pt x="0" y="16360"/>
                    </a:lnTo>
                    <a:cubicBezTo>
                      <a:pt x="0" y="16467"/>
                      <a:pt x="48" y="16575"/>
                      <a:pt x="131" y="16658"/>
                    </a:cubicBezTo>
                    <a:cubicBezTo>
                      <a:pt x="167" y="16718"/>
                      <a:pt x="250" y="16753"/>
                      <a:pt x="322" y="16753"/>
                    </a:cubicBezTo>
                    <a:cubicBezTo>
                      <a:pt x="810" y="16753"/>
                      <a:pt x="2667" y="15658"/>
                      <a:pt x="13812" y="9050"/>
                    </a:cubicBezTo>
                    <a:cubicBezTo>
                      <a:pt x="13943" y="8978"/>
                      <a:pt x="14014" y="8836"/>
                      <a:pt x="14014" y="8693"/>
                    </a:cubicBezTo>
                    <a:lnTo>
                      <a:pt x="13990" y="418"/>
                    </a:lnTo>
                    <a:cubicBezTo>
                      <a:pt x="13990" y="176"/>
                      <a:pt x="13787" y="1"/>
                      <a:pt x="13565" y="1"/>
                    </a:cubicBezTo>
                    <a:close/>
                  </a:path>
                </a:pathLst>
              </a:custGeom>
              <a:solidFill>
                <a:srgbClr val="2D29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62" name="Google Shape;2399;p67">
                <a:extLst>
                  <a:ext uri="{FF2B5EF4-FFF2-40B4-BE49-F238E27FC236}">
                    <a16:creationId xmlns:a16="http://schemas.microsoft.com/office/drawing/2014/main" id="{18D1F6B1-1F05-7EBA-843C-4B08A312A529}"/>
                  </a:ext>
                </a:extLst>
              </p:cNvPr>
              <p:cNvSpPr/>
              <p:nvPr/>
            </p:nvSpPr>
            <p:spPr>
              <a:xfrm>
                <a:off x="6403401" y="2651791"/>
                <a:ext cx="391906" cy="486102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6039" extrusionOk="0">
                    <a:moveTo>
                      <a:pt x="1" y="1"/>
                    </a:moveTo>
                    <a:lnTo>
                      <a:pt x="1" y="8430"/>
                    </a:lnTo>
                    <a:lnTo>
                      <a:pt x="12931" y="16038"/>
                    </a:lnTo>
                    <a:lnTo>
                      <a:pt x="12931" y="788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CEC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63" name="Google Shape;2400;p67">
                <a:extLst>
                  <a:ext uri="{FF2B5EF4-FFF2-40B4-BE49-F238E27FC236}">
                    <a16:creationId xmlns:a16="http://schemas.microsoft.com/office/drawing/2014/main" id="{7739E5FE-4F14-6CB6-69B6-9E3F6C2C037C}"/>
                  </a:ext>
                </a:extLst>
              </p:cNvPr>
              <p:cNvSpPr/>
              <p:nvPr/>
            </p:nvSpPr>
            <p:spPr>
              <a:xfrm>
                <a:off x="6527530" y="2727220"/>
                <a:ext cx="143658" cy="337050"/>
              </a:xfrm>
              <a:custGeom>
                <a:avLst/>
                <a:gdLst/>
                <a:ahLst/>
                <a:cxnLst/>
                <a:rect l="l" t="t" r="r" b="b"/>
                <a:pathLst>
                  <a:path w="4740" h="11121" extrusionOk="0">
                    <a:moveTo>
                      <a:pt x="0" y="0"/>
                    </a:moveTo>
                    <a:lnTo>
                      <a:pt x="251" y="8418"/>
                    </a:lnTo>
                    <a:lnTo>
                      <a:pt x="4739" y="11121"/>
                    </a:lnTo>
                    <a:lnTo>
                      <a:pt x="4739" y="28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64" name="Google Shape;2401;p67">
                <a:extLst>
                  <a:ext uri="{FF2B5EF4-FFF2-40B4-BE49-F238E27FC236}">
                    <a16:creationId xmlns:a16="http://schemas.microsoft.com/office/drawing/2014/main" id="{1176C343-9BCA-05AD-7467-A7A507B73421}"/>
                  </a:ext>
                </a:extLst>
              </p:cNvPr>
              <p:cNvSpPr/>
              <p:nvPr/>
            </p:nvSpPr>
            <p:spPr>
              <a:xfrm>
                <a:off x="6390431" y="2638821"/>
                <a:ext cx="417516" cy="512076"/>
              </a:xfrm>
              <a:custGeom>
                <a:avLst/>
                <a:gdLst/>
                <a:ahLst/>
                <a:cxnLst/>
                <a:rect l="l" t="t" r="r" b="b"/>
                <a:pathLst>
                  <a:path w="13776" h="16896" extrusionOk="0">
                    <a:moveTo>
                      <a:pt x="845" y="1179"/>
                    </a:moveTo>
                    <a:lnTo>
                      <a:pt x="12918" y="8549"/>
                    </a:lnTo>
                    <a:lnTo>
                      <a:pt x="12918" y="15728"/>
                    </a:lnTo>
                    <a:lnTo>
                      <a:pt x="845" y="8608"/>
                    </a:lnTo>
                    <a:lnTo>
                      <a:pt x="845" y="1179"/>
                    </a:lnTo>
                    <a:close/>
                    <a:moveTo>
                      <a:pt x="436" y="0"/>
                    </a:moveTo>
                    <a:cubicBezTo>
                      <a:pt x="210" y="0"/>
                      <a:pt x="0" y="177"/>
                      <a:pt x="0" y="429"/>
                    </a:cubicBezTo>
                    <a:lnTo>
                      <a:pt x="0" y="8858"/>
                    </a:lnTo>
                    <a:cubicBezTo>
                      <a:pt x="0" y="9001"/>
                      <a:pt x="83" y="9144"/>
                      <a:pt x="214" y="9227"/>
                    </a:cubicBezTo>
                    <a:lnTo>
                      <a:pt x="13133" y="16836"/>
                    </a:lnTo>
                    <a:cubicBezTo>
                      <a:pt x="13204" y="16871"/>
                      <a:pt x="13276" y="16895"/>
                      <a:pt x="13347" y="16895"/>
                    </a:cubicBezTo>
                    <a:cubicBezTo>
                      <a:pt x="13585" y="16895"/>
                      <a:pt x="13776" y="16705"/>
                      <a:pt x="13776" y="16478"/>
                    </a:cubicBezTo>
                    <a:lnTo>
                      <a:pt x="13776" y="8323"/>
                    </a:lnTo>
                    <a:cubicBezTo>
                      <a:pt x="13776" y="8168"/>
                      <a:pt x="13704" y="8025"/>
                      <a:pt x="13573" y="7953"/>
                    </a:cubicBezTo>
                    <a:lnTo>
                      <a:pt x="655" y="60"/>
                    </a:lnTo>
                    <a:cubicBezTo>
                      <a:pt x="585" y="19"/>
                      <a:pt x="510" y="0"/>
                      <a:pt x="436" y="0"/>
                    </a:cubicBezTo>
                    <a:close/>
                  </a:path>
                </a:pathLst>
              </a:custGeom>
              <a:solidFill>
                <a:srgbClr val="2D29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65" name="Google Shape;2402;p67">
                <a:extLst>
                  <a:ext uri="{FF2B5EF4-FFF2-40B4-BE49-F238E27FC236}">
                    <a16:creationId xmlns:a16="http://schemas.microsoft.com/office/drawing/2014/main" id="{01DADBE4-0BFA-9572-AB9C-879C4EBFD16F}"/>
                  </a:ext>
                </a:extLst>
              </p:cNvPr>
              <p:cNvSpPr/>
              <p:nvPr/>
            </p:nvSpPr>
            <p:spPr>
              <a:xfrm>
                <a:off x="6403401" y="2429535"/>
                <a:ext cx="789935" cy="461189"/>
              </a:xfrm>
              <a:custGeom>
                <a:avLst/>
                <a:gdLst/>
                <a:ahLst/>
                <a:cxnLst/>
                <a:rect l="l" t="t" r="r" b="b"/>
                <a:pathLst>
                  <a:path w="26064" h="15217" extrusionOk="0">
                    <a:moveTo>
                      <a:pt x="13038" y="0"/>
                    </a:moveTo>
                    <a:lnTo>
                      <a:pt x="1" y="7335"/>
                    </a:lnTo>
                    <a:lnTo>
                      <a:pt x="12931" y="15217"/>
                    </a:lnTo>
                    <a:lnTo>
                      <a:pt x="26064" y="7442"/>
                    </a:lnTo>
                    <a:lnTo>
                      <a:pt x="13038" y="0"/>
                    </a:lnTo>
                    <a:close/>
                  </a:path>
                </a:pathLst>
              </a:custGeom>
              <a:solidFill>
                <a:srgbClr val="D3D7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66" name="Google Shape;2403;p67">
                <a:extLst>
                  <a:ext uri="{FF2B5EF4-FFF2-40B4-BE49-F238E27FC236}">
                    <a16:creationId xmlns:a16="http://schemas.microsoft.com/office/drawing/2014/main" id="{A9B8B55A-747B-8EF2-4145-C71F593B50B8}"/>
                  </a:ext>
                </a:extLst>
              </p:cNvPr>
              <p:cNvSpPr/>
              <p:nvPr/>
            </p:nvSpPr>
            <p:spPr>
              <a:xfrm>
                <a:off x="6527530" y="2499175"/>
                <a:ext cx="531927" cy="313228"/>
              </a:xfrm>
              <a:custGeom>
                <a:avLst/>
                <a:gdLst/>
                <a:ahLst/>
                <a:cxnLst/>
                <a:rect l="l" t="t" r="r" b="b"/>
                <a:pathLst>
                  <a:path w="17551" h="10335" extrusionOk="0">
                    <a:moveTo>
                      <a:pt x="12954" y="0"/>
                    </a:moveTo>
                    <a:lnTo>
                      <a:pt x="0" y="7525"/>
                    </a:lnTo>
                    <a:lnTo>
                      <a:pt x="4739" y="10335"/>
                    </a:lnTo>
                    <a:lnTo>
                      <a:pt x="17550" y="2667"/>
                    </a:lnTo>
                    <a:lnTo>
                      <a:pt x="129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67" name="Google Shape;2404;p67">
                <a:extLst>
                  <a:ext uri="{FF2B5EF4-FFF2-40B4-BE49-F238E27FC236}">
                    <a16:creationId xmlns:a16="http://schemas.microsoft.com/office/drawing/2014/main" id="{7D14E9D6-4BC7-8383-B79B-F0162CE5A4F3}"/>
                  </a:ext>
                </a:extLst>
              </p:cNvPr>
              <p:cNvSpPr/>
              <p:nvPr/>
            </p:nvSpPr>
            <p:spPr>
              <a:xfrm>
                <a:off x="6527530" y="2499175"/>
                <a:ext cx="531927" cy="313228"/>
              </a:xfrm>
              <a:custGeom>
                <a:avLst/>
                <a:gdLst/>
                <a:ahLst/>
                <a:cxnLst/>
                <a:rect l="l" t="t" r="r" b="b"/>
                <a:pathLst>
                  <a:path w="17551" h="10335" extrusionOk="0">
                    <a:moveTo>
                      <a:pt x="12954" y="0"/>
                    </a:moveTo>
                    <a:lnTo>
                      <a:pt x="0" y="7525"/>
                    </a:lnTo>
                    <a:lnTo>
                      <a:pt x="4739" y="10335"/>
                    </a:lnTo>
                    <a:lnTo>
                      <a:pt x="17550" y="2667"/>
                    </a:lnTo>
                    <a:lnTo>
                      <a:pt x="129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68" name="Google Shape;2405;p67">
                <a:extLst>
                  <a:ext uri="{FF2B5EF4-FFF2-40B4-BE49-F238E27FC236}">
                    <a16:creationId xmlns:a16="http://schemas.microsoft.com/office/drawing/2014/main" id="{7305C0F7-EB6C-E21B-2878-73F78669B57E}"/>
                  </a:ext>
                </a:extLst>
              </p:cNvPr>
              <p:cNvSpPr/>
              <p:nvPr/>
            </p:nvSpPr>
            <p:spPr>
              <a:xfrm>
                <a:off x="6388249" y="2416352"/>
                <a:ext cx="820242" cy="487375"/>
              </a:xfrm>
              <a:custGeom>
                <a:avLst/>
                <a:gdLst/>
                <a:ahLst/>
                <a:cxnLst/>
                <a:rect l="l" t="t" r="r" b="b"/>
                <a:pathLst>
                  <a:path w="27064" h="16081" extrusionOk="0">
                    <a:moveTo>
                      <a:pt x="13538" y="924"/>
                    </a:moveTo>
                    <a:lnTo>
                      <a:pt x="25718" y="7889"/>
                    </a:lnTo>
                    <a:lnTo>
                      <a:pt x="13431" y="15152"/>
                    </a:lnTo>
                    <a:lnTo>
                      <a:pt x="1346" y="7782"/>
                    </a:lnTo>
                    <a:lnTo>
                      <a:pt x="13538" y="924"/>
                    </a:lnTo>
                    <a:close/>
                    <a:moveTo>
                      <a:pt x="13532" y="1"/>
                    </a:moveTo>
                    <a:cubicBezTo>
                      <a:pt x="13461" y="1"/>
                      <a:pt x="13389" y="19"/>
                      <a:pt x="13324" y="54"/>
                    </a:cubicBezTo>
                    <a:lnTo>
                      <a:pt x="298" y="7389"/>
                    </a:lnTo>
                    <a:cubicBezTo>
                      <a:pt x="13" y="7555"/>
                      <a:pt x="1" y="7960"/>
                      <a:pt x="275" y="8127"/>
                    </a:cubicBezTo>
                    <a:lnTo>
                      <a:pt x="13205" y="16021"/>
                    </a:lnTo>
                    <a:cubicBezTo>
                      <a:pt x="13264" y="16056"/>
                      <a:pt x="13348" y="16080"/>
                      <a:pt x="13419" y="16080"/>
                    </a:cubicBezTo>
                    <a:cubicBezTo>
                      <a:pt x="13502" y="16080"/>
                      <a:pt x="13574" y="16056"/>
                      <a:pt x="13633" y="16009"/>
                    </a:cubicBezTo>
                    <a:lnTo>
                      <a:pt x="26778" y="8234"/>
                    </a:lnTo>
                    <a:cubicBezTo>
                      <a:pt x="27064" y="8067"/>
                      <a:pt x="27064" y="7663"/>
                      <a:pt x="26778" y="7496"/>
                    </a:cubicBezTo>
                    <a:lnTo>
                      <a:pt x="13740" y="54"/>
                    </a:lnTo>
                    <a:cubicBezTo>
                      <a:pt x="13675" y="19"/>
                      <a:pt x="13604" y="1"/>
                      <a:pt x="13532" y="1"/>
                    </a:cubicBezTo>
                    <a:close/>
                  </a:path>
                </a:pathLst>
              </a:custGeom>
              <a:solidFill>
                <a:srgbClr val="2F31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69" name="Google Shape;2406;p67">
                <a:extLst>
                  <a:ext uri="{FF2B5EF4-FFF2-40B4-BE49-F238E27FC236}">
                    <a16:creationId xmlns:a16="http://schemas.microsoft.com/office/drawing/2014/main" id="{E7261D95-7CFA-059E-8B33-DF1617FFA123}"/>
                  </a:ext>
                </a:extLst>
              </p:cNvPr>
              <p:cNvSpPr/>
              <p:nvPr/>
            </p:nvSpPr>
            <p:spPr>
              <a:xfrm>
                <a:off x="6592474" y="2841591"/>
                <a:ext cx="168904" cy="214001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7061" extrusionOk="0">
                    <a:moveTo>
                      <a:pt x="1" y="0"/>
                    </a:moveTo>
                    <a:lnTo>
                      <a:pt x="1" y="3846"/>
                    </a:lnTo>
                    <a:lnTo>
                      <a:pt x="5537" y="7061"/>
                    </a:lnTo>
                    <a:lnTo>
                      <a:pt x="5573" y="325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D29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70" name="Google Shape;2407;p67">
                <a:extLst>
                  <a:ext uri="{FF2B5EF4-FFF2-40B4-BE49-F238E27FC236}">
                    <a16:creationId xmlns:a16="http://schemas.microsoft.com/office/drawing/2014/main" id="{58BBF919-61BC-3532-2B54-7122B8CA9F0A}"/>
                  </a:ext>
                </a:extLst>
              </p:cNvPr>
              <p:cNvSpPr/>
              <p:nvPr/>
            </p:nvSpPr>
            <p:spPr>
              <a:xfrm>
                <a:off x="6795244" y="2409321"/>
                <a:ext cx="398786" cy="482859"/>
              </a:xfrm>
              <a:custGeom>
                <a:avLst/>
                <a:gdLst/>
                <a:ahLst/>
                <a:cxnLst/>
                <a:rect l="l" t="t" r="r" b="b"/>
                <a:pathLst>
                  <a:path w="13158" h="15932" extrusionOk="0">
                    <a:moveTo>
                      <a:pt x="13134" y="1"/>
                    </a:moveTo>
                    <a:lnTo>
                      <a:pt x="1" y="7776"/>
                    </a:lnTo>
                    <a:lnTo>
                      <a:pt x="1" y="15931"/>
                    </a:lnTo>
                    <a:cubicBezTo>
                      <a:pt x="1" y="15932"/>
                      <a:pt x="2" y="15932"/>
                      <a:pt x="3" y="15932"/>
                    </a:cubicBezTo>
                    <a:cubicBezTo>
                      <a:pt x="224" y="15932"/>
                      <a:pt x="13157" y="8264"/>
                      <a:pt x="13157" y="8264"/>
                    </a:cubicBezTo>
                    <a:lnTo>
                      <a:pt x="1313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71" name="Google Shape;2408;p67">
                <a:extLst>
                  <a:ext uri="{FF2B5EF4-FFF2-40B4-BE49-F238E27FC236}">
                    <a16:creationId xmlns:a16="http://schemas.microsoft.com/office/drawing/2014/main" id="{60488C8B-95D2-56FA-B2B4-DF8A14278C39}"/>
                  </a:ext>
                </a:extLst>
              </p:cNvPr>
              <p:cNvSpPr/>
              <p:nvPr/>
            </p:nvSpPr>
            <p:spPr>
              <a:xfrm>
                <a:off x="6782274" y="2396351"/>
                <a:ext cx="424729" cy="507742"/>
              </a:xfrm>
              <a:custGeom>
                <a:avLst/>
                <a:gdLst/>
                <a:ahLst/>
                <a:cxnLst/>
                <a:rect l="l" t="t" r="r" b="b"/>
                <a:pathLst>
                  <a:path w="14014" h="16753" extrusionOk="0">
                    <a:moveTo>
                      <a:pt x="13145" y="1179"/>
                    </a:moveTo>
                    <a:lnTo>
                      <a:pt x="13169" y="8454"/>
                    </a:lnTo>
                    <a:cubicBezTo>
                      <a:pt x="8859" y="11001"/>
                      <a:pt x="2751" y="14597"/>
                      <a:pt x="858" y="15657"/>
                    </a:cubicBezTo>
                    <a:lnTo>
                      <a:pt x="858" y="8442"/>
                    </a:lnTo>
                    <a:lnTo>
                      <a:pt x="13145" y="1179"/>
                    </a:lnTo>
                    <a:close/>
                    <a:moveTo>
                      <a:pt x="13564" y="0"/>
                    </a:moveTo>
                    <a:cubicBezTo>
                      <a:pt x="13492" y="0"/>
                      <a:pt x="13417" y="19"/>
                      <a:pt x="13347" y="60"/>
                    </a:cubicBezTo>
                    <a:lnTo>
                      <a:pt x="215" y="7834"/>
                    </a:lnTo>
                    <a:cubicBezTo>
                      <a:pt x="84" y="7906"/>
                      <a:pt x="0" y="8049"/>
                      <a:pt x="0" y="8204"/>
                    </a:cubicBezTo>
                    <a:lnTo>
                      <a:pt x="0" y="16359"/>
                    </a:lnTo>
                    <a:cubicBezTo>
                      <a:pt x="0" y="16466"/>
                      <a:pt x="48" y="16574"/>
                      <a:pt x="131" y="16657"/>
                    </a:cubicBezTo>
                    <a:cubicBezTo>
                      <a:pt x="167" y="16716"/>
                      <a:pt x="250" y="16752"/>
                      <a:pt x="322" y="16752"/>
                    </a:cubicBezTo>
                    <a:cubicBezTo>
                      <a:pt x="810" y="16752"/>
                      <a:pt x="2667" y="15657"/>
                      <a:pt x="13812" y="9061"/>
                    </a:cubicBezTo>
                    <a:cubicBezTo>
                      <a:pt x="13931" y="8977"/>
                      <a:pt x="14014" y="8835"/>
                      <a:pt x="14014" y="8692"/>
                    </a:cubicBezTo>
                    <a:lnTo>
                      <a:pt x="13990" y="429"/>
                    </a:lnTo>
                    <a:cubicBezTo>
                      <a:pt x="13990" y="177"/>
                      <a:pt x="13787" y="0"/>
                      <a:pt x="13564" y="0"/>
                    </a:cubicBezTo>
                    <a:close/>
                  </a:path>
                </a:pathLst>
              </a:custGeom>
              <a:solidFill>
                <a:srgbClr val="2D29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72" name="Google Shape;2409;p67">
                <a:extLst>
                  <a:ext uri="{FF2B5EF4-FFF2-40B4-BE49-F238E27FC236}">
                    <a16:creationId xmlns:a16="http://schemas.microsoft.com/office/drawing/2014/main" id="{496A4434-B00E-44C6-B05C-5014DA400C24}"/>
                  </a:ext>
                </a:extLst>
              </p:cNvPr>
              <p:cNvSpPr/>
              <p:nvPr/>
            </p:nvSpPr>
            <p:spPr>
              <a:xfrm>
                <a:off x="6403401" y="2405715"/>
                <a:ext cx="391906" cy="486466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6051" extrusionOk="0">
                    <a:moveTo>
                      <a:pt x="1" y="1"/>
                    </a:moveTo>
                    <a:lnTo>
                      <a:pt x="1" y="8430"/>
                    </a:lnTo>
                    <a:lnTo>
                      <a:pt x="12931" y="16050"/>
                    </a:lnTo>
                    <a:lnTo>
                      <a:pt x="12931" y="789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CEC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73" name="Google Shape;2410;p67">
                <a:extLst>
                  <a:ext uri="{FF2B5EF4-FFF2-40B4-BE49-F238E27FC236}">
                    <a16:creationId xmlns:a16="http://schemas.microsoft.com/office/drawing/2014/main" id="{A52C1BC8-6369-E447-70FF-91F45FF0437E}"/>
                  </a:ext>
                </a:extLst>
              </p:cNvPr>
              <p:cNvSpPr/>
              <p:nvPr/>
            </p:nvSpPr>
            <p:spPr>
              <a:xfrm>
                <a:off x="6527530" y="2481144"/>
                <a:ext cx="143658" cy="337413"/>
              </a:xfrm>
              <a:custGeom>
                <a:avLst/>
                <a:gdLst/>
                <a:ahLst/>
                <a:cxnLst/>
                <a:rect l="l" t="t" r="r" b="b"/>
                <a:pathLst>
                  <a:path w="4740" h="11133" extrusionOk="0">
                    <a:moveTo>
                      <a:pt x="0" y="0"/>
                    </a:moveTo>
                    <a:lnTo>
                      <a:pt x="251" y="8430"/>
                    </a:lnTo>
                    <a:lnTo>
                      <a:pt x="4739" y="11132"/>
                    </a:lnTo>
                    <a:lnTo>
                      <a:pt x="4739" y="28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74" name="Google Shape;2411;p67">
                <a:extLst>
                  <a:ext uri="{FF2B5EF4-FFF2-40B4-BE49-F238E27FC236}">
                    <a16:creationId xmlns:a16="http://schemas.microsoft.com/office/drawing/2014/main" id="{9CEFEE58-613E-2077-481D-E5AB1AC44186}"/>
                  </a:ext>
                </a:extLst>
              </p:cNvPr>
              <p:cNvSpPr/>
              <p:nvPr/>
            </p:nvSpPr>
            <p:spPr>
              <a:xfrm>
                <a:off x="6390431" y="2392896"/>
                <a:ext cx="417516" cy="512015"/>
              </a:xfrm>
              <a:custGeom>
                <a:avLst/>
                <a:gdLst/>
                <a:ahLst/>
                <a:cxnLst/>
                <a:rect l="l" t="t" r="r" b="b"/>
                <a:pathLst>
                  <a:path w="13776" h="16894" extrusionOk="0">
                    <a:moveTo>
                      <a:pt x="857" y="1186"/>
                    </a:moveTo>
                    <a:lnTo>
                      <a:pt x="12918" y="8556"/>
                    </a:lnTo>
                    <a:lnTo>
                      <a:pt x="12918" y="15723"/>
                    </a:lnTo>
                    <a:lnTo>
                      <a:pt x="845" y="8615"/>
                    </a:lnTo>
                    <a:lnTo>
                      <a:pt x="857" y="1186"/>
                    </a:lnTo>
                    <a:close/>
                    <a:moveTo>
                      <a:pt x="427" y="0"/>
                    </a:moveTo>
                    <a:cubicBezTo>
                      <a:pt x="204" y="0"/>
                      <a:pt x="0" y="176"/>
                      <a:pt x="0" y="424"/>
                    </a:cubicBezTo>
                    <a:lnTo>
                      <a:pt x="0" y="8853"/>
                    </a:lnTo>
                    <a:cubicBezTo>
                      <a:pt x="0" y="9008"/>
                      <a:pt x="83" y="9151"/>
                      <a:pt x="214" y="9222"/>
                    </a:cubicBezTo>
                    <a:lnTo>
                      <a:pt x="13133" y="16842"/>
                    </a:lnTo>
                    <a:cubicBezTo>
                      <a:pt x="13191" y="16872"/>
                      <a:pt x="13250" y="16893"/>
                      <a:pt x="13309" y="16893"/>
                    </a:cubicBezTo>
                    <a:cubicBezTo>
                      <a:pt x="13322" y="16893"/>
                      <a:pt x="13334" y="16892"/>
                      <a:pt x="13347" y="16890"/>
                    </a:cubicBezTo>
                    <a:cubicBezTo>
                      <a:pt x="13362" y="16892"/>
                      <a:pt x="13376" y="16893"/>
                      <a:pt x="13390" y="16893"/>
                    </a:cubicBezTo>
                    <a:cubicBezTo>
                      <a:pt x="13455" y="16893"/>
                      <a:pt x="13512" y="16872"/>
                      <a:pt x="13561" y="16842"/>
                    </a:cubicBezTo>
                    <a:cubicBezTo>
                      <a:pt x="13692" y="16771"/>
                      <a:pt x="13776" y="16628"/>
                      <a:pt x="13776" y="16473"/>
                    </a:cubicBezTo>
                    <a:lnTo>
                      <a:pt x="13776" y="8318"/>
                    </a:lnTo>
                    <a:cubicBezTo>
                      <a:pt x="13776" y="8175"/>
                      <a:pt x="13704" y="8032"/>
                      <a:pt x="13573" y="7948"/>
                    </a:cubicBezTo>
                    <a:lnTo>
                      <a:pt x="655" y="66"/>
                    </a:lnTo>
                    <a:cubicBezTo>
                      <a:pt x="582" y="21"/>
                      <a:pt x="503" y="0"/>
                      <a:pt x="427" y="0"/>
                    </a:cubicBezTo>
                    <a:close/>
                  </a:path>
                </a:pathLst>
              </a:custGeom>
              <a:solidFill>
                <a:srgbClr val="2D29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75" name="Google Shape;2412;p67">
                <a:extLst>
                  <a:ext uri="{FF2B5EF4-FFF2-40B4-BE49-F238E27FC236}">
                    <a16:creationId xmlns:a16="http://schemas.microsoft.com/office/drawing/2014/main" id="{F6E3EA85-E5AE-30E4-435F-29AD041E75E7}"/>
                  </a:ext>
                </a:extLst>
              </p:cNvPr>
              <p:cNvSpPr/>
              <p:nvPr/>
            </p:nvSpPr>
            <p:spPr>
              <a:xfrm>
                <a:off x="6403401" y="2183458"/>
                <a:ext cx="789935" cy="461553"/>
              </a:xfrm>
              <a:custGeom>
                <a:avLst/>
                <a:gdLst/>
                <a:ahLst/>
                <a:cxnLst/>
                <a:rect l="l" t="t" r="r" b="b"/>
                <a:pathLst>
                  <a:path w="26064" h="15229" extrusionOk="0">
                    <a:moveTo>
                      <a:pt x="13038" y="0"/>
                    </a:moveTo>
                    <a:lnTo>
                      <a:pt x="1" y="7335"/>
                    </a:lnTo>
                    <a:lnTo>
                      <a:pt x="12931" y="15229"/>
                    </a:lnTo>
                    <a:lnTo>
                      <a:pt x="26064" y="7454"/>
                    </a:lnTo>
                    <a:lnTo>
                      <a:pt x="13038" y="0"/>
                    </a:lnTo>
                    <a:close/>
                  </a:path>
                </a:pathLst>
              </a:custGeom>
              <a:solidFill>
                <a:srgbClr val="ECEC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76" name="Google Shape;2413;p67">
                <a:extLst>
                  <a:ext uri="{FF2B5EF4-FFF2-40B4-BE49-F238E27FC236}">
                    <a16:creationId xmlns:a16="http://schemas.microsoft.com/office/drawing/2014/main" id="{29E05D7A-D968-9174-069A-377A12A5D383}"/>
                  </a:ext>
                </a:extLst>
              </p:cNvPr>
              <p:cNvSpPr/>
              <p:nvPr/>
            </p:nvSpPr>
            <p:spPr>
              <a:xfrm>
                <a:off x="6527530" y="2253099"/>
                <a:ext cx="531927" cy="313228"/>
              </a:xfrm>
              <a:custGeom>
                <a:avLst/>
                <a:gdLst/>
                <a:ahLst/>
                <a:cxnLst/>
                <a:rect l="l" t="t" r="r" b="b"/>
                <a:pathLst>
                  <a:path w="17551" h="10335" extrusionOk="0">
                    <a:moveTo>
                      <a:pt x="12954" y="0"/>
                    </a:moveTo>
                    <a:lnTo>
                      <a:pt x="0" y="7525"/>
                    </a:lnTo>
                    <a:lnTo>
                      <a:pt x="4739" y="10335"/>
                    </a:lnTo>
                    <a:lnTo>
                      <a:pt x="17550" y="2667"/>
                    </a:lnTo>
                    <a:lnTo>
                      <a:pt x="129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77" name="Google Shape;2414;p67">
                <a:extLst>
                  <a:ext uri="{FF2B5EF4-FFF2-40B4-BE49-F238E27FC236}">
                    <a16:creationId xmlns:a16="http://schemas.microsoft.com/office/drawing/2014/main" id="{72D6E29F-C9BA-EEA3-282B-03872351F018}"/>
                  </a:ext>
                </a:extLst>
              </p:cNvPr>
              <p:cNvSpPr/>
              <p:nvPr/>
            </p:nvSpPr>
            <p:spPr>
              <a:xfrm>
                <a:off x="6527530" y="2253099"/>
                <a:ext cx="531927" cy="313228"/>
              </a:xfrm>
              <a:custGeom>
                <a:avLst/>
                <a:gdLst/>
                <a:ahLst/>
                <a:cxnLst/>
                <a:rect l="l" t="t" r="r" b="b"/>
                <a:pathLst>
                  <a:path w="17551" h="10335" extrusionOk="0">
                    <a:moveTo>
                      <a:pt x="12954" y="0"/>
                    </a:moveTo>
                    <a:lnTo>
                      <a:pt x="0" y="7525"/>
                    </a:lnTo>
                    <a:lnTo>
                      <a:pt x="4739" y="10335"/>
                    </a:lnTo>
                    <a:lnTo>
                      <a:pt x="17550" y="2667"/>
                    </a:lnTo>
                    <a:lnTo>
                      <a:pt x="129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78" name="Google Shape;2415;p67">
                <a:extLst>
                  <a:ext uri="{FF2B5EF4-FFF2-40B4-BE49-F238E27FC236}">
                    <a16:creationId xmlns:a16="http://schemas.microsoft.com/office/drawing/2014/main" id="{C40B7884-563C-5E33-03B1-A71A815C2C6F}"/>
                  </a:ext>
                </a:extLst>
              </p:cNvPr>
              <p:cNvSpPr/>
              <p:nvPr/>
            </p:nvSpPr>
            <p:spPr>
              <a:xfrm>
                <a:off x="6388249" y="2170367"/>
                <a:ext cx="818090" cy="487648"/>
              </a:xfrm>
              <a:custGeom>
                <a:avLst/>
                <a:gdLst/>
                <a:ahLst/>
                <a:cxnLst/>
                <a:rect l="l" t="t" r="r" b="b"/>
                <a:pathLst>
                  <a:path w="26993" h="16090" extrusionOk="0">
                    <a:moveTo>
                      <a:pt x="13538" y="921"/>
                    </a:moveTo>
                    <a:lnTo>
                      <a:pt x="25718" y="7886"/>
                    </a:lnTo>
                    <a:lnTo>
                      <a:pt x="13431" y="15160"/>
                    </a:lnTo>
                    <a:lnTo>
                      <a:pt x="1346" y="7790"/>
                    </a:lnTo>
                    <a:lnTo>
                      <a:pt x="13538" y="921"/>
                    </a:lnTo>
                    <a:close/>
                    <a:moveTo>
                      <a:pt x="13532" y="1"/>
                    </a:moveTo>
                    <a:cubicBezTo>
                      <a:pt x="13461" y="1"/>
                      <a:pt x="13389" y="22"/>
                      <a:pt x="13324" y="63"/>
                    </a:cubicBezTo>
                    <a:lnTo>
                      <a:pt x="298" y="7398"/>
                    </a:lnTo>
                    <a:cubicBezTo>
                      <a:pt x="13" y="7552"/>
                      <a:pt x="1" y="7969"/>
                      <a:pt x="275" y="8136"/>
                    </a:cubicBezTo>
                    <a:lnTo>
                      <a:pt x="13205" y="16018"/>
                    </a:lnTo>
                    <a:cubicBezTo>
                      <a:pt x="13264" y="16065"/>
                      <a:pt x="13348" y="16077"/>
                      <a:pt x="13419" y="16089"/>
                    </a:cubicBezTo>
                    <a:cubicBezTo>
                      <a:pt x="13502" y="16077"/>
                      <a:pt x="13574" y="16053"/>
                      <a:pt x="13645" y="16018"/>
                    </a:cubicBezTo>
                    <a:lnTo>
                      <a:pt x="26778" y="8243"/>
                    </a:lnTo>
                    <a:cubicBezTo>
                      <a:pt x="26909" y="8160"/>
                      <a:pt x="26992" y="8017"/>
                      <a:pt x="26992" y="7874"/>
                    </a:cubicBezTo>
                    <a:cubicBezTo>
                      <a:pt x="26992" y="7719"/>
                      <a:pt x="26909" y="7576"/>
                      <a:pt x="26778" y="7505"/>
                    </a:cubicBezTo>
                    <a:lnTo>
                      <a:pt x="13740" y="63"/>
                    </a:lnTo>
                    <a:cubicBezTo>
                      <a:pt x="13675" y="22"/>
                      <a:pt x="13604" y="1"/>
                      <a:pt x="13532" y="1"/>
                    </a:cubicBezTo>
                    <a:close/>
                  </a:path>
                </a:pathLst>
              </a:custGeom>
              <a:solidFill>
                <a:srgbClr val="2D29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79" name="Google Shape;2416;p67">
                <a:extLst>
                  <a:ext uri="{FF2B5EF4-FFF2-40B4-BE49-F238E27FC236}">
                    <a16:creationId xmlns:a16="http://schemas.microsoft.com/office/drawing/2014/main" id="{817C6933-035B-669A-6FBA-A745E30D056B}"/>
                  </a:ext>
                </a:extLst>
              </p:cNvPr>
              <p:cNvSpPr/>
              <p:nvPr/>
            </p:nvSpPr>
            <p:spPr>
              <a:xfrm>
                <a:off x="6592474" y="2595515"/>
                <a:ext cx="168904" cy="214001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7061" extrusionOk="0">
                    <a:moveTo>
                      <a:pt x="1" y="0"/>
                    </a:moveTo>
                    <a:lnTo>
                      <a:pt x="1" y="3858"/>
                    </a:lnTo>
                    <a:lnTo>
                      <a:pt x="5537" y="7061"/>
                    </a:lnTo>
                    <a:lnTo>
                      <a:pt x="5573" y="325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D29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6" grpId="0"/>
      <p:bldP spid="2078" grpId="0"/>
      <p:bldP spid="2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718;g20c3781f345_0_55"/>
          <p:cNvSpPr/>
          <p:nvPr/>
        </p:nvSpPr>
        <p:spPr>
          <a:xfrm>
            <a:off x="458960" y="1235220"/>
            <a:ext cx="91440" cy="91440"/>
          </a:xfrm>
          <a:prstGeom prst="ellipse">
            <a:avLst/>
          </a:prstGeom>
          <a:solidFill>
            <a:srgbClr val="D5837C"/>
          </a:solidFill>
          <a:ln w="38100" cap="flat" cmpd="sng">
            <a:solidFill>
              <a:srgbClr val="F0CA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719;g20c3781f345_0_55"/>
          <p:cNvSpPr txBox="1"/>
          <p:nvPr/>
        </p:nvSpPr>
        <p:spPr>
          <a:xfrm>
            <a:off x="662859" y="1102978"/>
            <a:ext cx="8732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200"/>
            </a:pPr>
            <a:r>
              <a:rPr lang="en-US" sz="1600" dirty="0">
                <a:solidFill>
                  <a:srgbClr val="434343"/>
                </a:solidFill>
                <a:latin typeface="Montserrat" panose="00000500000000000000" pitchFamily="50" charset="0"/>
                <a:ea typeface="Electrolize" panose="02000506000000020004"/>
                <a:cs typeface="Electrolize" panose="02000506000000020004"/>
                <a:sym typeface="Electrolize" panose="02000506000000020004"/>
              </a:rPr>
              <a:t>roller speed capture</a:t>
            </a:r>
            <a:endParaRPr sz="1100" b="0" i="0" u="none" strike="noStrike" cap="none" dirty="0">
              <a:solidFill>
                <a:srgbClr val="434343"/>
              </a:solidFill>
              <a:latin typeface="Montserrat" panose="00000500000000000000" pitchFamily="50" charset="0"/>
              <a:sym typeface="Arial" panose="020B0604020202020204"/>
            </a:endParaRPr>
          </a:p>
        </p:txBody>
      </p:sp>
      <p:sp>
        <p:nvSpPr>
          <p:cNvPr id="6" name="Google Shape;855;p21"/>
          <p:cNvSpPr txBox="1"/>
          <p:nvPr/>
        </p:nvSpPr>
        <p:spPr>
          <a:xfrm>
            <a:off x="707567" y="411285"/>
            <a:ext cx="7988197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9pPr>
          </a:lstStyle>
          <a:p>
            <a:r>
              <a:rPr lang="en-US" sz="4800" dirty="0">
                <a:solidFill>
                  <a:srgbClr val="D5837C"/>
                </a:solidFill>
                <a:latin typeface="Fira Sans Extra Condensed" panose="020B0503050000020004" pitchFamily="34" charset="0"/>
                <a:ea typeface="Montserrat" panose="00000500000000000000"/>
                <a:cs typeface="Montserrat" panose="00000500000000000000"/>
                <a:sym typeface="Montserrat" panose="00000500000000000000"/>
              </a:rPr>
              <a:t>Limitations</a:t>
            </a:r>
            <a:endParaRPr lang="en-US" sz="4800" dirty="0">
              <a:solidFill>
                <a:srgbClr val="434343"/>
              </a:solidFill>
              <a:latin typeface="Fira Sans Extra Condensed" charset="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3" name="Google Shape;1718;g20c3781f345_0_55">
            <a:extLst>
              <a:ext uri="{FF2B5EF4-FFF2-40B4-BE49-F238E27FC236}">
                <a16:creationId xmlns:a16="http://schemas.microsoft.com/office/drawing/2014/main" id="{4A0769B1-4DA9-9B8E-E895-702E7D44A1A0}"/>
              </a:ext>
            </a:extLst>
          </p:cNvPr>
          <p:cNvSpPr/>
          <p:nvPr/>
        </p:nvSpPr>
        <p:spPr>
          <a:xfrm>
            <a:off x="458960" y="1656601"/>
            <a:ext cx="91440" cy="91440"/>
          </a:xfrm>
          <a:prstGeom prst="ellipse">
            <a:avLst/>
          </a:prstGeom>
          <a:solidFill>
            <a:srgbClr val="D5837C"/>
          </a:solidFill>
          <a:ln w="38100" cap="flat" cmpd="sng">
            <a:solidFill>
              <a:srgbClr val="F0CA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19;g20c3781f345_0_55">
            <a:extLst>
              <a:ext uri="{FF2B5EF4-FFF2-40B4-BE49-F238E27FC236}">
                <a16:creationId xmlns:a16="http://schemas.microsoft.com/office/drawing/2014/main" id="{79851C27-8776-F732-92FC-7BC0B21CF874}"/>
              </a:ext>
            </a:extLst>
          </p:cNvPr>
          <p:cNvSpPr txBox="1"/>
          <p:nvPr/>
        </p:nvSpPr>
        <p:spPr>
          <a:xfrm>
            <a:off x="662859" y="1524359"/>
            <a:ext cx="8732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200"/>
            </a:pPr>
            <a:r>
              <a:rPr lang="en-US" sz="1600" dirty="0">
                <a:solidFill>
                  <a:srgbClr val="434343"/>
                </a:solidFill>
                <a:latin typeface="Montserrat" panose="00000500000000000000" pitchFamily="50" charset="0"/>
                <a:ea typeface="Electrolize" panose="02000506000000020004"/>
                <a:cs typeface="Electrolize" panose="02000506000000020004"/>
                <a:sym typeface="Electrolize" panose="02000506000000020004"/>
              </a:rPr>
              <a:t>Multi-object handling</a:t>
            </a:r>
            <a:endParaRPr sz="1100" b="0" i="0" u="none" strike="noStrike" cap="none" dirty="0">
              <a:solidFill>
                <a:srgbClr val="434343"/>
              </a:solidFill>
              <a:latin typeface="Montserrat" panose="00000500000000000000" pitchFamily="50" charset="0"/>
              <a:sym typeface="Arial" panose="020B0604020202020204"/>
            </a:endParaRPr>
          </a:p>
        </p:txBody>
      </p:sp>
      <p:sp>
        <p:nvSpPr>
          <p:cNvPr id="5" name="Google Shape;855;p21">
            <a:extLst>
              <a:ext uri="{FF2B5EF4-FFF2-40B4-BE49-F238E27FC236}">
                <a16:creationId xmlns:a16="http://schemas.microsoft.com/office/drawing/2014/main" id="{AF692A02-48BB-7F00-E862-B32A3367F979}"/>
              </a:ext>
            </a:extLst>
          </p:cNvPr>
          <p:cNvSpPr txBox="1"/>
          <p:nvPr/>
        </p:nvSpPr>
        <p:spPr>
          <a:xfrm>
            <a:off x="662859" y="2571750"/>
            <a:ext cx="7988197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9pPr>
          </a:lstStyle>
          <a:p>
            <a:r>
              <a:rPr lang="en-US" sz="4800" dirty="0">
                <a:solidFill>
                  <a:srgbClr val="D5837C"/>
                </a:solidFill>
                <a:latin typeface="Fira Sans Extra Condensed" panose="020B0503050000020004" pitchFamily="34" charset="0"/>
                <a:ea typeface="Montserrat" panose="00000500000000000000"/>
                <a:cs typeface="Montserrat" panose="00000500000000000000"/>
                <a:sym typeface="Montserrat" panose="00000500000000000000"/>
              </a:rPr>
              <a:t>Upgrades</a:t>
            </a:r>
          </a:p>
        </p:txBody>
      </p:sp>
      <p:sp>
        <p:nvSpPr>
          <p:cNvPr id="12" name="Google Shape;1718;g20c3781f345_0_55">
            <a:extLst>
              <a:ext uri="{FF2B5EF4-FFF2-40B4-BE49-F238E27FC236}">
                <a16:creationId xmlns:a16="http://schemas.microsoft.com/office/drawing/2014/main" id="{E8141A45-7D0F-78AA-E19B-6B6A8027B65E}"/>
              </a:ext>
            </a:extLst>
          </p:cNvPr>
          <p:cNvSpPr/>
          <p:nvPr/>
        </p:nvSpPr>
        <p:spPr>
          <a:xfrm>
            <a:off x="458960" y="3425146"/>
            <a:ext cx="91440" cy="91440"/>
          </a:xfrm>
          <a:prstGeom prst="ellipse">
            <a:avLst/>
          </a:prstGeom>
          <a:solidFill>
            <a:srgbClr val="D5837C"/>
          </a:solidFill>
          <a:ln w="38100" cap="flat" cmpd="sng">
            <a:solidFill>
              <a:srgbClr val="F0CA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719;g20c3781f345_0_55">
            <a:extLst>
              <a:ext uri="{FF2B5EF4-FFF2-40B4-BE49-F238E27FC236}">
                <a16:creationId xmlns:a16="http://schemas.microsoft.com/office/drawing/2014/main" id="{7656B369-EA58-6F67-BB04-1C3D386BA0CD}"/>
              </a:ext>
            </a:extLst>
          </p:cNvPr>
          <p:cNvSpPr txBox="1"/>
          <p:nvPr/>
        </p:nvSpPr>
        <p:spPr>
          <a:xfrm>
            <a:off x="662859" y="3292904"/>
            <a:ext cx="8732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200"/>
            </a:pPr>
            <a:r>
              <a:rPr lang="en-US" sz="1600" dirty="0">
                <a:solidFill>
                  <a:srgbClr val="434343"/>
                </a:solidFill>
                <a:latin typeface="Montserrat" panose="00000500000000000000" pitchFamily="50" charset="0"/>
                <a:ea typeface="Electrolize" panose="02000506000000020004"/>
                <a:cs typeface="Electrolize" panose="02000506000000020004"/>
                <a:sym typeface="Electrolize" panose="02000506000000020004"/>
              </a:rPr>
              <a:t>Object tracking </a:t>
            </a:r>
            <a:endParaRPr sz="1100" b="0" i="0" u="none" strike="noStrike" cap="none" dirty="0">
              <a:solidFill>
                <a:srgbClr val="434343"/>
              </a:solidFill>
              <a:latin typeface="Montserrat" panose="00000500000000000000" pitchFamily="50" charset="0"/>
              <a:sym typeface="Arial" panose="020B0604020202020204"/>
            </a:endParaRPr>
          </a:p>
        </p:txBody>
      </p:sp>
      <p:sp>
        <p:nvSpPr>
          <p:cNvPr id="14" name="Google Shape;1719;g20c3781f345_0_55">
            <a:extLst>
              <a:ext uri="{FF2B5EF4-FFF2-40B4-BE49-F238E27FC236}">
                <a16:creationId xmlns:a16="http://schemas.microsoft.com/office/drawing/2014/main" id="{CE64F223-C941-BF2A-DC1A-70FECA588A14}"/>
              </a:ext>
            </a:extLst>
          </p:cNvPr>
          <p:cNvSpPr txBox="1"/>
          <p:nvPr/>
        </p:nvSpPr>
        <p:spPr>
          <a:xfrm>
            <a:off x="662859" y="3714285"/>
            <a:ext cx="8732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200"/>
            </a:pPr>
            <a:r>
              <a:rPr lang="en-US" sz="1600" dirty="0">
                <a:solidFill>
                  <a:srgbClr val="434343"/>
                </a:solidFill>
                <a:latin typeface="Montserrat" panose="00000500000000000000" pitchFamily="50" charset="0"/>
                <a:ea typeface="Electrolize" panose="02000506000000020004"/>
                <a:cs typeface="Electrolize" panose="02000506000000020004"/>
                <a:sym typeface="Electrolize" panose="02000506000000020004"/>
              </a:rPr>
              <a:t>Detect the position of the error</a:t>
            </a:r>
            <a:endParaRPr sz="1100" b="0" i="0" u="none" strike="noStrike" cap="none" dirty="0">
              <a:solidFill>
                <a:srgbClr val="434343"/>
              </a:solidFill>
              <a:latin typeface="Montserrat" panose="00000500000000000000" pitchFamily="50" charset="0"/>
              <a:sym typeface="Arial" panose="020B0604020202020204"/>
            </a:endParaRPr>
          </a:p>
        </p:txBody>
      </p:sp>
      <p:sp>
        <p:nvSpPr>
          <p:cNvPr id="15" name="Google Shape;1718;g20c3781f345_0_55">
            <a:extLst>
              <a:ext uri="{FF2B5EF4-FFF2-40B4-BE49-F238E27FC236}">
                <a16:creationId xmlns:a16="http://schemas.microsoft.com/office/drawing/2014/main" id="{BF4C6DC1-FEB3-1879-27CC-9378D9DBE739}"/>
              </a:ext>
            </a:extLst>
          </p:cNvPr>
          <p:cNvSpPr/>
          <p:nvPr/>
        </p:nvSpPr>
        <p:spPr>
          <a:xfrm>
            <a:off x="458960" y="3862560"/>
            <a:ext cx="91440" cy="91440"/>
          </a:xfrm>
          <a:prstGeom prst="ellipse">
            <a:avLst/>
          </a:prstGeom>
          <a:solidFill>
            <a:srgbClr val="D5837C"/>
          </a:solidFill>
          <a:ln w="38100" cap="flat" cmpd="sng">
            <a:solidFill>
              <a:srgbClr val="F0CA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851D364-D983-F593-52FD-4EE7448F0BC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653315"/>
            <a:ext cx="3092711" cy="2978103"/>
          </a:xfrm>
          <a:prstGeom prst="ellipse">
            <a:avLst/>
          </a:prstGeom>
          <a:effectLst>
            <a:outerShdw dist="38100" dir="2700000" algn="tl" rotWithShape="0">
              <a:srgbClr val="F57013"/>
            </a:outerShdw>
          </a:effectLst>
        </p:spPr>
      </p:pic>
      <p:pic>
        <p:nvPicPr>
          <p:cNvPr id="24" name="Graphic 23" descr="An organic corner shape">
            <a:extLst>
              <a:ext uri="{FF2B5EF4-FFF2-40B4-BE49-F238E27FC236}">
                <a16:creationId xmlns:a16="http://schemas.microsoft.com/office/drawing/2014/main" id="{6092F121-4F45-7E22-19CF-E7E2968B90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659919" y="-129092"/>
            <a:ext cx="2617976" cy="261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1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5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3" grpId="0" animBg="1"/>
      <p:bldP spid="4" grpId="0"/>
      <p:bldP spid="12" grpId="0" animBg="1"/>
      <p:bldP spid="13" grpId="0"/>
      <p:bldP spid="14" grpId="0"/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402;p17">
            <a:extLst>
              <a:ext uri="{FF2B5EF4-FFF2-40B4-BE49-F238E27FC236}">
                <a16:creationId xmlns:a16="http://schemas.microsoft.com/office/drawing/2014/main" id="{1C2DFB7F-7A92-3F88-1E49-93DB9374CCA9}"/>
              </a:ext>
            </a:extLst>
          </p:cNvPr>
          <p:cNvCxnSpPr>
            <a:cxnSpLocks/>
          </p:cNvCxnSpPr>
          <p:nvPr/>
        </p:nvCxnSpPr>
        <p:spPr>
          <a:xfrm>
            <a:off x="2215100" y="1269390"/>
            <a:ext cx="1034912" cy="31166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338;p17">
            <a:extLst>
              <a:ext uri="{FF2B5EF4-FFF2-40B4-BE49-F238E27FC236}">
                <a16:creationId xmlns:a16="http://schemas.microsoft.com/office/drawing/2014/main" id="{E70528EE-47E4-990F-9E5C-10CCB60496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34343"/>
                </a:solidFill>
              </a:rPr>
              <a:t>Related Work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52647FB-D87E-3FB2-0891-8FC05B76031F}"/>
              </a:ext>
            </a:extLst>
          </p:cNvPr>
          <p:cNvGrpSpPr/>
          <p:nvPr/>
        </p:nvGrpSpPr>
        <p:grpSpPr>
          <a:xfrm>
            <a:off x="444811" y="996691"/>
            <a:ext cx="3486639" cy="1548155"/>
            <a:chOff x="444811" y="996691"/>
            <a:chExt cx="3486639" cy="1548155"/>
          </a:xfrm>
        </p:grpSpPr>
        <p:grpSp>
          <p:nvGrpSpPr>
            <p:cNvPr id="28" name="Google Shape;382;p17">
              <a:extLst>
                <a:ext uri="{FF2B5EF4-FFF2-40B4-BE49-F238E27FC236}">
                  <a16:creationId xmlns:a16="http://schemas.microsoft.com/office/drawing/2014/main" id="{402A104A-8F03-435D-9A67-EA4EC617D1E7}"/>
                </a:ext>
              </a:extLst>
            </p:cNvPr>
            <p:cNvGrpSpPr/>
            <p:nvPr/>
          </p:nvGrpSpPr>
          <p:grpSpPr>
            <a:xfrm>
              <a:off x="444811" y="996691"/>
              <a:ext cx="3486639" cy="1548155"/>
              <a:chOff x="444811" y="996691"/>
              <a:chExt cx="3486639" cy="1548155"/>
            </a:xfrm>
          </p:grpSpPr>
          <p:sp>
            <p:nvSpPr>
              <p:cNvPr id="29" name="Google Shape;383;p17">
                <a:extLst>
                  <a:ext uri="{FF2B5EF4-FFF2-40B4-BE49-F238E27FC236}">
                    <a16:creationId xmlns:a16="http://schemas.microsoft.com/office/drawing/2014/main" id="{BD8FB6F5-E083-759E-1A63-B3F1E6AE0E92}"/>
                  </a:ext>
                </a:extLst>
              </p:cNvPr>
              <p:cNvSpPr txBox="1"/>
              <p:nvPr/>
            </p:nvSpPr>
            <p:spPr>
              <a:xfrm>
                <a:off x="447012" y="996691"/>
                <a:ext cx="2061000" cy="5621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rgbClr val="434343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CV-BASED POTATO DEFECT DETECTION</a:t>
                </a:r>
              </a:p>
            </p:txBody>
          </p:sp>
          <p:sp>
            <p:nvSpPr>
              <p:cNvPr id="30" name="Google Shape;384;p17">
                <a:extLst>
                  <a:ext uri="{FF2B5EF4-FFF2-40B4-BE49-F238E27FC236}">
                    <a16:creationId xmlns:a16="http://schemas.microsoft.com/office/drawing/2014/main" id="{2D4AD941-CD7F-29DD-F6A7-845F1E0EFA0C}"/>
                  </a:ext>
                </a:extLst>
              </p:cNvPr>
              <p:cNvSpPr txBox="1"/>
              <p:nvPr/>
            </p:nvSpPr>
            <p:spPr>
              <a:xfrm>
                <a:off x="444811" y="1794869"/>
                <a:ext cx="2805201" cy="7499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rgbClr val="434343"/>
                    </a:solidFill>
                    <a:latin typeface="Montserrat" panose="00000500000000000000" pitchFamily="50" charset="0"/>
                    <a:ea typeface="Roboto" pitchFamily="2" charset="0"/>
                    <a:cs typeface="Roboto"/>
                    <a:sym typeface="Roboto"/>
                  </a:rPr>
                  <a:t>Defect Detection with SVM and ANN.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500" dirty="0">
                  <a:solidFill>
                    <a:srgbClr val="434343"/>
                  </a:solidFill>
                  <a:latin typeface="Montserrat" panose="00000500000000000000" pitchFamily="50" charset="0"/>
                  <a:ea typeface="Roboto" pitchFamily="2" charset="0"/>
                  <a:cs typeface="Roboto"/>
                  <a:sym typeface="Robot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rgbClr val="434343"/>
                    </a:solidFill>
                    <a:latin typeface="Montserrat" panose="00000500000000000000" pitchFamily="50" charset="0"/>
                    <a:ea typeface="Roboto" pitchFamily="2" charset="0"/>
                    <a:cs typeface="Roboto"/>
                    <a:sym typeface="Roboto"/>
                  </a:rPr>
                  <a:t>    Results have lesser accuracy.</a:t>
                </a:r>
                <a:br>
                  <a:rPr lang="en-US" sz="1200" dirty="0">
                    <a:solidFill>
                      <a:srgbClr val="434343"/>
                    </a:solidFill>
                    <a:latin typeface="Montserrat" panose="00000500000000000000" pitchFamily="50" charset="0"/>
                    <a:ea typeface="Roboto" pitchFamily="2" charset="0"/>
                    <a:cs typeface="Roboto"/>
                    <a:sym typeface="Roboto"/>
                  </a:rPr>
                </a:br>
                <a:r>
                  <a:rPr lang="en-US" sz="1200" dirty="0">
                    <a:solidFill>
                      <a:srgbClr val="434343"/>
                    </a:solidFill>
                    <a:latin typeface="Montserrat" panose="00000500000000000000" pitchFamily="50" charset="0"/>
                    <a:ea typeface="Roboto" pitchFamily="2" charset="0"/>
                    <a:cs typeface="Roboto"/>
                    <a:sym typeface="Roboto"/>
                  </a:rPr>
                  <a:t>    Low Performance.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200" dirty="0">
                  <a:solidFill>
                    <a:srgbClr val="434343"/>
                  </a:solidFill>
                  <a:latin typeface="Montserrat" panose="00000500000000000000" pitchFamily="50" charset="0"/>
                  <a:ea typeface="Roboto" pitchFamily="2" charset="0"/>
                  <a:cs typeface="Roboto"/>
                  <a:sym typeface="Roboto"/>
                </a:endParaRPr>
              </a:p>
            </p:txBody>
          </p:sp>
          <p:sp>
            <p:nvSpPr>
              <p:cNvPr id="31" name="Google Shape;386;p17">
                <a:extLst>
                  <a:ext uri="{FF2B5EF4-FFF2-40B4-BE49-F238E27FC236}">
                    <a16:creationId xmlns:a16="http://schemas.microsoft.com/office/drawing/2014/main" id="{B6D61B99-995C-4AB1-3196-8486845ECFC1}"/>
                  </a:ext>
                </a:extLst>
              </p:cNvPr>
              <p:cNvSpPr/>
              <p:nvPr/>
            </p:nvSpPr>
            <p:spPr>
              <a:xfrm>
                <a:off x="3245650" y="1179175"/>
                <a:ext cx="685800" cy="685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70" b="1" dirty="0">
                    <a:solidFill>
                      <a:schemeClr val="bg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90%</a:t>
                </a:r>
                <a:endParaRPr sz="137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pic>
          <p:nvPicPr>
            <p:cNvPr id="43" name="Graphic 42" descr="Close with solid fill">
              <a:extLst>
                <a:ext uri="{FF2B5EF4-FFF2-40B4-BE49-F238E27FC236}">
                  <a16:creationId xmlns:a16="http://schemas.microsoft.com/office/drawing/2014/main" id="{546B47E0-278F-2D1A-DDCD-9B744767E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2450" y="2159241"/>
              <a:ext cx="109728" cy="109728"/>
            </a:xfrm>
            <a:prstGeom prst="rect">
              <a:avLst/>
            </a:prstGeom>
          </p:spPr>
        </p:pic>
        <p:pic>
          <p:nvPicPr>
            <p:cNvPr id="45" name="Graphic 44" descr="Close with solid fill">
              <a:extLst>
                <a:ext uri="{FF2B5EF4-FFF2-40B4-BE49-F238E27FC236}">
                  <a16:creationId xmlns:a16="http://schemas.microsoft.com/office/drawing/2014/main" id="{AF52179A-9F10-CDF2-4A7D-1771BDA97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2450" y="2342995"/>
              <a:ext cx="109728" cy="109728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C9EA63F-1D9B-8ACF-5252-EEAC17310956}"/>
              </a:ext>
            </a:extLst>
          </p:cNvPr>
          <p:cNvGrpSpPr/>
          <p:nvPr/>
        </p:nvGrpSpPr>
        <p:grpSpPr>
          <a:xfrm>
            <a:off x="-57150" y="3070321"/>
            <a:ext cx="3988600" cy="1102024"/>
            <a:chOff x="-57150" y="3070321"/>
            <a:chExt cx="3988600" cy="1102024"/>
          </a:xfrm>
        </p:grpSpPr>
        <p:cxnSp>
          <p:nvCxnSpPr>
            <p:cNvPr id="27" name="Google Shape;404;p17">
              <a:extLst>
                <a:ext uri="{FF2B5EF4-FFF2-40B4-BE49-F238E27FC236}">
                  <a16:creationId xmlns:a16="http://schemas.microsoft.com/office/drawing/2014/main" id="{9A567F80-38A5-966B-FB90-7A80DE2112D2}"/>
                </a:ext>
              </a:extLst>
            </p:cNvPr>
            <p:cNvCxnSpPr>
              <a:cxnSpLocks/>
            </p:cNvCxnSpPr>
            <p:nvPr/>
          </p:nvCxnSpPr>
          <p:spPr>
            <a:xfrm>
              <a:off x="2235334" y="3413225"/>
              <a:ext cx="1357554" cy="12700"/>
            </a:xfrm>
            <a:prstGeom prst="bentConnector3">
              <a:avLst>
                <a:gd name="adj1" fmla="val 110536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303EB8D-5015-27DB-AC58-9CB045F9F3B2}"/>
                </a:ext>
              </a:extLst>
            </p:cNvPr>
            <p:cNvGrpSpPr/>
            <p:nvPr/>
          </p:nvGrpSpPr>
          <p:grpSpPr>
            <a:xfrm>
              <a:off x="-57150" y="3070321"/>
              <a:ext cx="3988600" cy="1102024"/>
              <a:chOff x="-57150" y="3070321"/>
              <a:chExt cx="3988600" cy="1102024"/>
            </a:xfrm>
          </p:grpSpPr>
          <p:grpSp>
            <p:nvGrpSpPr>
              <p:cNvPr id="32" name="Google Shape;392;p17">
                <a:extLst>
                  <a:ext uri="{FF2B5EF4-FFF2-40B4-BE49-F238E27FC236}">
                    <a16:creationId xmlns:a16="http://schemas.microsoft.com/office/drawing/2014/main" id="{E782A342-86BE-F72D-A474-19741DF3ACA2}"/>
                  </a:ext>
                </a:extLst>
              </p:cNvPr>
              <p:cNvGrpSpPr/>
              <p:nvPr/>
            </p:nvGrpSpPr>
            <p:grpSpPr>
              <a:xfrm>
                <a:off x="-57150" y="3070321"/>
                <a:ext cx="3988600" cy="1102024"/>
                <a:chOff x="-57150" y="3213200"/>
                <a:chExt cx="3988600" cy="963514"/>
              </a:xfrm>
            </p:grpSpPr>
            <p:sp>
              <p:nvSpPr>
                <p:cNvPr id="33" name="Google Shape;393;p17">
                  <a:extLst>
                    <a:ext uri="{FF2B5EF4-FFF2-40B4-BE49-F238E27FC236}">
                      <a16:creationId xmlns:a16="http://schemas.microsoft.com/office/drawing/2014/main" id="{44D393C8-63BC-858B-EAF8-068E7C90A3DB}"/>
                    </a:ext>
                  </a:extLst>
                </p:cNvPr>
                <p:cNvSpPr txBox="1"/>
                <p:nvPr/>
              </p:nvSpPr>
              <p:spPr>
                <a:xfrm>
                  <a:off x="444811" y="3251394"/>
                  <a:ext cx="2061000" cy="49151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 err="1">
                      <a:solidFill>
                        <a:srgbClr val="434343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QualitasTech</a:t>
                  </a:r>
                  <a:r>
                    <a:rPr lang="en-US" sz="1800" b="1" dirty="0">
                      <a:solidFill>
                        <a:srgbClr val="434343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 QA System</a:t>
                  </a:r>
                </a:p>
              </p:txBody>
            </p:sp>
            <p:sp>
              <p:nvSpPr>
                <p:cNvPr id="34" name="Google Shape;394;p17">
                  <a:extLst>
                    <a:ext uri="{FF2B5EF4-FFF2-40B4-BE49-F238E27FC236}">
                      <a16:creationId xmlns:a16="http://schemas.microsoft.com/office/drawing/2014/main" id="{456B95B5-1E1A-2287-56A0-8C460DDB96D4}"/>
                    </a:ext>
                  </a:extLst>
                </p:cNvPr>
                <p:cNvSpPr txBox="1"/>
                <p:nvPr/>
              </p:nvSpPr>
              <p:spPr>
                <a:xfrm>
                  <a:off x="-57150" y="3665514"/>
                  <a:ext cx="2061000" cy="511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dirty="0">
                      <a:solidFill>
                        <a:srgbClr val="434343"/>
                      </a:solidFill>
                      <a:latin typeface="Montserrat" panose="00000500000000000000" pitchFamily="50" charset="0"/>
                      <a:ea typeface="Roboto"/>
                      <a:cs typeface="Roboto"/>
                      <a:sym typeface="Roboto"/>
                    </a:rPr>
                    <a:t>More expensive.</a:t>
                  </a:r>
                </a:p>
              </p:txBody>
            </p:sp>
            <p:sp>
              <p:nvSpPr>
                <p:cNvPr id="42" name="Google Shape;396;p17">
                  <a:extLst>
                    <a:ext uri="{FF2B5EF4-FFF2-40B4-BE49-F238E27FC236}">
                      <a16:creationId xmlns:a16="http://schemas.microsoft.com/office/drawing/2014/main" id="{A262DF62-9C2B-B788-3A66-07458F85EAE3}"/>
                    </a:ext>
                  </a:extLst>
                </p:cNvPr>
                <p:cNvSpPr/>
                <p:nvPr/>
              </p:nvSpPr>
              <p:spPr>
                <a:xfrm>
                  <a:off x="3245650" y="3213200"/>
                  <a:ext cx="685800" cy="599603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 dirty="0">
                      <a:solidFill>
                        <a:schemeClr val="bg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99%</a:t>
                  </a:r>
                  <a:endParaRPr b="1" dirty="0">
                    <a:solidFill>
                      <a:schemeClr val="bg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</p:grpSp>
          <p:pic>
            <p:nvPicPr>
              <p:cNvPr id="53" name="Graphic 52" descr="Close with solid fill">
                <a:extLst>
                  <a:ext uri="{FF2B5EF4-FFF2-40B4-BE49-F238E27FC236}">
                    <a16:creationId xmlns:a16="http://schemas.microsoft.com/office/drawing/2014/main" id="{FC9F5161-2107-D3C5-15DD-50143FF67D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52450" y="3834264"/>
                <a:ext cx="109728" cy="109728"/>
              </a:xfrm>
              <a:prstGeom prst="rect">
                <a:avLst/>
              </a:prstGeom>
            </p:spPr>
          </p:pic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FF0DBEF-600D-AC97-7CE7-31543D2F09F2}"/>
              </a:ext>
            </a:extLst>
          </p:cNvPr>
          <p:cNvGrpSpPr/>
          <p:nvPr/>
        </p:nvGrpSpPr>
        <p:grpSpPr>
          <a:xfrm>
            <a:off x="4437191" y="1487603"/>
            <a:ext cx="4259797" cy="2509005"/>
            <a:chOff x="4437191" y="1487603"/>
            <a:chExt cx="4259797" cy="2509005"/>
          </a:xfrm>
        </p:grpSpPr>
        <p:cxnSp>
          <p:nvCxnSpPr>
            <p:cNvPr id="46" name="Google Shape;402;p17">
              <a:extLst>
                <a:ext uri="{FF2B5EF4-FFF2-40B4-BE49-F238E27FC236}">
                  <a16:creationId xmlns:a16="http://schemas.microsoft.com/office/drawing/2014/main" id="{09EA91A5-1BC5-7348-895A-7C77575857CB}"/>
                </a:ext>
              </a:extLst>
            </p:cNvPr>
            <p:cNvCxnSpPr>
              <a:cxnSpLocks/>
            </p:cNvCxnSpPr>
            <p:nvPr/>
          </p:nvCxnSpPr>
          <p:spPr>
            <a:xfrm>
              <a:off x="6498191" y="2112516"/>
              <a:ext cx="1838800" cy="93450"/>
            </a:xfrm>
            <a:prstGeom prst="bentConnector3">
              <a:avLst>
                <a:gd name="adj1" fmla="val 106741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7A2CE38-3164-8543-A126-685C156C0DBC}"/>
                </a:ext>
              </a:extLst>
            </p:cNvPr>
            <p:cNvGrpSpPr/>
            <p:nvPr/>
          </p:nvGrpSpPr>
          <p:grpSpPr>
            <a:xfrm>
              <a:off x="7285166" y="1487603"/>
              <a:ext cx="1411822" cy="2509005"/>
              <a:chOff x="7277984" y="3029608"/>
              <a:chExt cx="1411822" cy="2509005"/>
            </a:xfrm>
          </p:grpSpPr>
          <p:grpSp>
            <p:nvGrpSpPr>
              <p:cNvPr id="55" name="Google Shape;867;p21">
                <a:extLst>
                  <a:ext uri="{FF2B5EF4-FFF2-40B4-BE49-F238E27FC236}">
                    <a16:creationId xmlns:a16="http://schemas.microsoft.com/office/drawing/2014/main" id="{1EA5D324-F36A-6648-62CD-0F41B41D4B0F}"/>
                  </a:ext>
                </a:extLst>
              </p:cNvPr>
              <p:cNvGrpSpPr/>
              <p:nvPr/>
            </p:nvGrpSpPr>
            <p:grpSpPr>
              <a:xfrm>
                <a:off x="7361085" y="3029608"/>
                <a:ext cx="1241458" cy="1522539"/>
                <a:chOff x="3659750" y="1063574"/>
                <a:chExt cx="1812300" cy="2222626"/>
              </a:xfrm>
            </p:grpSpPr>
            <p:sp>
              <p:nvSpPr>
                <p:cNvPr id="67" name="Google Shape;868;p21">
                  <a:extLst>
                    <a:ext uri="{FF2B5EF4-FFF2-40B4-BE49-F238E27FC236}">
                      <a16:creationId xmlns:a16="http://schemas.microsoft.com/office/drawing/2014/main" id="{4883FCB7-D5BB-EB14-850A-D7A0D06DD4B5}"/>
                    </a:ext>
                  </a:extLst>
                </p:cNvPr>
                <p:cNvSpPr/>
                <p:nvPr/>
              </p:nvSpPr>
              <p:spPr>
                <a:xfrm>
                  <a:off x="4392850" y="2781300"/>
                  <a:ext cx="346200" cy="5049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8" name="Google Shape;869;p21">
                  <a:extLst>
                    <a:ext uri="{FF2B5EF4-FFF2-40B4-BE49-F238E27FC236}">
                      <a16:creationId xmlns:a16="http://schemas.microsoft.com/office/drawing/2014/main" id="{DE8D9694-0DB7-0BEB-2CE6-38B02040A656}"/>
                    </a:ext>
                  </a:extLst>
                </p:cNvPr>
                <p:cNvSpPr/>
                <p:nvPr/>
              </p:nvSpPr>
              <p:spPr>
                <a:xfrm>
                  <a:off x="3659750" y="1063574"/>
                  <a:ext cx="1812300" cy="1812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6" name="Google Shape;870;p21">
                <a:extLst>
                  <a:ext uri="{FF2B5EF4-FFF2-40B4-BE49-F238E27FC236}">
                    <a16:creationId xmlns:a16="http://schemas.microsoft.com/office/drawing/2014/main" id="{E1536718-0287-1EEE-644F-25EDC1D5EFBB}"/>
                  </a:ext>
                </a:extLst>
              </p:cNvPr>
              <p:cNvGrpSpPr/>
              <p:nvPr/>
            </p:nvGrpSpPr>
            <p:grpSpPr>
              <a:xfrm>
                <a:off x="7459732" y="3123291"/>
                <a:ext cx="1044130" cy="1044131"/>
                <a:chOff x="783588" y="2074225"/>
                <a:chExt cx="1171500" cy="1171500"/>
              </a:xfrm>
            </p:grpSpPr>
            <p:sp>
              <p:nvSpPr>
                <p:cNvPr id="65" name="Google Shape;871;p21">
                  <a:extLst>
                    <a:ext uri="{FF2B5EF4-FFF2-40B4-BE49-F238E27FC236}">
                      <a16:creationId xmlns:a16="http://schemas.microsoft.com/office/drawing/2014/main" id="{9C907671-E23D-06A6-53B7-974298B14132}"/>
                    </a:ext>
                  </a:extLst>
                </p:cNvPr>
                <p:cNvSpPr/>
                <p:nvPr/>
              </p:nvSpPr>
              <p:spPr>
                <a:xfrm>
                  <a:off x="783588" y="2074225"/>
                  <a:ext cx="1171500" cy="1171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6" name="Google Shape;872;p21">
                  <a:extLst>
                    <a:ext uri="{FF2B5EF4-FFF2-40B4-BE49-F238E27FC236}">
                      <a16:creationId xmlns:a16="http://schemas.microsoft.com/office/drawing/2014/main" id="{36F43AAF-4927-45D7-9F10-01F1644D3929}"/>
                    </a:ext>
                  </a:extLst>
                </p:cNvPr>
                <p:cNvSpPr/>
                <p:nvPr/>
              </p:nvSpPr>
              <p:spPr>
                <a:xfrm>
                  <a:off x="783588" y="2074225"/>
                  <a:ext cx="1171500" cy="1171500"/>
                </a:xfrm>
                <a:prstGeom prst="pie">
                  <a:avLst>
                    <a:gd name="adj1" fmla="val 16261269"/>
                    <a:gd name="adj2" fmla="val 15718095"/>
                  </a:avLst>
                </a:prstGeom>
                <a:solidFill>
                  <a:srgbClr val="FAC75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7" name="Google Shape;873;p21">
                <a:extLst>
                  <a:ext uri="{FF2B5EF4-FFF2-40B4-BE49-F238E27FC236}">
                    <a16:creationId xmlns:a16="http://schemas.microsoft.com/office/drawing/2014/main" id="{A32DDB8B-9F22-2BDA-D483-D1D51144EC8C}"/>
                  </a:ext>
                </a:extLst>
              </p:cNvPr>
              <p:cNvGrpSpPr/>
              <p:nvPr/>
            </p:nvGrpSpPr>
            <p:grpSpPr>
              <a:xfrm>
                <a:off x="7277984" y="4552147"/>
                <a:ext cx="1411822" cy="986466"/>
                <a:chOff x="3538438" y="3286200"/>
                <a:chExt cx="2061000" cy="1440058"/>
              </a:xfrm>
            </p:grpSpPr>
            <p:grpSp>
              <p:nvGrpSpPr>
                <p:cNvPr id="61" name="Google Shape;874;p21">
                  <a:extLst>
                    <a:ext uri="{FF2B5EF4-FFF2-40B4-BE49-F238E27FC236}">
                      <a16:creationId xmlns:a16="http://schemas.microsoft.com/office/drawing/2014/main" id="{44D5601B-9278-3CEC-C386-D01CB7582D25}"/>
                    </a:ext>
                  </a:extLst>
                </p:cNvPr>
                <p:cNvGrpSpPr/>
                <p:nvPr/>
              </p:nvGrpSpPr>
              <p:grpSpPr>
                <a:xfrm>
                  <a:off x="3538438" y="3938125"/>
                  <a:ext cx="2061000" cy="788134"/>
                  <a:chOff x="3538438" y="3938125"/>
                  <a:chExt cx="2061000" cy="788134"/>
                </a:xfrm>
              </p:grpSpPr>
              <p:sp>
                <p:nvSpPr>
                  <p:cNvPr id="63" name="Google Shape;875;p21">
                    <a:extLst>
                      <a:ext uri="{FF2B5EF4-FFF2-40B4-BE49-F238E27FC236}">
                        <a16:creationId xmlns:a16="http://schemas.microsoft.com/office/drawing/2014/main" id="{149D26D3-BEAF-5DE5-797C-D7C6E904E250}"/>
                      </a:ext>
                    </a:extLst>
                  </p:cNvPr>
                  <p:cNvSpPr txBox="1"/>
                  <p:nvPr/>
                </p:nvSpPr>
                <p:spPr>
                  <a:xfrm>
                    <a:off x="3538438" y="3938125"/>
                    <a:ext cx="2061000" cy="2739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1" dirty="0">
                      <a:solidFill>
                        <a:schemeClr val="bg1"/>
                      </a:solidFill>
                      <a:latin typeface="Fira Sans Extra Condensed" panose="020B0503050000020004"/>
                      <a:ea typeface="Fira Sans Extra Condensed" panose="020B0503050000020004"/>
                      <a:cs typeface="Fira Sans Extra Condensed" panose="020B0503050000020004"/>
                      <a:sym typeface="Fira Sans Extra Condensed" panose="020B0503050000020004"/>
                    </a:endParaRPr>
                  </a:p>
                </p:txBody>
              </p:sp>
              <p:sp>
                <p:nvSpPr>
                  <p:cNvPr id="64" name="Google Shape;876;p21">
                    <a:extLst>
                      <a:ext uri="{FF2B5EF4-FFF2-40B4-BE49-F238E27FC236}">
                        <a16:creationId xmlns:a16="http://schemas.microsoft.com/office/drawing/2014/main" id="{DFFCCC67-7949-7FBA-7AC4-2AB0BEDC64ED}"/>
                      </a:ext>
                    </a:extLst>
                  </p:cNvPr>
                  <p:cNvSpPr txBox="1"/>
                  <p:nvPr/>
                </p:nvSpPr>
                <p:spPr>
                  <a:xfrm>
                    <a:off x="3538438" y="4221358"/>
                    <a:ext cx="2061000" cy="5049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>
                      <a:solidFill>
                        <a:schemeClr val="bg1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</p:grpSp>
            <p:sp>
              <p:nvSpPr>
                <p:cNvPr id="62" name="Google Shape;877;p21">
                  <a:extLst>
                    <a:ext uri="{FF2B5EF4-FFF2-40B4-BE49-F238E27FC236}">
                      <a16:creationId xmlns:a16="http://schemas.microsoft.com/office/drawing/2014/main" id="{08888399-5F42-5BFF-81C5-55D762EDE0D7}"/>
                    </a:ext>
                  </a:extLst>
                </p:cNvPr>
                <p:cNvSpPr txBox="1"/>
                <p:nvPr/>
              </p:nvSpPr>
              <p:spPr>
                <a:xfrm>
                  <a:off x="3665850" y="3286200"/>
                  <a:ext cx="1812300" cy="498900"/>
                </a:xfrm>
                <a:prstGeom prst="rect">
                  <a:avLst/>
                </a:prstGeom>
                <a:solidFill>
                  <a:srgbClr val="FAC75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2400" b="1" dirty="0">
                      <a:solidFill>
                        <a:schemeClr val="bg1"/>
                      </a:solidFill>
                      <a:latin typeface="Fira Sans Extra Condensed" panose="020B0503050000020004"/>
                      <a:ea typeface="Fira Sans Extra Condensed" panose="020B0503050000020004"/>
                      <a:cs typeface="Fira Sans Extra Condensed" panose="020B0503050000020004"/>
                      <a:sym typeface="Fira Sans Extra Condensed" panose="020B0503050000020004"/>
                    </a:rPr>
                    <a:t>99%</a:t>
                  </a:r>
                  <a:endParaRPr sz="2400" b="1" dirty="0">
                    <a:solidFill>
                      <a:schemeClr val="bg1"/>
                    </a:solidFill>
                    <a:latin typeface="Fira Sans Extra Condensed" panose="020B0503050000020004"/>
                    <a:ea typeface="Fira Sans Extra Condensed" panose="020B0503050000020004"/>
                    <a:cs typeface="Fira Sans Extra Condensed" panose="020B0503050000020004"/>
                    <a:sym typeface="Fira Sans Extra Condensed" panose="020B0503050000020004"/>
                  </a:endParaRPr>
                </a:p>
              </p:txBody>
            </p:sp>
          </p:grpSp>
          <p:grpSp>
            <p:nvGrpSpPr>
              <p:cNvPr id="58" name="Google Shape;889;p21">
                <a:extLst>
                  <a:ext uri="{FF2B5EF4-FFF2-40B4-BE49-F238E27FC236}">
                    <a16:creationId xmlns:a16="http://schemas.microsoft.com/office/drawing/2014/main" id="{2BB3564D-5BE2-ED2C-F234-1FEC24B3BB35}"/>
                  </a:ext>
                </a:extLst>
              </p:cNvPr>
              <p:cNvGrpSpPr/>
              <p:nvPr/>
            </p:nvGrpSpPr>
            <p:grpSpPr>
              <a:xfrm>
                <a:off x="7859302" y="3317444"/>
                <a:ext cx="244963" cy="455360"/>
                <a:chOff x="4387050" y="1483758"/>
                <a:chExt cx="357600" cy="664742"/>
              </a:xfrm>
            </p:grpSpPr>
            <p:sp>
              <p:nvSpPr>
                <p:cNvPr id="59" name="Google Shape;890;p21">
                  <a:extLst>
                    <a:ext uri="{FF2B5EF4-FFF2-40B4-BE49-F238E27FC236}">
                      <a16:creationId xmlns:a16="http://schemas.microsoft.com/office/drawing/2014/main" id="{85776547-1B25-31B3-8BCB-2CF3752BAE96}"/>
                    </a:ext>
                  </a:extLst>
                </p:cNvPr>
                <p:cNvSpPr/>
                <p:nvPr/>
              </p:nvSpPr>
              <p:spPr>
                <a:xfrm>
                  <a:off x="4387050" y="1790900"/>
                  <a:ext cx="357600" cy="357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0" name="Google Shape;891;p21">
                  <a:extLst>
                    <a:ext uri="{FF2B5EF4-FFF2-40B4-BE49-F238E27FC236}">
                      <a16:creationId xmlns:a16="http://schemas.microsoft.com/office/drawing/2014/main" id="{24ABD84F-B865-CB83-CBA1-0E261BA2BB88}"/>
                    </a:ext>
                  </a:extLst>
                </p:cNvPr>
                <p:cNvSpPr/>
                <p:nvPr/>
              </p:nvSpPr>
              <p:spPr>
                <a:xfrm rot="10307693">
                  <a:off x="4464627" y="1483758"/>
                  <a:ext cx="114246" cy="43801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69" name="Google Shape;393;p17">
              <a:extLst>
                <a:ext uri="{FF2B5EF4-FFF2-40B4-BE49-F238E27FC236}">
                  <a16:creationId xmlns:a16="http://schemas.microsoft.com/office/drawing/2014/main" id="{8388C34C-1062-A273-9787-C3FBC3DDC5A7}"/>
                </a:ext>
              </a:extLst>
            </p:cNvPr>
            <p:cNvSpPr txBox="1"/>
            <p:nvPr/>
          </p:nvSpPr>
          <p:spPr>
            <a:xfrm>
              <a:off x="4437191" y="2099809"/>
              <a:ext cx="2061000" cy="3170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43434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AI DEFECT DETECTION SYSTEM</a:t>
              </a:r>
            </a:p>
          </p:txBody>
        </p:sp>
        <p:sp>
          <p:nvSpPr>
            <p:cNvPr id="70" name="Google Shape;384;p17">
              <a:extLst>
                <a:ext uri="{FF2B5EF4-FFF2-40B4-BE49-F238E27FC236}">
                  <a16:creationId xmlns:a16="http://schemas.microsoft.com/office/drawing/2014/main" id="{5F167827-8544-1F88-A58D-391949A771F5}"/>
                </a:ext>
              </a:extLst>
            </p:cNvPr>
            <p:cNvSpPr txBox="1"/>
            <p:nvPr/>
          </p:nvSpPr>
          <p:spPr>
            <a:xfrm>
              <a:off x="4540027" y="2601921"/>
              <a:ext cx="2805201" cy="7499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34343"/>
                  </a:solidFill>
                  <a:latin typeface="Montserrat" panose="00000500000000000000" pitchFamily="50" charset="0"/>
                  <a:ea typeface="Roboto" pitchFamily="2" charset="0"/>
                  <a:cs typeface="Roboto"/>
                  <a:sym typeface="Roboto"/>
                </a:rPr>
                <a:t> Results have high accuracy.</a:t>
              </a:r>
              <a:br>
                <a:rPr lang="en-US" sz="1200" dirty="0">
                  <a:solidFill>
                    <a:srgbClr val="434343"/>
                  </a:solidFill>
                  <a:latin typeface="Montserrat" panose="00000500000000000000" pitchFamily="50" charset="0"/>
                  <a:ea typeface="Roboto" pitchFamily="2" charset="0"/>
                  <a:cs typeface="Roboto"/>
                  <a:sym typeface="Roboto"/>
                </a:rPr>
              </a:br>
              <a:r>
                <a:rPr lang="en-US" sz="1200" dirty="0">
                  <a:solidFill>
                    <a:srgbClr val="434343"/>
                  </a:solidFill>
                  <a:latin typeface="Montserrat" panose="00000500000000000000" pitchFamily="50" charset="0"/>
                  <a:ea typeface="Roboto" pitchFamily="2" charset="0"/>
                  <a:cs typeface="Roboto"/>
                  <a:sym typeface="Roboto"/>
                </a:rPr>
                <a:t> High Performance.</a:t>
              </a:r>
              <a:br>
                <a:rPr lang="en-US" sz="1200" dirty="0">
                  <a:solidFill>
                    <a:srgbClr val="434343"/>
                  </a:solidFill>
                  <a:latin typeface="Montserrat" panose="00000500000000000000" pitchFamily="50" charset="0"/>
                  <a:ea typeface="Roboto" pitchFamily="2" charset="0"/>
                  <a:cs typeface="Roboto"/>
                  <a:sym typeface="Roboto"/>
                </a:rPr>
              </a:br>
              <a:r>
                <a:rPr lang="en-US" sz="1200" dirty="0">
                  <a:solidFill>
                    <a:srgbClr val="434343"/>
                  </a:solidFill>
                  <a:latin typeface="Montserrat" panose="00000500000000000000" pitchFamily="50" charset="0"/>
                  <a:ea typeface="Roboto" pitchFamily="2" charset="0"/>
                  <a:cs typeface="Roboto"/>
                  <a:sym typeface="Roboto"/>
                </a:rPr>
                <a:t> Low Cost.</a:t>
              </a:r>
            </a:p>
          </p:txBody>
        </p:sp>
        <p:pic>
          <p:nvPicPr>
            <p:cNvPr id="71" name="Graphic 70" descr="Checkmark with solid fill">
              <a:extLst>
                <a:ext uri="{FF2B5EF4-FFF2-40B4-BE49-F238E27FC236}">
                  <a16:creationId xmlns:a16="http://schemas.microsoft.com/office/drawing/2014/main" id="{AC6762B3-F1BA-820D-0654-CABA6EC08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17136" y="2757949"/>
              <a:ext cx="109728" cy="109728"/>
            </a:xfrm>
            <a:prstGeom prst="rect">
              <a:avLst/>
            </a:prstGeom>
          </p:spPr>
        </p:pic>
        <p:pic>
          <p:nvPicPr>
            <p:cNvPr id="72" name="Graphic 71" descr="Checkmark with solid fill">
              <a:extLst>
                <a:ext uri="{FF2B5EF4-FFF2-40B4-BE49-F238E27FC236}">
                  <a16:creationId xmlns:a16="http://schemas.microsoft.com/office/drawing/2014/main" id="{3C170E59-754F-8670-9166-4B0F359F1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12272" y="2943012"/>
              <a:ext cx="109728" cy="109728"/>
            </a:xfrm>
            <a:prstGeom prst="rect">
              <a:avLst/>
            </a:prstGeom>
          </p:spPr>
        </p:pic>
        <p:pic>
          <p:nvPicPr>
            <p:cNvPr id="73" name="Graphic 72" descr="Checkmark with solid fill">
              <a:extLst>
                <a:ext uri="{FF2B5EF4-FFF2-40B4-BE49-F238E27FC236}">
                  <a16:creationId xmlns:a16="http://schemas.microsoft.com/office/drawing/2014/main" id="{B7FB15E7-8A09-A18D-E8F9-F287F4ED7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17136" y="3114006"/>
              <a:ext cx="109728" cy="1097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372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26DFA8-21E8-43C7-BEDC-73AD126EF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50" y="2285400"/>
            <a:ext cx="7626300" cy="572700"/>
          </a:xfrm>
        </p:spPr>
        <p:txBody>
          <a:bodyPr/>
          <a:lstStyle/>
          <a:p>
            <a:pPr algn="ctr"/>
            <a:r>
              <a:rPr lang="en-US" sz="6000" dirty="0">
                <a:solidFill>
                  <a:srgbClr val="434343"/>
                </a:solidFill>
              </a:rPr>
              <a:t>Thank you !</a:t>
            </a:r>
            <a:br>
              <a:rPr lang="en-US" sz="6000" dirty="0">
                <a:solidFill>
                  <a:srgbClr val="434343"/>
                </a:solidFill>
              </a:rPr>
            </a:br>
            <a:r>
              <a:rPr lang="en-US" sz="1400" b="0" dirty="0">
                <a:solidFill>
                  <a:srgbClr val="434343"/>
                </a:solidFill>
                <a:latin typeface="Montserrat SemiBold" panose="00000700000000000000" pitchFamily="50" charset="0"/>
              </a:rPr>
              <a:t>Any Questions?</a:t>
            </a:r>
            <a:endParaRPr lang="en-US" sz="4400" b="0" dirty="0">
              <a:solidFill>
                <a:srgbClr val="434343"/>
              </a:solidFill>
              <a:latin typeface="Montserrat SemiBold" panose="000007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1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855;p2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34343"/>
                </a:solidFill>
              </a:rPr>
              <a:t>Introduction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BA68E22-2B9B-4331-7FA2-A27DCE351198}"/>
              </a:ext>
            </a:extLst>
          </p:cNvPr>
          <p:cNvGrpSpPr/>
          <p:nvPr/>
        </p:nvGrpSpPr>
        <p:grpSpPr>
          <a:xfrm>
            <a:off x="3866089" y="2254398"/>
            <a:ext cx="1411822" cy="2509005"/>
            <a:chOff x="6964203" y="1340139"/>
            <a:chExt cx="2061000" cy="3662684"/>
          </a:xfrm>
        </p:grpSpPr>
        <p:grpSp>
          <p:nvGrpSpPr>
            <p:cNvPr id="21" name="Google Shape;867;p21"/>
            <p:cNvGrpSpPr/>
            <p:nvPr/>
          </p:nvGrpSpPr>
          <p:grpSpPr>
            <a:xfrm>
              <a:off x="7085515" y="1340139"/>
              <a:ext cx="1812300" cy="2222626"/>
              <a:chOff x="3659750" y="1063574"/>
              <a:chExt cx="1812300" cy="2222626"/>
            </a:xfrm>
          </p:grpSpPr>
          <p:sp>
            <p:nvSpPr>
              <p:cNvPr id="22" name="Google Shape;868;p21"/>
              <p:cNvSpPr/>
              <p:nvPr/>
            </p:nvSpPr>
            <p:spPr>
              <a:xfrm>
                <a:off x="4392850" y="2781300"/>
                <a:ext cx="346200" cy="504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869;p21"/>
              <p:cNvSpPr/>
              <p:nvPr/>
            </p:nvSpPr>
            <p:spPr>
              <a:xfrm>
                <a:off x="3659750" y="1063574"/>
                <a:ext cx="1812300" cy="181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870;p21"/>
            <p:cNvGrpSpPr/>
            <p:nvPr/>
          </p:nvGrpSpPr>
          <p:grpSpPr>
            <a:xfrm>
              <a:off x="7229521" y="1476899"/>
              <a:ext cx="1524238" cy="1524239"/>
              <a:chOff x="783588" y="2074225"/>
              <a:chExt cx="1171500" cy="1171500"/>
            </a:xfrm>
          </p:grpSpPr>
          <p:sp>
            <p:nvSpPr>
              <p:cNvPr id="25" name="Google Shape;871;p21"/>
              <p:cNvSpPr/>
              <p:nvPr/>
            </p:nvSpPr>
            <p:spPr>
              <a:xfrm>
                <a:off x="783588" y="2074225"/>
                <a:ext cx="1171500" cy="1171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872;p21"/>
              <p:cNvSpPr/>
              <p:nvPr/>
            </p:nvSpPr>
            <p:spPr>
              <a:xfrm>
                <a:off x="783588" y="2074225"/>
                <a:ext cx="1171500" cy="1171500"/>
              </a:xfrm>
              <a:prstGeom prst="pie">
                <a:avLst>
                  <a:gd name="adj1" fmla="val 16261269"/>
                  <a:gd name="adj2" fmla="val 2444775"/>
                </a:avLst>
              </a:prstGeom>
              <a:solidFill>
                <a:srgbClr val="D583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7" name="Google Shape;873;p21"/>
            <p:cNvGrpSpPr/>
            <p:nvPr/>
          </p:nvGrpSpPr>
          <p:grpSpPr>
            <a:xfrm>
              <a:off x="6964203" y="3562765"/>
              <a:ext cx="2061000" cy="1440058"/>
              <a:chOff x="3538438" y="3286200"/>
              <a:chExt cx="2061000" cy="1440058"/>
            </a:xfrm>
          </p:grpSpPr>
          <p:grpSp>
            <p:nvGrpSpPr>
              <p:cNvPr id="28" name="Google Shape;874;p21"/>
              <p:cNvGrpSpPr/>
              <p:nvPr/>
            </p:nvGrpSpPr>
            <p:grpSpPr>
              <a:xfrm>
                <a:off x="3538438" y="3938125"/>
                <a:ext cx="2061000" cy="788134"/>
                <a:chOff x="3538438" y="3938125"/>
                <a:chExt cx="2061000" cy="788134"/>
              </a:xfrm>
            </p:grpSpPr>
            <p:sp>
              <p:nvSpPr>
                <p:cNvPr id="30" name="Google Shape;875;p21"/>
                <p:cNvSpPr txBox="1"/>
                <p:nvPr/>
              </p:nvSpPr>
              <p:spPr>
                <a:xfrm>
                  <a:off x="3538438" y="3938125"/>
                  <a:ext cx="2061000" cy="273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 dirty="0">
                    <a:solidFill>
                      <a:srgbClr val="000000"/>
                    </a:solidFill>
                    <a:latin typeface="Fira Sans Extra Condensed" panose="020B0503050000020004"/>
                    <a:ea typeface="Fira Sans Extra Condensed" panose="020B0503050000020004"/>
                    <a:cs typeface="Fira Sans Extra Condensed" panose="020B0503050000020004"/>
                    <a:sym typeface="Fira Sans Extra Condensed" panose="020B0503050000020004"/>
                  </a:endParaRPr>
                </a:p>
              </p:txBody>
            </p:sp>
            <p:sp>
              <p:nvSpPr>
                <p:cNvPr id="31" name="Google Shape;876;p21"/>
                <p:cNvSpPr txBox="1"/>
                <p:nvPr/>
              </p:nvSpPr>
              <p:spPr>
                <a:xfrm>
                  <a:off x="3538438" y="4221358"/>
                  <a:ext cx="2061000" cy="504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  <p:sp>
            <p:nvSpPr>
              <p:cNvPr id="29" name="Google Shape;877;p21"/>
              <p:cNvSpPr txBox="1"/>
              <p:nvPr/>
            </p:nvSpPr>
            <p:spPr>
              <a:xfrm>
                <a:off x="3665850" y="3286200"/>
                <a:ext cx="1812300" cy="498900"/>
              </a:xfrm>
              <a:prstGeom prst="rect">
                <a:avLst/>
              </a:prstGeom>
              <a:solidFill>
                <a:srgbClr val="D583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2400" b="1" dirty="0">
                    <a:solidFill>
                      <a:schemeClr val="lt1"/>
                    </a:solidFill>
                    <a:latin typeface="Fira Sans Extra Condensed" panose="020B0503050000020004"/>
                    <a:ea typeface="Fira Sans Extra Condensed" panose="020B0503050000020004"/>
                    <a:cs typeface="Fira Sans Extra Condensed" panose="020B0503050000020004"/>
                    <a:sym typeface="Fira Sans Extra Condensed" panose="020B0503050000020004"/>
                  </a:rPr>
                  <a:t>40%</a:t>
                </a:r>
                <a:endParaRPr sz="2400" b="1" dirty="0">
                  <a:solidFill>
                    <a:schemeClr val="lt1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endParaRPr>
              </a:p>
            </p:txBody>
          </p:sp>
        </p:grpSp>
        <p:grpSp>
          <p:nvGrpSpPr>
            <p:cNvPr id="32" name="Google Shape;889;p21"/>
            <p:cNvGrpSpPr/>
            <p:nvPr/>
          </p:nvGrpSpPr>
          <p:grpSpPr>
            <a:xfrm>
              <a:off x="7812815" y="2067465"/>
              <a:ext cx="549776" cy="505411"/>
              <a:chOff x="4387050" y="1790900"/>
              <a:chExt cx="549776" cy="505411"/>
            </a:xfrm>
          </p:grpSpPr>
          <p:sp>
            <p:nvSpPr>
              <p:cNvPr id="33" name="Google Shape;890;p21"/>
              <p:cNvSpPr/>
              <p:nvPr/>
            </p:nvSpPr>
            <p:spPr>
              <a:xfrm>
                <a:off x="4387050" y="1790900"/>
                <a:ext cx="357600" cy="35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891;p21"/>
              <p:cNvSpPr/>
              <p:nvPr/>
            </p:nvSpPr>
            <p:spPr>
              <a:xfrm rot="7838036">
                <a:off x="4676452" y="1891152"/>
                <a:ext cx="114246" cy="438016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1" name="Google Shape;387;p4"/>
          <p:cNvSpPr/>
          <p:nvPr/>
        </p:nvSpPr>
        <p:spPr>
          <a:xfrm>
            <a:off x="240085" y="1408002"/>
            <a:ext cx="153720" cy="142560"/>
          </a:xfrm>
          <a:prstGeom prst="ellipse">
            <a:avLst/>
          </a:prstGeom>
          <a:solidFill>
            <a:srgbClr val="93A597"/>
          </a:solidFill>
          <a:ln w="57225" cap="flat" cmpd="sng">
            <a:solidFill>
              <a:srgbClr val="B9CE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9CEA2"/>
              </a:solidFill>
            </a:endParaRPr>
          </a:p>
        </p:txBody>
      </p:sp>
      <p:sp>
        <p:nvSpPr>
          <p:cNvPr id="44" name="Google Shape;389;p4"/>
          <p:cNvSpPr/>
          <p:nvPr/>
        </p:nvSpPr>
        <p:spPr>
          <a:xfrm>
            <a:off x="627084" y="1256442"/>
            <a:ext cx="7369759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spAutoFit/>
          </a:bodyPr>
          <a:lstStyle/>
          <a:p>
            <a:pPr lvl="0">
              <a:buSzPts val="1800"/>
            </a:pPr>
            <a:r>
              <a:rPr lang="en-US" sz="1600" dirty="0">
                <a:solidFill>
                  <a:srgbClr val="434343"/>
                </a:solidFill>
                <a:latin typeface="Montserrat" panose="00000500000000000000" pitchFamily="50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As the American Society of Quality </a:t>
            </a:r>
            <a:r>
              <a:rPr lang="en-US" sz="1600" dirty="0">
                <a:solidFill>
                  <a:srgbClr val="434343"/>
                </a:solidFill>
                <a:latin typeface="Montserrat" panose="00000500000000000000" pitchFamily="50" charset="0"/>
                <a:ea typeface="Roboto" pitchFamily="2" charset="0"/>
                <a:cs typeface="Electrolize" panose="02000506000000020004"/>
                <a:sym typeface="Electrolize" panose="02000506000000020004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reports</a:t>
            </a:r>
            <a:r>
              <a:rPr lang="en-US" sz="1600" dirty="0">
                <a:solidFill>
                  <a:srgbClr val="434343"/>
                </a:solidFill>
                <a:latin typeface="Montserrat" panose="00000500000000000000" pitchFamily="50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 </a:t>
            </a:r>
            <a:r>
              <a:rPr lang="en-US" sz="1100" dirty="0">
                <a:solidFill>
                  <a:srgbClr val="434343"/>
                </a:solidFill>
                <a:latin typeface="Montserrat" panose="00000500000000000000" pitchFamily="50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[1]</a:t>
            </a:r>
            <a:r>
              <a:rPr lang="en-US" sz="1600" dirty="0">
                <a:solidFill>
                  <a:srgbClr val="434343"/>
                </a:solidFill>
                <a:latin typeface="Montserrat" panose="00000500000000000000" pitchFamily="50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, many organizations have quality-related costs of up to 40% of their total production revenue.</a:t>
            </a:r>
            <a:endParaRPr sz="1600" b="0" i="0" u="none" strike="noStrike" cap="none" dirty="0">
              <a:solidFill>
                <a:srgbClr val="434343"/>
              </a:solidFill>
              <a:latin typeface="Montserrat" panose="00000500000000000000" pitchFamily="50" charset="0"/>
              <a:ea typeface="Roboto" pitchFamily="2" charset="0"/>
              <a:sym typeface="Arial" panose="020B0604020202020204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27085" y="4240183"/>
            <a:ext cx="86594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https://asq.org/quality-resources/cost-of-quality#:~:text=Many%20organizations%20will%20have%20true,10%2D15%25%20of%20operations.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56657" y="4264836"/>
            <a:ext cx="387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434343"/>
                </a:solidFill>
                <a:latin typeface="Electrolize" panose="02000506000000020004"/>
                <a:ea typeface="Electrolize" panose="02000506000000020004"/>
                <a:cs typeface="Electrolize" panose="02000506000000020004"/>
                <a:sym typeface="Electrolize" panose="02000506000000020004"/>
              </a:rPr>
              <a:t>[1] </a:t>
            </a:r>
            <a:endParaRPr lang="en-US" dirty="0">
              <a:solidFill>
                <a:srgbClr val="43434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527;p9">
            <a:extLst>
              <a:ext uri="{FF2B5EF4-FFF2-40B4-BE49-F238E27FC236}">
                <a16:creationId xmlns:a16="http://schemas.microsoft.com/office/drawing/2014/main" id="{49EE7552-218E-6725-3A89-47716272C4F6}"/>
              </a:ext>
            </a:extLst>
          </p:cNvPr>
          <p:cNvSpPr txBox="1"/>
          <p:nvPr/>
        </p:nvSpPr>
        <p:spPr>
          <a:xfrm>
            <a:off x="5136761" y="3715813"/>
            <a:ext cx="20508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434343"/>
                </a:solidFill>
                <a:latin typeface="Montserrat" panose="00000500000000000000" pitchFamily="2" charset="0"/>
                <a:cs typeface="Mongolian Baiti" panose="03000500000000000000" pitchFamily="66" charset="0"/>
                <a:sym typeface="Electrolize"/>
              </a:rPr>
              <a:t>Micro</a:t>
            </a:r>
            <a:br>
              <a:rPr lang="en-US" sz="1800" dirty="0">
                <a:solidFill>
                  <a:srgbClr val="434343"/>
                </a:solidFill>
                <a:latin typeface="Montserrat" panose="00000500000000000000" pitchFamily="2" charset="0"/>
                <a:cs typeface="Mongolian Baiti" panose="03000500000000000000" pitchFamily="66" charset="0"/>
                <a:sym typeface="Electrolize"/>
              </a:rPr>
            </a:br>
            <a:r>
              <a:rPr lang="en-US" sz="1800" dirty="0">
                <a:solidFill>
                  <a:srgbClr val="434343"/>
                </a:solidFill>
                <a:latin typeface="Montserrat" panose="00000500000000000000" pitchFamily="2" charset="0"/>
                <a:cs typeface="Mongolian Baiti" panose="03000500000000000000" pitchFamily="66" charset="0"/>
                <a:sym typeface="Electrolize"/>
              </a:rPr>
              <a:t> Defects</a:t>
            </a:r>
            <a:endParaRPr dirty="0">
              <a:solidFill>
                <a:srgbClr val="434343"/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</p:txBody>
      </p:sp>
      <p:sp>
        <p:nvSpPr>
          <p:cNvPr id="95" name="Google Shape;521;p9">
            <a:extLst>
              <a:ext uri="{FF2B5EF4-FFF2-40B4-BE49-F238E27FC236}">
                <a16:creationId xmlns:a16="http://schemas.microsoft.com/office/drawing/2014/main" id="{B03155F7-4387-D287-7126-7D5A75A7F3C5}"/>
              </a:ext>
            </a:extLst>
          </p:cNvPr>
          <p:cNvSpPr txBox="1"/>
          <p:nvPr/>
        </p:nvSpPr>
        <p:spPr>
          <a:xfrm>
            <a:off x="1542535" y="3715220"/>
            <a:ext cx="20508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434343"/>
                </a:solidFill>
                <a:latin typeface="Montserrat" panose="00000500000000000000" pitchFamily="2" charset="0"/>
                <a:ea typeface="Electrolize"/>
                <a:cs typeface="Mongolian Baiti" panose="03000500000000000000" pitchFamily="66" charset="0"/>
                <a:sym typeface="Electrolize"/>
              </a:rPr>
              <a:t>Decreased efficiency</a:t>
            </a:r>
            <a:endParaRPr dirty="0">
              <a:solidFill>
                <a:srgbClr val="434343"/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</p:txBody>
      </p:sp>
      <p:sp>
        <p:nvSpPr>
          <p:cNvPr id="96" name="Google Shape;524;p9">
            <a:extLst>
              <a:ext uri="{FF2B5EF4-FFF2-40B4-BE49-F238E27FC236}">
                <a16:creationId xmlns:a16="http://schemas.microsoft.com/office/drawing/2014/main" id="{B94586C4-FDDF-8957-BCAD-467FD0F7D1E3}"/>
              </a:ext>
            </a:extLst>
          </p:cNvPr>
          <p:cNvSpPr txBox="1"/>
          <p:nvPr/>
        </p:nvSpPr>
        <p:spPr>
          <a:xfrm>
            <a:off x="3315282" y="3711013"/>
            <a:ext cx="2050800" cy="835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434343"/>
                </a:solidFill>
                <a:latin typeface="Montserrat" panose="00000500000000000000" pitchFamily="2" charset="0"/>
                <a:ea typeface="Electrolize"/>
                <a:cs typeface="Mongolian Baiti" panose="03000500000000000000" pitchFamily="66" charset="0"/>
                <a:sym typeface="Electrolize"/>
              </a:rPr>
              <a:t>Wasted resources</a:t>
            </a:r>
            <a:endParaRPr>
              <a:solidFill>
                <a:srgbClr val="434343"/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</p:txBody>
      </p:sp>
      <p:pic>
        <p:nvPicPr>
          <p:cNvPr id="92" name="Graphic 91" descr="Stopwatch 66% outline">
            <a:extLst>
              <a:ext uri="{FF2B5EF4-FFF2-40B4-BE49-F238E27FC236}">
                <a16:creationId xmlns:a16="http://schemas.microsoft.com/office/drawing/2014/main" id="{8B618598-7055-0AD6-6260-C5C5C72A6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67132" y="2460242"/>
            <a:ext cx="594360" cy="594360"/>
          </a:xfrm>
          <a:prstGeom prst="rect">
            <a:avLst/>
          </a:prstGeom>
        </p:spPr>
      </p:pic>
      <p:sp>
        <p:nvSpPr>
          <p:cNvPr id="20" name="Google Shape;855;p2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34343"/>
                </a:solidFill>
              </a:rPr>
              <a:t>Main Problems</a:t>
            </a:r>
          </a:p>
        </p:txBody>
      </p:sp>
      <p:sp>
        <p:nvSpPr>
          <p:cNvPr id="41" name="Google Shape;387;p4"/>
          <p:cNvSpPr/>
          <p:nvPr/>
        </p:nvSpPr>
        <p:spPr>
          <a:xfrm>
            <a:off x="240085" y="1408002"/>
            <a:ext cx="153720" cy="142560"/>
          </a:xfrm>
          <a:prstGeom prst="ellipse">
            <a:avLst/>
          </a:prstGeom>
          <a:solidFill>
            <a:srgbClr val="93A597"/>
          </a:solidFill>
          <a:ln w="57225" cap="flat" cmpd="sng">
            <a:solidFill>
              <a:srgbClr val="B9CE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9CEA2"/>
              </a:solidFill>
            </a:endParaRPr>
          </a:p>
        </p:txBody>
      </p:sp>
      <p:sp>
        <p:nvSpPr>
          <p:cNvPr id="44" name="Google Shape;389;p4"/>
          <p:cNvSpPr/>
          <p:nvPr/>
        </p:nvSpPr>
        <p:spPr>
          <a:xfrm>
            <a:off x="627084" y="1256442"/>
            <a:ext cx="7369759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spAutoFit/>
          </a:bodyPr>
          <a:lstStyle/>
          <a:p>
            <a:pPr lvl="0">
              <a:buSzPts val="1800"/>
            </a:pPr>
            <a:r>
              <a:rPr lang="en-US" sz="1600" b="1" dirty="0">
                <a:solidFill>
                  <a:srgbClr val="434343"/>
                </a:solidFill>
                <a:latin typeface="Montserrat" panose="00000500000000000000" pitchFamily="50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Manual quality inspection</a:t>
            </a:r>
            <a:r>
              <a:rPr lang="en-US" sz="1600" dirty="0">
                <a:solidFill>
                  <a:srgbClr val="434343"/>
                </a:solidFill>
                <a:latin typeface="Montserrat" panose="00000500000000000000" pitchFamily="50" charset="0"/>
                <a:ea typeface="Roboto" pitchFamily="2" charset="0"/>
                <a:cs typeface="Electrolize" panose="02000506000000020004"/>
                <a:sym typeface="Electrolize" panose="02000506000000020004"/>
              </a:rPr>
              <a:t> is a step in ensuring the success and sustainability of a business.</a:t>
            </a:r>
            <a:endParaRPr sz="1600" b="0" i="0" u="none" strike="noStrike" cap="none" dirty="0">
              <a:solidFill>
                <a:srgbClr val="434343"/>
              </a:solidFill>
              <a:latin typeface="Montserrat" panose="00000500000000000000" pitchFamily="50" charset="0"/>
              <a:ea typeface="Roboto" pitchFamily="2" charset="0"/>
              <a:sym typeface="Arial" panose="020B0604020202020204"/>
            </a:endParaRPr>
          </a:p>
        </p:txBody>
      </p:sp>
      <p:cxnSp>
        <p:nvCxnSpPr>
          <p:cNvPr id="58" name="Google Shape;522;p9">
            <a:extLst>
              <a:ext uri="{FF2B5EF4-FFF2-40B4-BE49-F238E27FC236}">
                <a16:creationId xmlns:a16="http://schemas.microsoft.com/office/drawing/2014/main" id="{42D7421A-FF16-31B0-F82D-3FCCF77D66A8}"/>
              </a:ext>
            </a:extLst>
          </p:cNvPr>
          <p:cNvCxnSpPr>
            <a:cxnSpLocks/>
            <a:stCxn id="59" idx="2"/>
          </p:cNvCxnSpPr>
          <p:nvPr/>
        </p:nvCxnSpPr>
        <p:spPr>
          <a:xfrm>
            <a:off x="2568540" y="3188415"/>
            <a:ext cx="0" cy="526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diamond" w="med" len="med"/>
          </a:ln>
        </p:spPr>
      </p:cxnSp>
      <p:sp>
        <p:nvSpPr>
          <p:cNvPr id="59" name="Google Shape;523;p9">
            <a:extLst>
              <a:ext uri="{FF2B5EF4-FFF2-40B4-BE49-F238E27FC236}">
                <a16:creationId xmlns:a16="http://schemas.microsoft.com/office/drawing/2014/main" id="{81A11C21-AA8A-0E31-630D-74750F504F22}"/>
              </a:ext>
            </a:extLst>
          </p:cNvPr>
          <p:cNvSpPr/>
          <p:nvPr/>
        </p:nvSpPr>
        <p:spPr>
          <a:xfrm>
            <a:off x="2140140" y="2331615"/>
            <a:ext cx="856800" cy="856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" name="Google Shape;525;p9">
            <a:extLst>
              <a:ext uri="{FF2B5EF4-FFF2-40B4-BE49-F238E27FC236}">
                <a16:creationId xmlns:a16="http://schemas.microsoft.com/office/drawing/2014/main" id="{91E169FA-ECAD-0563-BD4A-B3350392142A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4341287" y="3188415"/>
            <a:ext cx="0" cy="522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diamond" w="med" len="med"/>
          </a:ln>
        </p:spPr>
      </p:cxnSp>
      <p:sp>
        <p:nvSpPr>
          <p:cNvPr id="62" name="Google Shape;526;p9">
            <a:extLst>
              <a:ext uri="{FF2B5EF4-FFF2-40B4-BE49-F238E27FC236}">
                <a16:creationId xmlns:a16="http://schemas.microsoft.com/office/drawing/2014/main" id="{92711838-BB2C-C815-334A-A2429493197C}"/>
              </a:ext>
            </a:extLst>
          </p:cNvPr>
          <p:cNvSpPr/>
          <p:nvPr/>
        </p:nvSpPr>
        <p:spPr>
          <a:xfrm>
            <a:off x="3912887" y="2331615"/>
            <a:ext cx="856800" cy="856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" name="Google Shape;528;p9">
            <a:extLst>
              <a:ext uri="{FF2B5EF4-FFF2-40B4-BE49-F238E27FC236}">
                <a16:creationId xmlns:a16="http://schemas.microsoft.com/office/drawing/2014/main" id="{ECBF489F-C1BB-2E5D-A501-C91E71D70432}"/>
              </a:ext>
            </a:extLst>
          </p:cNvPr>
          <p:cNvCxnSpPr>
            <a:stCxn id="65" idx="2"/>
            <a:endCxn id="63" idx="0"/>
          </p:cNvCxnSpPr>
          <p:nvPr/>
        </p:nvCxnSpPr>
        <p:spPr>
          <a:xfrm>
            <a:off x="6162161" y="3188415"/>
            <a:ext cx="0" cy="527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diamond" w="med" len="med"/>
          </a:ln>
        </p:spPr>
      </p:cxnSp>
      <p:sp>
        <p:nvSpPr>
          <p:cNvPr id="65" name="Google Shape;529;p9">
            <a:extLst>
              <a:ext uri="{FF2B5EF4-FFF2-40B4-BE49-F238E27FC236}">
                <a16:creationId xmlns:a16="http://schemas.microsoft.com/office/drawing/2014/main" id="{96B4F50B-0DD1-0318-8AE8-3CDE061F6D62}"/>
              </a:ext>
            </a:extLst>
          </p:cNvPr>
          <p:cNvSpPr/>
          <p:nvPr/>
        </p:nvSpPr>
        <p:spPr>
          <a:xfrm>
            <a:off x="5733761" y="2331615"/>
            <a:ext cx="856800" cy="856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" name="Google Shape;544;p9">
            <a:extLst>
              <a:ext uri="{FF2B5EF4-FFF2-40B4-BE49-F238E27FC236}">
                <a16:creationId xmlns:a16="http://schemas.microsoft.com/office/drawing/2014/main" id="{B27400F9-D6C5-CCFC-5763-B685377129BD}"/>
              </a:ext>
            </a:extLst>
          </p:cNvPr>
          <p:cNvGrpSpPr/>
          <p:nvPr/>
        </p:nvGrpSpPr>
        <p:grpSpPr>
          <a:xfrm>
            <a:off x="4147575" y="2640106"/>
            <a:ext cx="385544" cy="234652"/>
            <a:chOff x="2705794" y="2534394"/>
            <a:chExt cx="233837" cy="142142"/>
          </a:xfrm>
          <a:solidFill>
            <a:srgbClr val="D5837C"/>
          </a:solidFill>
        </p:grpSpPr>
        <p:sp>
          <p:nvSpPr>
            <p:cNvPr id="78" name="Google Shape;545;p9">
              <a:extLst>
                <a:ext uri="{FF2B5EF4-FFF2-40B4-BE49-F238E27FC236}">
                  <a16:creationId xmlns:a16="http://schemas.microsoft.com/office/drawing/2014/main" id="{630A7D01-990C-027D-4ACF-3EB34EC600F1}"/>
                </a:ext>
              </a:extLst>
            </p:cNvPr>
            <p:cNvSpPr/>
            <p:nvPr/>
          </p:nvSpPr>
          <p:spPr>
            <a:xfrm>
              <a:off x="2868751" y="2547666"/>
              <a:ext cx="53088" cy="53088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34"/>
                  </a:moveTo>
                  <a:cubicBezTo>
                    <a:pt x="1120" y="334"/>
                    <a:pt x="1346" y="548"/>
                    <a:pt x="1346" y="834"/>
                  </a:cubicBezTo>
                  <a:cubicBezTo>
                    <a:pt x="1346" y="1120"/>
                    <a:pt x="1120" y="1334"/>
                    <a:pt x="834" y="1334"/>
                  </a:cubicBezTo>
                  <a:cubicBezTo>
                    <a:pt x="560" y="1334"/>
                    <a:pt x="334" y="1120"/>
                    <a:pt x="334" y="834"/>
                  </a:cubicBezTo>
                  <a:cubicBezTo>
                    <a:pt x="334" y="548"/>
                    <a:pt x="572" y="334"/>
                    <a:pt x="834" y="334"/>
                  </a:cubicBezTo>
                  <a:close/>
                  <a:moveTo>
                    <a:pt x="834" y="0"/>
                  </a:moveTo>
                  <a:cubicBezTo>
                    <a:pt x="381" y="0"/>
                    <a:pt x="0" y="370"/>
                    <a:pt x="0" y="834"/>
                  </a:cubicBezTo>
                  <a:cubicBezTo>
                    <a:pt x="0" y="1298"/>
                    <a:pt x="381" y="1667"/>
                    <a:pt x="834" y="1667"/>
                  </a:cubicBezTo>
                  <a:cubicBezTo>
                    <a:pt x="1298" y="1667"/>
                    <a:pt x="1667" y="1298"/>
                    <a:pt x="1667" y="834"/>
                  </a:cubicBezTo>
                  <a:cubicBezTo>
                    <a:pt x="1667" y="370"/>
                    <a:pt x="1298" y="0"/>
                    <a:pt x="8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546;p9">
              <a:extLst>
                <a:ext uri="{FF2B5EF4-FFF2-40B4-BE49-F238E27FC236}">
                  <a16:creationId xmlns:a16="http://schemas.microsoft.com/office/drawing/2014/main" id="{954E2E8B-0BB6-7907-EF00-19FECE52D485}"/>
                </a:ext>
              </a:extLst>
            </p:cNvPr>
            <p:cNvSpPr/>
            <p:nvPr/>
          </p:nvSpPr>
          <p:spPr>
            <a:xfrm>
              <a:off x="2870661" y="2611703"/>
              <a:ext cx="68970" cy="49301"/>
            </a:xfrm>
            <a:custGeom>
              <a:avLst/>
              <a:gdLst/>
              <a:ahLst/>
              <a:cxnLst/>
              <a:rect l="l" t="t" r="r" b="b"/>
              <a:pathLst>
                <a:path w="2167" h="1549" extrusionOk="0">
                  <a:moveTo>
                    <a:pt x="774" y="1"/>
                  </a:moveTo>
                  <a:cubicBezTo>
                    <a:pt x="560" y="1"/>
                    <a:pt x="333" y="60"/>
                    <a:pt x="119" y="167"/>
                  </a:cubicBezTo>
                  <a:cubicBezTo>
                    <a:pt x="48" y="203"/>
                    <a:pt x="0" y="310"/>
                    <a:pt x="48" y="382"/>
                  </a:cubicBezTo>
                  <a:cubicBezTo>
                    <a:pt x="83" y="443"/>
                    <a:pt x="150" y="479"/>
                    <a:pt x="212" y="479"/>
                  </a:cubicBezTo>
                  <a:cubicBezTo>
                    <a:pt x="234" y="479"/>
                    <a:pt x="255" y="474"/>
                    <a:pt x="274" y="465"/>
                  </a:cubicBezTo>
                  <a:cubicBezTo>
                    <a:pt x="417" y="382"/>
                    <a:pt x="595" y="346"/>
                    <a:pt x="762" y="346"/>
                  </a:cubicBezTo>
                  <a:cubicBezTo>
                    <a:pt x="1286" y="346"/>
                    <a:pt x="1715" y="727"/>
                    <a:pt x="1786" y="1215"/>
                  </a:cubicBezTo>
                  <a:lnTo>
                    <a:pt x="762" y="1215"/>
                  </a:lnTo>
                  <a:cubicBezTo>
                    <a:pt x="679" y="1215"/>
                    <a:pt x="595" y="1298"/>
                    <a:pt x="595" y="1382"/>
                  </a:cubicBezTo>
                  <a:cubicBezTo>
                    <a:pt x="595" y="1477"/>
                    <a:pt x="679" y="1548"/>
                    <a:pt x="762" y="1548"/>
                  </a:cubicBezTo>
                  <a:lnTo>
                    <a:pt x="1988" y="1548"/>
                  </a:lnTo>
                  <a:cubicBezTo>
                    <a:pt x="2072" y="1548"/>
                    <a:pt x="2143" y="1477"/>
                    <a:pt x="2143" y="1382"/>
                  </a:cubicBezTo>
                  <a:cubicBezTo>
                    <a:pt x="2167" y="608"/>
                    <a:pt x="1536" y="1"/>
                    <a:pt x="7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547;p9">
              <a:extLst>
                <a:ext uri="{FF2B5EF4-FFF2-40B4-BE49-F238E27FC236}">
                  <a16:creationId xmlns:a16="http://schemas.microsoft.com/office/drawing/2014/main" id="{E1CDD698-BF6D-E381-2721-2D9A43D72018}"/>
                </a:ext>
              </a:extLst>
            </p:cNvPr>
            <p:cNvSpPr/>
            <p:nvPr/>
          </p:nvSpPr>
          <p:spPr>
            <a:xfrm>
              <a:off x="2705794" y="2611321"/>
              <a:ext cx="68620" cy="49301"/>
            </a:xfrm>
            <a:custGeom>
              <a:avLst/>
              <a:gdLst/>
              <a:ahLst/>
              <a:cxnLst/>
              <a:rect l="l" t="t" r="r" b="b"/>
              <a:pathLst>
                <a:path w="2156" h="1549" extrusionOk="0">
                  <a:moveTo>
                    <a:pt x="1394" y="1"/>
                  </a:moveTo>
                  <a:cubicBezTo>
                    <a:pt x="632" y="1"/>
                    <a:pt x="1" y="620"/>
                    <a:pt x="1" y="1382"/>
                  </a:cubicBezTo>
                  <a:cubicBezTo>
                    <a:pt x="1" y="1465"/>
                    <a:pt x="84" y="1548"/>
                    <a:pt x="167" y="1548"/>
                  </a:cubicBezTo>
                  <a:lnTo>
                    <a:pt x="1406" y="1548"/>
                  </a:lnTo>
                  <a:cubicBezTo>
                    <a:pt x="1489" y="1548"/>
                    <a:pt x="1572" y="1465"/>
                    <a:pt x="1572" y="1382"/>
                  </a:cubicBezTo>
                  <a:cubicBezTo>
                    <a:pt x="1572" y="1287"/>
                    <a:pt x="1501" y="1215"/>
                    <a:pt x="1418" y="1215"/>
                  </a:cubicBezTo>
                  <a:lnTo>
                    <a:pt x="382" y="1215"/>
                  </a:lnTo>
                  <a:cubicBezTo>
                    <a:pt x="453" y="727"/>
                    <a:pt x="882" y="334"/>
                    <a:pt x="1406" y="334"/>
                  </a:cubicBezTo>
                  <a:cubicBezTo>
                    <a:pt x="1584" y="334"/>
                    <a:pt x="1751" y="382"/>
                    <a:pt x="1894" y="453"/>
                  </a:cubicBezTo>
                  <a:cubicBezTo>
                    <a:pt x="1918" y="469"/>
                    <a:pt x="1945" y="477"/>
                    <a:pt x="1974" y="477"/>
                  </a:cubicBezTo>
                  <a:cubicBezTo>
                    <a:pt x="2030" y="477"/>
                    <a:pt x="2088" y="445"/>
                    <a:pt x="2120" y="382"/>
                  </a:cubicBezTo>
                  <a:cubicBezTo>
                    <a:pt x="2156" y="310"/>
                    <a:pt x="2132" y="203"/>
                    <a:pt x="2049" y="155"/>
                  </a:cubicBezTo>
                  <a:cubicBezTo>
                    <a:pt x="1846" y="60"/>
                    <a:pt x="1632" y="1"/>
                    <a:pt x="13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548;p9">
              <a:extLst>
                <a:ext uri="{FF2B5EF4-FFF2-40B4-BE49-F238E27FC236}">
                  <a16:creationId xmlns:a16="http://schemas.microsoft.com/office/drawing/2014/main" id="{178F8D61-753F-C46C-60E8-03B99378D77B}"/>
                </a:ext>
              </a:extLst>
            </p:cNvPr>
            <p:cNvSpPr/>
            <p:nvPr/>
          </p:nvSpPr>
          <p:spPr>
            <a:xfrm>
              <a:off x="2724000" y="2547666"/>
              <a:ext cx="53088" cy="53088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34"/>
                  </a:moveTo>
                  <a:cubicBezTo>
                    <a:pt x="1119" y="334"/>
                    <a:pt x="1334" y="548"/>
                    <a:pt x="1334" y="834"/>
                  </a:cubicBezTo>
                  <a:cubicBezTo>
                    <a:pt x="1334" y="1120"/>
                    <a:pt x="1119" y="1334"/>
                    <a:pt x="834" y="1334"/>
                  </a:cubicBezTo>
                  <a:cubicBezTo>
                    <a:pt x="548" y="1334"/>
                    <a:pt x="322" y="1120"/>
                    <a:pt x="322" y="834"/>
                  </a:cubicBezTo>
                  <a:cubicBezTo>
                    <a:pt x="322" y="548"/>
                    <a:pt x="548" y="334"/>
                    <a:pt x="834" y="334"/>
                  </a:cubicBezTo>
                  <a:close/>
                  <a:moveTo>
                    <a:pt x="834" y="0"/>
                  </a:moveTo>
                  <a:cubicBezTo>
                    <a:pt x="369" y="0"/>
                    <a:pt x="0" y="370"/>
                    <a:pt x="0" y="834"/>
                  </a:cubicBezTo>
                  <a:cubicBezTo>
                    <a:pt x="0" y="1298"/>
                    <a:pt x="369" y="1667"/>
                    <a:pt x="834" y="1667"/>
                  </a:cubicBezTo>
                  <a:cubicBezTo>
                    <a:pt x="1298" y="1667"/>
                    <a:pt x="1667" y="1298"/>
                    <a:pt x="1667" y="834"/>
                  </a:cubicBezTo>
                  <a:cubicBezTo>
                    <a:pt x="1667" y="370"/>
                    <a:pt x="1298" y="0"/>
                    <a:pt x="8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549;p9">
              <a:extLst>
                <a:ext uri="{FF2B5EF4-FFF2-40B4-BE49-F238E27FC236}">
                  <a16:creationId xmlns:a16="http://schemas.microsoft.com/office/drawing/2014/main" id="{81074719-B902-F358-6D5E-43E09BD7FD35}"/>
                </a:ext>
              </a:extLst>
            </p:cNvPr>
            <p:cNvSpPr/>
            <p:nvPr/>
          </p:nvSpPr>
          <p:spPr>
            <a:xfrm>
              <a:off x="2788800" y="2534394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34"/>
                  </a:moveTo>
                  <a:cubicBezTo>
                    <a:pt x="1489" y="334"/>
                    <a:pt x="1822" y="656"/>
                    <a:pt x="1822" y="1072"/>
                  </a:cubicBezTo>
                  <a:cubicBezTo>
                    <a:pt x="1822" y="1489"/>
                    <a:pt x="1489" y="1822"/>
                    <a:pt x="1072" y="1822"/>
                  </a:cubicBezTo>
                  <a:cubicBezTo>
                    <a:pt x="655" y="1822"/>
                    <a:pt x="334" y="1489"/>
                    <a:pt x="334" y="1072"/>
                  </a:cubicBezTo>
                  <a:cubicBezTo>
                    <a:pt x="334" y="656"/>
                    <a:pt x="667" y="334"/>
                    <a:pt x="1072" y="334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3" y="1668"/>
                    <a:pt x="2143" y="1072"/>
                  </a:cubicBezTo>
                  <a:cubicBezTo>
                    <a:pt x="2143" y="477"/>
                    <a:pt x="1667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550;p9">
              <a:extLst>
                <a:ext uri="{FF2B5EF4-FFF2-40B4-BE49-F238E27FC236}">
                  <a16:creationId xmlns:a16="http://schemas.microsoft.com/office/drawing/2014/main" id="{3BCB7DFC-A15B-F6E0-F525-62453B9D4348}"/>
                </a:ext>
              </a:extLst>
            </p:cNvPr>
            <p:cNvSpPr/>
            <p:nvPr/>
          </p:nvSpPr>
          <p:spPr>
            <a:xfrm>
              <a:off x="2764930" y="2613613"/>
              <a:ext cx="115979" cy="62923"/>
            </a:xfrm>
            <a:custGeom>
              <a:avLst/>
              <a:gdLst/>
              <a:ahLst/>
              <a:cxnLst/>
              <a:rect l="l" t="t" r="r" b="b"/>
              <a:pathLst>
                <a:path w="3644" h="1977" extrusionOk="0">
                  <a:moveTo>
                    <a:pt x="1822" y="345"/>
                  </a:moveTo>
                  <a:cubicBezTo>
                    <a:pt x="2584" y="345"/>
                    <a:pt x="3203" y="917"/>
                    <a:pt x="3298" y="1655"/>
                  </a:cubicBezTo>
                  <a:lnTo>
                    <a:pt x="345" y="1655"/>
                  </a:lnTo>
                  <a:cubicBezTo>
                    <a:pt x="441" y="905"/>
                    <a:pt x="1060" y="345"/>
                    <a:pt x="1822" y="345"/>
                  </a:cubicBezTo>
                  <a:close/>
                  <a:moveTo>
                    <a:pt x="1822" y="0"/>
                  </a:moveTo>
                  <a:cubicBezTo>
                    <a:pt x="822" y="0"/>
                    <a:pt x="0" y="822"/>
                    <a:pt x="0" y="1810"/>
                  </a:cubicBezTo>
                  <a:cubicBezTo>
                    <a:pt x="0" y="1905"/>
                    <a:pt x="84" y="1977"/>
                    <a:pt x="167" y="1977"/>
                  </a:cubicBezTo>
                  <a:lnTo>
                    <a:pt x="3477" y="1977"/>
                  </a:lnTo>
                  <a:cubicBezTo>
                    <a:pt x="3560" y="1977"/>
                    <a:pt x="3643" y="1905"/>
                    <a:pt x="3643" y="1810"/>
                  </a:cubicBezTo>
                  <a:cubicBezTo>
                    <a:pt x="3643" y="798"/>
                    <a:pt x="2822" y="0"/>
                    <a:pt x="1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" name="Google Shape;551;p9">
            <a:extLst>
              <a:ext uri="{FF2B5EF4-FFF2-40B4-BE49-F238E27FC236}">
                <a16:creationId xmlns:a16="http://schemas.microsoft.com/office/drawing/2014/main" id="{F65213D0-DC96-86AE-765A-7E57353F2391}"/>
              </a:ext>
            </a:extLst>
          </p:cNvPr>
          <p:cNvSpPr/>
          <p:nvPr/>
        </p:nvSpPr>
        <p:spPr>
          <a:xfrm>
            <a:off x="4066362" y="2481628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10455" h="10442" extrusionOk="0">
                <a:moveTo>
                  <a:pt x="5383" y="893"/>
                </a:moveTo>
                <a:cubicBezTo>
                  <a:pt x="7645" y="977"/>
                  <a:pt x="9454" y="2798"/>
                  <a:pt x="9550" y="5060"/>
                </a:cubicBezTo>
                <a:lnTo>
                  <a:pt x="9145" y="5060"/>
                </a:lnTo>
                <a:cubicBezTo>
                  <a:pt x="9050" y="5060"/>
                  <a:pt x="8978" y="5132"/>
                  <a:pt x="8978" y="5227"/>
                </a:cubicBezTo>
                <a:cubicBezTo>
                  <a:pt x="8978" y="5310"/>
                  <a:pt x="9050" y="5382"/>
                  <a:pt x="9145" y="5382"/>
                </a:cubicBezTo>
                <a:lnTo>
                  <a:pt x="9550" y="5382"/>
                </a:lnTo>
                <a:cubicBezTo>
                  <a:pt x="9454" y="7644"/>
                  <a:pt x="7645" y="9466"/>
                  <a:pt x="5383" y="9549"/>
                </a:cubicBezTo>
                <a:lnTo>
                  <a:pt x="5383" y="9156"/>
                </a:lnTo>
                <a:cubicBezTo>
                  <a:pt x="5383" y="9061"/>
                  <a:pt x="5311" y="8989"/>
                  <a:pt x="5216" y="8989"/>
                </a:cubicBezTo>
                <a:cubicBezTo>
                  <a:pt x="5121" y="8989"/>
                  <a:pt x="5049" y="9061"/>
                  <a:pt x="5049" y="9156"/>
                </a:cubicBezTo>
                <a:lnTo>
                  <a:pt x="5049" y="9549"/>
                </a:lnTo>
                <a:cubicBezTo>
                  <a:pt x="2787" y="9466"/>
                  <a:pt x="977" y="7644"/>
                  <a:pt x="882" y="5382"/>
                </a:cubicBezTo>
                <a:lnTo>
                  <a:pt x="1287" y="5382"/>
                </a:lnTo>
                <a:cubicBezTo>
                  <a:pt x="1382" y="5382"/>
                  <a:pt x="1453" y="5310"/>
                  <a:pt x="1453" y="5227"/>
                </a:cubicBezTo>
                <a:cubicBezTo>
                  <a:pt x="1453" y="5132"/>
                  <a:pt x="1382" y="5060"/>
                  <a:pt x="1287" y="5060"/>
                </a:cubicBezTo>
                <a:lnTo>
                  <a:pt x="882" y="5060"/>
                </a:lnTo>
                <a:cubicBezTo>
                  <a:pt x="977" y="2798"/>
                  <a:pt x="2787" y="977"/>
                  <a:pt x="5049" y="893"/>
                </a:cubicBezTo>
                <a:lnTo>
                  <a:pt x="5049" y="1286"/>
                </a:lnTo>
                <a:cubicBezTo>
                  <a:pt x="5049" y="1381"/>
                  <a:pt x="5121" y="1453"/>
                  <a:pt x="5216" y="1453"/>
                </a:cubicBezTo>
                <a:cubicBezTo>
                  <a:pt x="5311" y="1453"/>
                  <a:pt x="5383" y="1381"/>
                  <a:pt x="5383" y="1286"/>
                </a:cubicBezTo>
                <a:lnTo>
                  <a:pt x="5383" y="893"/>
                </a:lnTo>
                <a:close/>
                <a:moveTo>
                  <a:pt x="5228" y="0"/>
                </a:moveTo>
                <a:cubicBezTo>
                  <a:pt x="5144" y="0"/>
                  <a:pt x="5061" y="72"/>
                  <a:pt x="5061" y="167"/>
                </a:cubicBezTo>
                <a:lnTo>
                  <a:pt x="5061" y="560"/>
                </a:lnTo>
                <a:cubicBezTo>
                  <a:pt x="2620" y="655"/>
                  <a:pt x="656" y="2620"/>
                  <a:pt x="572" y="5060"/>
                </a:cubicBezTo>
                <a:lnTo>
                  <a:pt x="168" y="5060"/>
                </a:lnTo>
                <a:cubicBezTo>
                  <a:pt x="84" y="5060"/>
                  <a:pt x="1" y="5132"/>
                  <a:pt x="1" y="5227"/>
                </a:cubicBezTo>
                <a:cubicBezTo>
                  <a:pt x="1" y="5310"/>
                  <a:pt x="84" y="5382"/>
                  <a:pt x="168" y="5382"/>
                </a:cubicBezTo>
                <a:lnTo>
                  <a:pt x="572" y="5382"/>
                </a:lnTo>
                <a:cubicBezTo>
                  <a:pt x="656" y="7823"/>
                  <a:pt x="2620" y="9787"/>
                  <a:pt x="5061" y="9882"/>
                </a:cubicBezTo>
                <a:lnTo>
                  <a:pt x="5061" y="10287"/>
                </a:lnTo>
                <a:cubicBezTo>
                  <a:pt x="5061" y="10371"/>
                  <a:pt x="5144" y="10442"/>
                  <a:pt x="5228" y="10442"/>
                </a:cubicBezTo>
                <a:cubicBezTo>
                  <a:pt x="5323" y="10442"/>
                  <a:pt x="5394" y="10371"/>
                  <a:pt x="5394" y="10287"/>
                </a:cubicBezTo>
                <a:lnTo>
                  <a:pt x="5394" y="9882"/>
                </a:lnTo>
                <a:cubicBezTo>
                  <a:pt x="7835" y="9787"/>
                  <a:pt x="9800" y="7823"/>
                  <a:pt x="9883" y="5382"/>
                </a:cubicBezTo>
                <a:lnTo>
                  <a:pt x="10288" y="5382"/>
                </a:lnTo>
                <a:cubicBezTo>
                  <a:pt x="10383" y="5382"/>
                  <a:pt x="10455" y="5310"/>
                  <a:pt x="10455" y="5227"/>
                </a:cubicBezTo>
                <a:cubicBezTo>
                  <a:pt x="10455" y="5132"/>
                  <a:pt x="10383" y="5060"/>
                  <a:pt x="10288" y="5060"/>
                </a:cubicBezTo>
                <a:lnTo>
                  <a:pt x="9883" y="5060"/>
                </a:lnTo>
                <a:cubicBezTo>
                  <a:pt x="9800" y="2620"/>
                  <a:pt x="7835" y="655"/>
                  <a:pt x="5394" y="560"/>
                </a:cubicBezTo>
                <a:lnTo>
                  <a:pt x="5394" y="167"/>
                </a:lnTo>
                <a:cubicBezTo>
                  <a:pt x="5394" y="72"/>
                  <a:pt x="5323" y="0"/>
                  <a:pt x="5228" y="0"/>
                </a:cubicBezTo>
                <a:close/>
              </a:path>
            </a:pathLst>
          </a:custGeom>
          <a:solidFill>
            <a:srgbClr val="D5837C"/>
          </a:solidFill>
          <a:ln>
            <a:noFill/>
          </a:ln>
        </p:spPr>
        <p:txBody>
          <a:bodyPr spcFirstLastPara="1" wrap="square" lIns="183550" tIns="183550" rIns="183550" bIns="18355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425;p5">
            <a:extLst>
              <a:ext uri="{FF2B5EF4-FFF2-40B4-BE49-F238E27FC236}">
                <a16:creationId xmlns:a16="http://schemas.microsoft.com/office/drawing/2014/main" id="{430FC680-3441-C62B-F380-9B2EBAAD0325}"/>
              </a:ext>
            </a:extLst>
          </p:cNvPr>
          <p:cNvGrpSpPr/>
          <p:nvPr/>
        </p:nvGrpSpPr>
        <p:grpSpPr>
          <a:xfrm>
            <a:off x="5924417" y="2529355"/>
            <a:ext cx="475488" cy="475488"/>
            <a:chOff x="5355784" y="3834547"/>
            <a:chExt cx="299019" cy="297905"/>
          </a:xfrm>
          <a:solidFill>
            <a:srgbClr val="D5837C"/>
          </a:solidFill>
        </p:grpSpPr>
        <p:sp>
          <p:nvSpPr>
            <p:cNvPr id="18" name="Google Shape;426;p5">
              <a:extLst>
                <a:ext uri="{FF2B5EF4-FFF2-40B4-BE49-F238E27FC236}">
                  <a16:creationId xmlns:a16="http://schemas.microsoft.com/office/drawing/2014/main" id="{AA5A9A99-DA16-0216-F219-8CDDF0DB2C52}"/>
                </a:ext>
              </a:extLst>
            </p:cNvPr>
            <p:cNvSpPr/>
            <p:nvPr/>
          </p:nvSpPr>
          <p:spPr>
            <a:xfrm>
              <a:off x="5355784" y="3834547"/>
              <a:ext cx="299019" cy="297905"/>
            </a:xfrm>
            <a:custGeom>
              <a:avLst/>
              <a:gdLst/>
              <a:ahLst/>
              <a:cxnLst/>
              <a:rect l="l" t="t" r="r" b="b"/>
              <a:pathLst>
                <a:path w="9395" h="9360" extrusionOk="0">
                  <a:moveTo>
                    <a:pt x="3572" y="5454"/>
                  </a:moveTo>
                  <a:cubicBezTo>
                    <a:pt x="3679" y="5573"/>
                    <a:pt x="3786" y="5704"/>
                    <a:pt x="3929" y="5811"/>
                  </a:cubicBezTo>
                  <a:lnTo>
                    <a:pt x="3405" y="6335"/>
                  </a:lnTo>
                  <a:cubicBezTo>
                    <a:pt x="3393" y="6311"/>
                    <a:pt x="3393" y="6299"/>
                    <a:pt x="3382" y="6287"/>
                  </a:cubicBezTo>
                  <a:lnTo>
                    <a:pt x="3096" y="6002"/>
                  </a:lnTo>
                  <a:cubicBezTo>
                    <a:pt x="3084" y="5990"/>
                    <a:pt x="3060" y="5978"/>
                    <a:pt x="3048" y="5978"/>
                  </a:cubicBezTo>
                  <a:lnTo>
                    <a:pt x="3572" y="5454"/>
                  </a:lnTo>
                  <a:close/>
                  <a:moveTo>
                    <a:pt x="2748" y="6109"/>
                  </a:moveTo>
                  <a:cubicBezTo>
                    <a:pt x="2804" y="6109"/>
                    <a:pt x="2858" y="6133"/>
                    <a:pt x="2893" y="6180"/>
                  </a:cubicBezTo>
                  <a:lnTo>
                    <a:pt x="3179" y="6466"/>
                  </a:lnTo>
                  <a:cubicBezTo>
                    <a:pt x="3274" y="6573"/>
                    <a:pt x="3274" y="6704"/>
                    <a:pt x="3191" y="6788"/>
                  </a:cubicBezTo>
                  <a:lnTo>
                    <a:pt x="3036" y="6954"/>
                  </a:lnTo>
                  <a:lnTo>
                    <a:pt x="2429" y="6347"/>
                  </a:lnTo>
                  <a:lnTo>
                    <a:pt x="2584" y="6180"/>
                  </a:lnTo>
                  <a:cubicBezTo>
                    <a:pt x="2631" y="6133"/>
                    <a:pt x="2691" y="6109"/>
                    <a:pt x="2748" y="6109"/>
                  </a:cubicBezTo>
                  <a:close/>
                  <a:moveTo>
                    <a:pt x="2215" y="6549"/>
                  </a:moveTo>
                  <a:lnTo>
                    <a:pt x="2822" y="7169"/>
                  </a:lnTo>
                  <a:lnTo>
                    <a:pt x="965" y="9026"/>
                  </a:lnTo>
                  <a:cubicBezTo>
                    <a:pt x="923" y="9068"/>
                    <a:pt x="866" y="9088"/>
                    <a:pt x="810" y="9088"/>
                  </a:cubicBezTo>
                  <a:cubicBezTo>
                    <a:pt x="753" y="9088"/>
                    <a:pt x="697" y="9068"/>
                    <a:pt x="655" y="9026"/>
                  </a:cubicBezTo>
                  <a:lnTo>
                    <a:pt x="369" y="8740"/>
                  </a:lnTo>
                  <a:cubicBezTo>
                    <a:pt x="262" y="8657"/>
                    <a:pt x="262" y="8502"/>
                    <a:pt x="357" y="8419"/>
                  </a:cubicBezTo>
                  <a:lnTo>
                    <a:pt x="2215" y="6549"/>
                  </a:lnTo>
                  <a:close/>
                  <a:moveTo>
                    <a:pt x="6096" y="1"/>
                  </a:moveTo>
                  <a:cubicBezTo>
                    <a:pt x="3417" y="1"/>
                    <a:pt x="1869" y="3061"/>
                    <a:pt x="3441" y="5216"/>
                  </a:cubicBezTo>
                  <a:lnTo>
                    <a:pt x="2810" y="5835"/>
                  </a:lnTo>
                  <a:cubicBezTo>
                    <a:pt x="2798" y="5834"/>
                    <a:pt x="2786" y="5834"/>
                    <a:pt x="2774" y="5834"/>
                  </a:cubicBezTo>
                  <a:cubicBezTo>
                    <a:pt x="2643" y="5834"/>
                    <a:pt x="2516" y="5892"/>
                    <a:pt x="2429" y="5990"/>
                  </a:cubicBezTo>
                  <a:lnTo>
                    <a:pt x="191" y="8216"/>
                  </a:lnTo>
                  <a:cubicBezTo>
                    <a:pt x="0" y="8419"/>
                    <a:pt x="0" y="8728"/>
                    <a:pt x="191" y="8919"/>
                  </a:cubicBezTo>
                  <a:lnTo>
                    <a:pt x="465" y="9216"/>
                  </a:lnTo>
                  <a:cubicBezTo>
                    <a:pt x="560" y="9312"/>
                    <a:pt x="685" y="9359"/>
                    <a:pt x="810" y="9359"/>
                  </a:cubicBezTo>
                  <a:cubicBezTo>
                    <a:pt x="935" y="9359"/>
                    <a:pt x="1060" y="9312"/>
                    <a:pt x="1155" y="9216"/>
                  </a:cubicBezTo>
                  <a:lnTo>
                    <a:pt x="3120" y="7252"/>
                  </a:lnTo>
                  <a:lnTo>
                    <a:pt x="3393" y="6990"/>
                  </a:lnTo>
                  <a:cubicBezTo>
                    <a:pt x="3501" y="6883"/>
                    <a:pt x="3536" y="6752"/>
                    <a:pt x="3536" y="6597"/>
                  </a:cubicBezTo>
                  <a:lnTo>
                    <a:pt x="4167" y="5978"/>
                  </a:lnTo>
                  <a:cubicBezTo>
                    <a:pt x="4632" y="6299"/>
                    <a:pt x="5179" y="6526"/>
                    <a:pt x="5763" y="6573"/>
                  </a:cubicBezTo>
                  <a:lnTo>
                    <a:pt x="5775" y="6573"/>
                  </a:lnTo>
                  <a:cubicBezTo>
                    <a:pt x="5846" y="6573"/>
                    <a:pt x="5906" y="6514"/>
                    <a:pt x="5906" y="6454"/>
                  </a:cubicBezTo>
                  <a:cubicBezTo>
                    <a:pt x="5918" y="6371"/>
                    <a:pt x="5858" y="6299"/>
                    <a:pt x="5787" y="6299"/>
                  </a:cubicBezTo>
                  <a:cubicBezTo>
                    <a:pt x="5191" y="6240"/>
                    <a:pt x="4644" y="6002"/>
                    <a:pt x="4191" y="5645"/>
                  </a:cubicBezTo>
                  <a:cubicBezTo>
                    <a:pt x="1977" y="3847"/>
                    <a:pt x="3286" y="287"/>
                    <a:pt x="6096" y="287"/>
                  </a:cubicBezTo>
                  <a:cubicBezTo>
                    <a:pt x="7680" y="287"/>
                    <a:pt x="8942" y="1489"/>
                    <a:pt x="9108" y="3001"/>
                  </a:cubicBezTo>
                  <a:cubicBezTo>
                    <a:pt x="9119" y="3067"/>
                    <a:pt x="9170" y="3122"/>
                    <a:pt x="9233" y="3122"/>
                  </a:cubicBezTo>
                  <a:cubicBezTo>
                    <a:pt x="9239" y="3122"/>
                    <a:pt x="9245" y="3121"/>
                    <a:pt x="9251" y="3120"/>
                  </a:cubicBezTo>
                  <a:cubicBezTo>
                    <a:pt x="9335" y="3097"/>
                    <a:pt x="9394" y="3037"/>
                    <a:pt x="9370" y="2966"/>
                  </a:cubicBezTo>
                  <a:cubicBezTo>
                    <a:pt x="9216" y="1334"/>
                    <a:pt x="7823" y="1"/>
                    <a:pt x="6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427;p5">
              <a:extLst>
                <a:ext uri="{FF2B5EF4-FFF2-40B4-BE49-F238E27FC236}">
                  <a16:creationId xmlns:a16="http://schemas.microsoft.com/office/drawing/2014/main" id="{5C8ECBE1-9A85-8595-4EAF-BFA10CBEBA83}"/>
                </a:ext>
              </a:extLst>
            </p:cNvPr>
            <p:cNvSpPr/>
            <p:nvPr/>
          </p:nvSpPr>
          <p:spPr>
            <a:xfrm>
              <a:off x="5455054" y="3854280"/>
              <a:ext cx="179666" cy="171296"/>
            </a:xfrm>
            <a:custGeom>
              <a:avLst/>
              <a:gdLst/>
              <a:ahLst/>
              <a:cxnLst/>
              <a:rect l="l" t="t" r="r" b="b"/>
              <a:pathLst>
                <a:path w="5645" h="5382" extrusionOk="0">
                  <a:moveTo>
                    <a:pt x="2953" y="274"/>
                  </a:moveTo>
                  <a:cubicBezTo>
                    <a:pt x="4275" y="274"/>
                    <a:pt x="5358" y="1345"/>
                    <a:pt x="5358" y="2691"/>
                  </a:cubicBezTo>
                  <a:cubicBezTo>
                    <a:pt x="5358" y="4024"/>
                    <a:pt x="4275" y="5096"/>
                    <a:pt x="2953" y="5096"/>
                  </a:cubicBezTo>
                  <a:cubicBezTo>
                    <a:pt x="2322" y="5096"/>
                    <a:pt x="1715" y="4858"/>
                    <a:pt x="1239" y="4405"/>
                  </a:cubicBezTo>
                  <a:cubicBezTo>
                    <a:pt x="298" y="3465"/>
                    <a:pt x="298" y="1929"/>
                    <a:pt x="1239" y="976"/>
                  </a:cubicBezTo>
                  <a:cubicBezTo>
                    <a:pt x="1715" y="500"/>
                    <a:pt x="2322" y="274"/>
                    <a:pt x="2953" y="274"/>
                  </a:cubicBezTo>
                  <a:close/>
                  <a:moveTo>
                    <a:pt x="2958" y="0"/>
                  </a:moveTo>
                  <a:cubicBezTo>
                    <a:pt x="2269" y="0"/>
                    <a:pt x="1578" y="262"/>
                    <a:pt x="1048" y="786"/>
                  </a:cubicBezTo>
                  <a:cubicBezTo>
                    <a:pt x="1" y="1822"/>
                    <a:pt x="1" y="3536"/>
                    <a:pt x="1048" y="4596"/>
                  </a:cubicBezTo>
                  <a:cubicBezTo>
                    <a:pt x="1572" y="5120"/>
                    <a:pt x="2263" y="5382"/>
                    <a:pt x="2953" y="5382"/>
                  </a:cubicBezTo>
                  <a:cubicBezTo>
                    <a:pt x="4430" y="5370"/>
                    <a:pt x="5644" y="4179"/>
                    <a:pt x="5644" y="2691"/>
                  </a:cubicBezTo>
                  <a:cubicBezTo>
                    <a:pt x="5644" y="1977"/>
                    <a:pt x="5358" y="1286"/>
                    <a:pt x="4858" y="786"/>
                  </a:cubicBezTo>
                  <a:cubicBezTo>
                    <a:pt x="4335" y="262"/>
                    <a:pt x="3647" y="0"/>
                    <a:pt x="29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428;p5">
              <a:extLst>
                <a:ext uri="{FF2B5EF4-FFF2-40B4-BE49-F238E27FC236}">
                  <a16:creationId xmlns:a16="http://schemas.microsoft.com/office/drawing/2014/main" id="{77E8B05C-FC91-6C67-4749-36BB0E60C932}"/>
                </a:ext>
              </a:extLst>
            </p:cNvPr>
            <p:cNvSpPr/>
            <p:nvPr/>
          </p:nvSpPr>
          <p:spPr>
            <a:xfrm>
              <a:off x="5554706" y="3945530"/>
              <a:ext cx="98952" cy="98251"/>
            </a:xfrm>
            <a:custGeom>
              <a:avLst/>
              <a:gdLst/>
              <a:ahLst/>
              <a:cxnLst/>
              <a:rect l="l" t="t" r="r" b="b"/>
              <a:pathLst>
                <a:path w="3109" h="3087" extrusionOk="0">
                  <a:moveTo>
                    <a:pt x="2959" y="1"/>
                  </a:moveTo>
                  <a:cubicBezTo>
                    <a:pt x="2892" y="1"/>
                    <a:pt x="2823" y="56"/>
                    <a:pt x="2823" y="122"/>
                  </a:cubicBezTo>
                  <a:cubicBezTo>
                    <a:pt x="2680" y="1550"/>
                    <a:pt x="1561" y="2669"/>
                    <a:pt x="132" y="2812"/>
                  </a:cubicBezTo>
                  <a:cubicBezTo>
                    <a:pt x="61" y="2824"/>
                    <a:pt x="1" y="2884"/>
                    <a:pt x="13" y="2967"/>
                  </a:cubicBezTo>
                  <a:cubicBezTo>
                    <a:pt x="13" y="3039"/>
                    <a:pt x="72" y="3086"/>
                    <a:pt x="144" y="3086"/>
                  </a:cubicBezTo>
                  <a:lnTo>
                    <a:pt x="168" y="3086"/>
                  </a:lnTo>
                  <a:cubicBezTo>
                    <a:pt x="1704" y="2931"/>
                    <a:pt x="2942" y="1717"/>
                    <a:pt x="3097" y="145"/>
                  </a:cubicBezTo>
                  <a:cubicBezTo>
                    <a:pt x="3109" y="74"/>
                    <a:pt x="3049" y="2"/>
                    <a:pt x="2978" y="2"/>
                  </a:cubicBezTo>
                  <a:cubicBezTo>
                    <a:pt x="2971" y="1"/>
                    <a:pt x="2965" y="1"/>
                    <a:pt x="29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DA1A283-F25B-012B-8876-F9EF7B8AFF7A}"/>
              </a:ext>
            </a:extLst>
          </p:cNvPr>
          <p:cNvSpPr txBox="1"/>
          <p:nvPr/>
        </p:nvSpPr>
        <p:spPr>
          <a:xfrm>
            <a:off x="6067866" y="2511764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D5837C"/>
                </a:solidFill>
                <a:latin typeface="Montserrat ExtraLight" panose="00000300000000000000" pitchFamily="50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03775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410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34343"/>
                </a:solidFill>
              </a:rPr>
              <a:t>Project Idea </a:t>
            </a:r>
          </a:p>
        </p:txBody>
      </p:sp>
      <p:grpSp>
        <p:nvGrpSpPr>
          <p:cNvPr id="92" name="Google Shape;411;p18"/>
          <p:cNvGrpSpPr/>
          <p:nvPr/>
        </p:nvGrpSpPr>
        <p:grpSpPr>
          <a:xfrm>
            <a:off x="3518584" y="3278918"/>
            <a:ext cx="2106831" cy="1623182"/>
            <a:chOff x="2368800" y="2890454"/>
            <a:chExt cx="2106831" cy="1623182"/>
          </a:xfrm>
        </p:grpSpPr>
        <p:sp>
          <p:nvSpPr>
            <p:cNvPr id="93" name="Google Shape;412;p18"/>
            <p:cNvSpPr txBox="1"/>
            <p:nvPr/>
          </p:nvSpPr>
          <p:spPr>
            <a:xfrm>
              <a:off x="2368800" y="3641500"/>
              <a:ext cx="20610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434343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rPr>
                <a:t>Using</a:t>
              </a:r>
            </a:p>
          </p:txBody>
        </p:sp>
        <p:sp>
          <p:nvSpPr>
            <p:cNvPr id="94" name="Google Shape;413;p18"/>
            <p:cNvSpPr txBox="1"/>
            <p:nvPr/>
          </p:nvSpPr>
          <p:spPr>
            <a:xfrm>
              <a:off x="2414631" y="4002436"/>
              <a:ext cx="2061000" cy="51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dirty="0">
                  <a:solidFill>
                    <a:srgbClr val="434343"/>
                  </a:solidFill>
                  <a:effectLst/>
                  <a:latin typeface="Montserrat" panose="00000500000000000000" pitchFamily="50" charset="0"/>
                </a:rPr>
                <a:t>AI, deep learning, and computer vision</a:t>
              </a:r>
              <a:endParaRPr lang="en-US" sz="1200" dirty="0">
                <a:solidFill>
                  <a:srgbClr val="434343"/>
                </a:solidFill>
                <a:latin typeface="Montserrat" panose="00000500000000000000" pitchFamily="50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5" name="Google Shape;414;p18"/>
            <p:cNvSpPr txBox="1"/>
            <p:nvPr/>
          </p:nvSpPr>
          <p:spPr>
            <a:xfrm>
              <a:off x="3178363" y="2890454"/>
              <a:ext cx="502920" cy="504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rgbClr val="434343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endParaRPr>
            </a:p>
          </p:txBody>
        </p:sp>
      </p:grpSp>
      <p:grpSp>
        <p:nvGrpSpPr>
          <p:cNvPr id="96" name="Google Shape;415;p18"/>
          <p:cNvGrpSpPr/>
          <p:nvPr/>
        </p:nvGrpSpPr>
        <p:grpSpPr>
          <a:xfrm>
            <a:off x="798625" y="1237291"/>
            <a:ext cx="2490281" cy="1538210"/>
            <a:chOff x="0" y="1236750"/>
            <a:chExt cx="2490281" cy="1538210"/>
          </a:xfrm>
        </p:grpSpPr>
        <p:sp>
          <p:nvSpPr>
            <p:cNvPr id="97" name="Google Shape;416;p18"/>
            <p:cNvSpPr txBox="1"/>
            <p:nvPr/>
          </p:nvSpPr>
          <p:spPr>
            <a:xfrm>
              <a:off x="157835" y="1236750"/>
              <a:ext cx="20610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434343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rPr>
                <a:t>IDEA</a:t>
              </a:r>
              <a:endParaRPr sz="1800" b="1" dirty="0">
                <a:solidFill>
                  <a:srgbClr val="434343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endParaRPr>
            </a:p>
          </p:txBody>
        </p:sp>
        <p:sp>
          <p:nvSpPr>
            <p:cNvPr id="98" name="Google Shape;417;p18"/>
            <p:cNvSpPr txBox="1"/>
            <p:nvPr/>
          </p:nvSpPr>
          <p:spPr>
            <a:xfrm>
              <a:off x="0" y="1608357"/>
              <a:ext cx="2490281" cy="50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34343"/>
                  </a:solidFill>
                  <a:latin typeface="Montserrat" panose="00000500000000000000" pitchFamily="50" charset="0"/>
                  <a:ea typeface="Roboto"/>
                  <a:cs typeface="Roboto"/>
                  <a:sym typeface="Roboto"/>
                </a:rPr>
                <a:t>developing a more efficient and accurate way for </a:t>
              </a:r>
            </a:p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34343"/>
                  </a:solidFill>
                  <a:latin typeface="Montserrat" panose="00000500000000000000" pitchFamily="50" charset="0"/>
                  <a:ea typeface="Roboto"/>
                  <a:cs typeface="Roboto"/>
                  <a:sym typeface="Roboto"/>
                </a:rPr>
                <a:t>quality inspection.</a:t>
              </a:r>
            </a:p>
          </p:txBody>
        </p:sp>
        <p:sp>
          <p:nvSpPr>
            <p:cNvPr id="99" name="Google Shape;418;p18"/>
            <p:cNvSpPr txBox="1"/>
            <p:nvPr/>
          </p:nvSpPr>
          <p:spPr>
            <a:xfrm>
              <a:off x="936875" y="2276060"/>
              <a:ext cx="502920" cy="498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rgbClr val="434343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endParaRPr>
            </a:p>
          </p:txBody>
        </p:sp>
      </p:grpSp>
      <p:grpSp>
        <p:nvGrpSpPr>
          <p:cNvPr id="104" name="Google Shape;423;p18"/>
          <p:cNvGrpSpPr/>
          <p:nvPr/>
        </p:nvGrpSpPr>
        <p:grpSpPr>
          <a:xfrm>
            <a:off x="5779862" y="1237291"/>
            <a:ext cx="2914546" cy="1526026"/>
            <a:chOff x="4154412" y="1236750"/>
            <a:chExt cx="2914546" cy="1526026"/>
          </a:xfrm>
        </p:grpSpPr>
        <p:sp>
          <p:nvSpPr>
            <p:cNvPr id="105" name="Google Shape;424;p18"/>
            <p:cNvSpPr txBox="1"/>
            <p:nvPr/>
          </p:nvSpPr>
          <p:spPr>
            <a:xfrm>
              <a:off x="4567200" y="1236750"/>
              <a:ext cx="20610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434343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rPr>
                <a:t>SCOPE</a:t>
              </a:r>
            </a:p>
          </p:txBody>
        </p:sp>
        <p:sp>
          <p:nvSpPr>
            <p:cNvPr id="106" name="Google Shape;425;p18"/>
            <p:cNvSpPr txBox="1"/>
            <p:nvPr/>
          </p:nvSpPr>
          <p:spPr>
            <a:xfrm>
              <a:off x="4154412" y="1581113"/>
              <a:ext cx="2914546" cy="50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434343"/>
                  </a:solidFill>
                  <a:latin typeface="Montserrat" panose="00000500000000000000" pitchFamily="50" charset="0"/>
                  <a:ea typeface="Roboto"/>
                  <a:cs typeface="Roboto"/>
                  <a:sym typeface="Roboto"/>
                </a:rPr>
                <a:t>Focusing on the </a:t>
              </a:r>
            </a:p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434343"/>
                  </a:solidFill>
                  <a:latin typeface="Montserrat" panose="00000500000000000000" pitchFamily="50" charset="0"/>
                  <a:ea typeface="Roboto"/>
                  <a:cs typeface="Roboto"/>
                  <a:sym typeface="Roboto"/>
                </a:rPr>
                <a:t>manufacturing industry.</a:t>
              </a:r>
            </a:p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434343"/>
                  </a:solidFill>
                  <a:latin typeface="Montserrat" panose="00000500000000000000" pitchFamily="50" charset="0"/>
                  <a:ea typeface="Roboto"/>
                  <a:cs typeface="Roboto"/>
                  <a:sym typeface="Roboto"/>
                </a:rPr>
                <a:t>By detecting defective products.</a:t>
              </a:r>
            </a:p>
          </p:txBody>
        </p:sp>
        <p:sp>
          <p:nvSpPr>
            <p:cNvPr id="107" name="Google Shape;426;p18"/>
            <p:cNvSpPr txBox="1"/>
            <p:nvPr/>
          </p:nvSpPr>
          <p:spPr>
            <a:xfrm>
              <a:off x="5353856" y="2263876"/>
              <a:ext cx="502920" cy="498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rgbClr val="434343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endParaRPr>
            </a:p>
          </p:txBody>
        </p:sp>
      </p:grpSp>
      <p:cxnSp>
        <p:nvCxnSpPr>
          <p:cNvPr id="108" name="Google Shape;427;p18"/>
          <p:cNvCxnSpPr>
            <a:cxnSpLocks/>
            <a:stCxn id="99" idx="2"/>
            <a:endCxn id="95" idx="1"/>
          </p:cNvCxnSpPr>
          <p:nvPr/>
        </p:nvCxnSpPr>
        <p:spPr>
          <a:xfrm rot="16200000" flipH="1">
            <a:off x="2779620" y="1982840"/>
            <a:ext cx="755867" cy="2341187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171" name="Google Shape;425;p5"/>
          <p:cNvGrpSpPr/>
          <p:nvPr/>
        </p:nvGrpSpPr>
        <p:grpSpPr>
          <a:xfrm>
            <a:off x="7053954" y="2376456"/>
            <a:ext cx="323176" cy="323176"/>
            <a:chOff x="5355784" y="3834547"/>
            <a:chExt cx="299019" cy="297905"/>
          </a:xfrm>
          <a:solidFill>
            <a:schemeClr val="bg1"/>
          </a:solidFill>
        </p:grpSpPr>
        <p:sp>
          <p:nvSpPr>
            <p:cNvPr id="172" name="Google Shape;426;p5"/>
            <p:cNvSpPr/>
            <p:nvPr/>
          </p:nvSpPr>
          <p:spPr>
            <a:xfrm>
              <a:off x="5355784" y="3834547"/>
              <a:ext cx="299019" cy="297905"/>
            </a:xfrm>
            <a:custGeom>
              <a:avLst/>
              <a:gdLst/>
              <a:ahLst/>
              <a:cxnLst/>
              <a:rect l="l" t="t" r="r" b="b"/>
              <a:pathLst>
                <a:path w="9395" h="9360" extrusionOk="0">
                  <a:moveTo>
                    <a:pt x="3572" y="5454"/>
                  </a:moveTo>
                  <a:cubicBezTo>
                    <a:pt x="3679" y="5573"/>
                    <a:pt x="3786" y="5704"/>
                    <a:pt x="3929" y="5811"/>
                  </a:cubicBezTo>
                  <a:lnTo>
                    <a:pt x="3405" y="6335"/>
                  </a:lnTo>
                  <a:cubicBezTo>
                    <a:pt x="3393" y="6311"/>
                    <a:pt x="3393" y="6299"/>
                    <a:pt x="3382" y="6287"/>
                  </a:cubicBezTo>
                  <a:lnTo>
                    <a:pt x="3096" y="6002"/>
                  </a:lnTo>
                  <a:cubicBezTo>
                    <a:pt x="3084" y="5990"/>
                    <a:pt x="3060" y="5978"/>
                    <a:pt x="3048" y="5978"/>
                  </a:cubicBezTo>
                  <a:lnTo>
                    <a:pt x="3572" y="5454"/>
                  </a:lnTo>
                  <a:close/>
                  <a:moveTo>
                    <a:pt x="2748" y="6109"/>
                  </a:moveTo>
                  <a:cubicBezTo>
                    <a:pt x="2804" y="6109"/>
                    <a:pt x="2858" y="6133"/>
                    <a:pt x="2893" y="6180"/>
                  </a:cubicBezTo>
                  <a:lnTo>
                    <a:pt x="3179" y="6466"/>
                  </a:lnTo>
                  <a:cubicBezTo>
                    <a:pt x="3274" y="6573"/>
                    <a:pt x="3274" y="6704"/>
                    <a:pt x="3191" y="6788"/>
                  </a:cubicBezTo>
                  <a:lnTo>
                    <a:pt x="3036" y="6954"/>
                  </a:lnTo>
                  <a:lnTo>
                    <a:pt x="2429" y="6347"/>
                  </a:lnTo>
                  <a:lnTo>
                    <a:pt x="2584" y="6180"/>
                  </a:lnTo>
                  <a:cubicBezTo>
                    <a:pt x="2631" y="6133"/>
                    <a:pt x="2691" y="6109"/>
                    <a:pt x="2748" y="6109"/>
                  </a:cubicBezTo>
                  <a:close/>
                  <a:moveTo>
                    <a:pt x="2215" y="6549"/>
                  </a:moveTo>
                  <a:lnTo>
                    <a:pt x="2822" y="7169"/>
                  </a:lnTo>
                  <a:lnTo>
                    <a:pt x="965" y="9026"/>
                  </a:lnTo>
                  <a:cubicBezTo>
                    <a:pt x="923" y="9068"/>
                    <a:pt x="866" y="9088"/>
                    <a:pt x="810" y="9088"/>
                  </a:cubicBezTo>
                  <a:cubicBezTo>
                    <a:pt x="753" y="9088"/>
                    <a:pt x="697" y="9068"/>
                    <a:pt x="655" y="9026"/>
                  </a:cubicBezTo>
                  <a:lnTo>
                    <a:pt x="369" y="8740"/>
                  </a:lnTo>
                  <a:cubicBezTo>
                    <a:pt x="262" y="8657"/>
                    <a:pt x="262" y="8502"/>
                    <a:pt x="357" y="8419"/>
                  </a:cubicBezTo>
                  <a:lnTo>
                    <a:pt x="2215" y="6549"/>
                  </a:lnTo>
                  <a:close/>
                  <a:moveTo>
                    <a:pt x="6096" y="1"/>
                  </a:moveTo>
                  <a:cubicBezTo>
                    <a:pt x="3417" y="1"/>
                    <a:pt x="1869" y="3061"/>
                    <a:pt x="3441" y="5216"/>
                  </a:cubicBezTo>
                  <a:lnTo>
                    <a:pt x="2810" y="5835"/>
                  </a:lnTo>
                  <a:cubicBezTo>
                    <a:pt x="2798" y="5834"/>
                    <a:pt x="2786" y="5834"/>
                    <a:pt x="2774" y="5834"/>
                  </a:cubicBezTo>
                  <a:cubicBezTo>
                    <a:pt x="2643" y="5834"/>
                    <a:pt x="2516" y="5892"/>
                    <a:pt x="2429" y="5990"/>
                  </a:cubicBezTo>
                  <a:lnTo>
                    <a:pt x="191" y="8216"/>
                  </a:lnTo>
                  <a:cubicBezTo>
                    <a:pt x="0" y="8419"/>
                    <a:pt x="0" y="8728"/>
                    <a:pt x="191" y="8919"/>
                  </a:cubicBezTo>
                  <a:lnTo>
                    <a:pt x="465" y="9216"/>
                  </a:lnTo>
                  <a:cubicBezTo>
                    <a:pt x="560" y="9312"/>
                    <a:pt x="685" y="9359"/>
                    <a:pt x="810" y="9359"/>
                  </a:cubicBezTo>
                  <a:cubicBezTo>
                    <a:pt x="935" y="9359"/>
                    <a:pt x="1060" y="9312"/>
                    <a:pt x="1155" y="9216"/>
                  </a:cubicBezTo>
                  <a:lnTo>
                    <a:pt x="3120" y="7252"/>
                  </a:lnTo>
                  <a:lnTo>
                    <a:pt x="3393" y="6990"/>
                  </a:lnTo>
                  <a:cubicBezTo>
                    <a:pt x="3501" y="6883"/>
                    <a:pt x="3536" y="6752"/>
                    <a:pt x="3536" y="6597"/>
                  </a:cubicBezTo>
                  <a:lnTo>
                    <a:pt x="4167" y="5978"/>
                  </a:lnTo>
                  <a:cubicBezTo>
                    <a:pt x="4632" y="6299"/>
                    <a:pt x="5179" y="6526"/>
                    <a:pt x="5763" y="6573"/>
                  </a:cubicBezTo>
                  <a:lnTo>
                    <a:pt x="5775" y="6573"/>
                  </a:lnTo>
                  <a:cubicBezTo>
                    <a:pt x="5846" y="6573"/>
                    <a:pt x="5906" y="6514"/>
                    <a:pt x="5906" y="6454"/>
                  </a:cubicBezTo>
                  <a:cubicBezTo>
                    <a:pt x="5918" y="6371"/>
                    <a:pt x="5858" y="6299"/>
                    <a:pt x="5787" y="6299"/>
                  </a:cubicBezTo>
                  <a:cubicBezTo>
                    <a:pt x="5191" y="6240"/>
                    <a:pt x="4644" y="6002"/>
                    <a:pt x="4191" y="5645"/>
                  </a:cubicBezTo>
                  <a:cubicBezTo>
                    <a:pt x="1977" y="3847"/>
                    <a:pt x="3286" y="287"/>
                    <a:pt x="6096" y="287"/>
                  </a:cubicBezTo>
                  <a:cubicBezTo>
                    <a:pt x="7680" y="287"/>
                    <a:pt x="8942" y="1489"/>
                    <a:pt x="9108" y="3001"/>
                  </a:cubicBezTo>
                  <a:cubicBezTo>
                    <a:pt x="9119" y="3067"/>
                    <a:pt x="9170" y="3122"/>
                    <a:pt x="9233" y="3122"/>
                  </a:cubicBezTo>
                  <a:cubicBezTo>
                    <a:pt x="9239" y="3122"/>
                    <a:pt x="9245" y="3121"/>
                    <a:pt x="9251" y="3120"/>
                  </a:cubicBezTo>
                  <a:cubicBezTo>
                    <a:pt x="9335" y="3097"/>
                    <a:pt x="9394" y="3037"/>
                    <a:pt x="9370" y="2966"/>
                  </a:cubicBezTo>
                  <a:cubicBezTo>
                    <a:pt x="9216" y="1334"/>
                    <a:pt x="7823" y="1"/>
                    <a:pt x="6096" y="1"/>
                  </a:cubicBezTo>
                  <a:close/>
                </a:path>
              </a:pathLst>
            </a:custGeom>
            <a:grpFill/>
            <a:ln w="3175"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3" name="Google Shape;427;p5"/>
            <p:cNvSpPr/>
            <p:nvPr/>
          </p:nvSpPr>
          <p:spPr>
            <a:xfrm>
              <a:off x="5455054" y="3854280"/>
              <a:ext cx="179666" cy="171296"/>
            </a:xfrm>
            <a:custGeom>
              <a:avLst/>
              <a:gdLst/>
              <a:ahLst/>
              <a:cxnLst/>
              <a:rect l="l" t="t" r="r" b="b"/>
              <a:pathLst>
                <a:path w="5645" h="5382" extrusionOk="0">
                  <a:moveTo>
                    <a:pt x="2953" y="274"/>
                  </a:moveTo>
                  <a:cubicBezTo>
                    <a:pt x="4275" y="274"/>
                    <a:pt x="5358" y="1345"/>
                    <a:pt x="5358" y="2691"/>
                  </a:cubicBezTo>
                  <a:cubicBezTo>
                    <a:pt x="5358" y="4024"/>
                    <a:pt x="4275" y="5096"/>
                    <a:pt x="2953" y="5096"/>
                  </a:cubicBezTo>
                  <a:cubicBezTo>
                    <a:pt x="2322" y="5096"/>
                    <a:pt x="1715" y="4858"/>
                    <a:pt x="1239" y="4405"/>
                  </a:cubicBezTo>
                  <a:cubicBezTo>
                    <a:pt x="298" y="3465"/>
                    <a:pt x="298" y="1929"/>
                    <a:pt x="1239" y="976"/>
                  </a:cubicBezTo>
                  <a:cubicBezTo>
                    <a:pt x="1715" y="500"/>
                    <a:pt x="2322" y="274"/>
                    <a:pt x="2953" y="274"/>
                  </a:cubicBezTo>
                  <a:close/>
                  <a:moveTo>
                    <a:pt x="2958" y="0"/>
                  </a:moveTo>
                  <a:cubicBezTo>
                    <a:pt x="2269" y="0"/>
                    <a:pt x="1578" y="262"/>
                    <a:pt x="1048" y="786"/>
                  </a:cubicBezTo>
                  <a:cubicBezTo>
                    <a:pt x="1" y="1822"/>
                    <a:pt x="1" y="3536"/>
                    <a:pt x="1048" y="4596"/>
                  </a:cubicBezTo>
                  <a:cubicBezTo>
                    <a:pt x="1572" y="5120"/>
                    <a:pt x="2263" y="5382"/>
                    <a:pt x="2953" y="5382"/>
                  </a:cubicBezTo>
                  <a:cubicBezTo>
                    <a:pt x="4430" y="5370"/>
                    <a:pt x="5644" y="4179"/>
                    <a:pt x="5644" y="2691"/>
                  </a:cubicBezTo>
                  <a:cubicBezTo>
                    <a:pt x="5644" y="1977"/>
                    <a:pt x="5358" y="1286"/>
                    <a:pt x="4858" y="786"/>
                  </a:cubicBezTo>
                  <a:cubicBezTo>
                    <a:pt x="4335" y="262"/>
                    <a:pt x="3647" y="0"/>
                    <a:pt x="2958" y="0"/>
                  </a:cubicBezTo>
                  <a:close/>
                </a:path>
              </a:pathLst>
            </a:custGeom>
            <a:grpFill/>
            <a:ln w="3175"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4" name="Google Shape;428;p5"/>
            <p:cNvSpPr/>
            <p:nvPr/>
          </p:nvSpPr>
          <p:spPr>
            <a:xfrm>
              <a:off x="5554706" y="3945530"/>
              <a:ext cx="98952" cy="98251"/>
            </a:xfrm>
            <a:custGeom>
              <a:avLst/>
              <a:gdLst/>
              <a:ahLst/>
              <a:cxnLst/>
              <a:rect l="l" t="t" r="r" b="b"/>
              <a:pathLst>
                <a:path w="3109" h="3087" extrusionOk="0">
                  <a:moveTo>
                    <a:pt x="2959" y="1"/>
                  </a:moveTo>
                  <a:cubicBezTo>
                    <a:pt x="2892" y="1"/>
                    <a:pt x="2823" y="56"/>
                    <a:pt x="2823" y="122"/>
                  </a:cubicBezTo>
                  <a:cubicBezTo>
                    <a:pt x="2680" y="1550"/>
                    <a:pt x="1561" y="2669"/>
                    <a:pt x="132" y="2812"/>
                  </a:cubicBezTo>
                  <a:cubicBezTo>
                    <a:pt x="61" y="2824"/>
                    <a:pt x="1" y="2884"/>
                    <a:pt x="13" y="2967"/>
                  </a:cubicBezTo>
                  <a:cubicBezTo>
                    <a:pt x="13" y="3039"/>
                    <a:pt x="72" y="3086"/>
                    <a:pt x="144" y="3086"/>
                  </a:cubicBezTo>
                  <a:lnTo>
                    <a:pt x="168" y="3086"/>
                  </a:lnTo>
                  <a:cubicBezTo>
                    <a:pt x="1704" y="2931"/>
                    <a:pt x="2942" y="1717"/>
                    <a:pt x="3097" y="145"/>
                  </a:cubicBezTo>
                  <a:cubicBezTo>
                    <a:pt x="3109" y="74"/>
                    <a:pt x="3049" y="2"/>
                    <a:pt x="2978" y="2"/>
                  </a:cubicBezTo>
                  <a:cubicBezTo>
                    <a:pt x="2971" y="1"/>
                    <a:pt x="2965" y="1"/>
                    <a:pt x="2959" y="1"/>
                  </a:cubicBezTo>
                  <a:close/>
                </a:path>
              </a:pathLst>
            </a:custGeom>
            <a:grpFill/>
            <a:ln w="3175"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0" name="Google Shape;412;p5">
            <a:extLst>
              <a:ext uri="{FF2B5EF4-FFF2-40B4-BE49-F238E27FC236}">
                <a16:creationId xmlns:a16="http://schemas.microsoft.com/office/drawing/2014/main" id="{216DD814-72C3-B4D8-93FC-9A513E3C013C}"/>
              </a:ext>
            </a:extLst>
          </p:cNvPr>
          <p:cNvGrpSpPr/>
          <p:nvPr/>
        </p:nvGrpSpPr>
        <p:grpSpPr>
          <a:xfrm>
            <a:off x="1826940" y="2349763"/>
            <a:ext cx="320040" cy="320040"/>
            <a:chOff x="4149138" y="4121151"/>
            <a:chExt cx="344065" cy="368644"/>
          </a:xfrm>
          <a:solidFill>
            <a:schemeClr val="bg1"/>
          </a:solidFill>
        </p:grpSpPr>
        <p:sp>
          <p:nvSpPr>
            <p:cNvPr id="11" name="Google Shape;413;p5">
              <a:extLst>
                <a:ext uri="{FF2B5EF4-FFF2-40B4-BE49-F238E27FC236}">
                  <a16:creationId xmlns:a16="http://schemas.microsoft.com/office/drawing/2014/main" id="{88A81679-4DD4-BD1A-1A5C-5D9C7FFD14F7}"/>
                </a:ext>
              </a:extLst>
            </p:cNvPr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" name="Google Shape;414;p5">
              <a:extLst>
                <a:ext uri="{FF2B5EF4-FFF2-40B4-BE49-F238E27FC236}">
                  <a16:creationId xmlns:a16="http://schemas.microsoft.com/office/drawing/2014/main" id="{0852B85E-A26C-C1DE-4289-DDA8FCB9CDA1}"/>
                </a:ext>
              </a:extLst>
            </p:cNvPr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" name="Google Shape;415;p5">
              <a:extLst>
                <a:ext uri="{FF2B5EF4-FFF2-40B4-BE49-F238E27FC236}">
                  <a16:creationId xmlns:a16="http://schemas.microsoft.com/office/drawing/2014/main" id="{1CD19386-6C55-2191-C2AB-111066449862}"/>
                </a:ext>
              </a:extLst>
            </p:cNvPr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" name="Google Shape;416;p5">
              <a:extLst>
                <a:ext uri="{FF2B5EF4-FFF2-40B4-BE49-F238E27FC236}">
                  <a16:creationId xmlns:a16="http://schemas.microsoft.com/office/drawing/2014/main" id="{04A84B1E-56A4-79C9-3926-B4DA94C5D155}"/>
                </a:ext>
              </a:extLst>
            </p:cNvPr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" name="Google Shape;417;p5">
              <a:extLst>
                <a:ext uri="{FF2B5EF4-FFF2-40B4-BE49-F238E27FC236}">
                  <a16:creationId xmlns:a16="http://schemas.microsoft.com/office/drawing/2014/main" id="{D614FF0E-D5ED-C6E3-D2A2-50C994C52986}"/>
                </a:ext>
              </a:extLst>
            </p:cNvPr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" name="Google Shape;418;p5">
              <a:extLst>
                <a:ext uri="{FF2B5EF4-FFF2-40B4-BE49-F238E27FC236}">
                  <a16:creationId xmlns:a16="http://schemas.microsoft.com/office/drawing/2014/main" id="{3EFFDF5D-5F56-5A86-50E4-BB3FC8155D84}"/>
                </a:ext>
              </a:extLst>
            </p:cNvPr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" name="Google Shape;419;p5">
              <a:extLst>
                <a:ext uri="{FF2B5EF4-FFF2-40B4-BE49-F238E27FC236}">
                  <a16:creationId xmlns:a16="http://schemas.microsoft.com/office/drawing/2014/main" id="{C9525018-E0D5-A385-D7FB-DD390302B1F2}"/>
                </a:ext>
              </a:extLst>
            </p:cNvPr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" name="Google Shape;420;p5">
              <a:extLst>
                <a:ext uri="{FF2B5EF4-FFF2-40B4-BE49-F238E27FC236}">
                  <a16:creationId xmlns:a16="http://schemas.microsoft.com/office/drawing/2014/main" id="{D6D13AF2-CCF8-4533-1616-91DEEE60CDA2}"/>
                </a:ext>
              </a:extLst>
            </p:cNvPr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" name="Google Shape;421;p5">
              <a:extLst>
                <a:ext uri="{FF2B5EF4-FFF2-40B4-BE49-F238E27FC236}">
                  <a16:creationId xmlns:a16="http://schemas.microsoft.com/office/drawing/2014/main" id="{BEFE1328-32E1-79B9-F81A-E5DC6C6D9B91}"/>
                </a:ext>
              </a:extLst>
            </p:cNvPr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" name="Google Shape;422;p5">
              <a:extLst>
                <a:ext uri="{FF2B5EF4-FFF2-40B4-BE49-F238E27FC236}">
                  <a16:creationId xmlns:a16="http://schemas.microsoft.com/office/drawing/2014/main" id="{FE86B19B-17A8-B6F0-2444-EDF3EFD689BB}"/>
                </a:ext>
              </a:extLst>
            </p:cNvPr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" name="Google Shape;423;p5">
              <a:extLst>
                <a:ext uri="{FF2B5EF4-FFF2-40B4-BE49-F238E27FC236}">
                  <a16:creationId xmlns:a16="http://schemas.microsoft.com/office/drawing/2014/main" id="{E26CDBEC-C324-7A7D-1102-C967647EC9AC}"/>
                </a:ext>
              </a:extLst>
            </p:cNvPr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" name="Google Shape;424;p5">
              <a:extLst>
                <a:ext uri="{FF2B5EF4-FFF2-40B4-BE49-F238E27FC236}">
                  <a16:creationId xmlns:a16="http://schemas.microsoft.com/office/drawing/2014/main" id="{D3763A04-700D-81E4-DCC3-3A15047C9710}"/>
                </a:ext>
              </a:extLst>
            </p:cNvPr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24" name="Graphic 23" descr="Artificial Intelligence outline">
            <a:extLst>
              <a:ext uri="{FF2B5EF4-FFF2-40B4-BE49-F238E27FC236}">
                <a16:creationId xmlns:a16="http://schemas.microsoft.com/office/drawing/2014/main" id="{4FF9CF30-931B-310D-9A41-C7EA2FE44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2035" y="3358251"/>
            <a:ext cx="365760" cy="365760"/>
          </a:xfrm>
          <a:prstGeom prst="rect">
            <a:avLst/>
          </a:prstGeom>
        </p:spPr>
      </p:pic>
      <p:cxnSp>
        <p:nvCxnSpPr>
          <p:cNvPr id="27" name="Google Shape;429;p18">
            <a:extLst>
              <a:ext uri="{FF2B5EF4-FFF2-40B4-BE49-F238E27FC236}">
                <a16:creationId xmlns:a16="http://schemas.microsoft.com/office/drawing/2014/main" id="{5E3DEB62-9C9F-1C0D-8A02-282BD288CBF6}"/>
              </a:ext>
            </a:extLst>
          </p:cNvPr>
          <p:cNvCxnSpPr>
            <a:cxnSpLocks/>
            <a:stCxn id="95" idx="3"/>
            <a:endCxn id="107" idx="2"/>
          </p:cNvCxnSpPr>
          <p:nvPr/>
        </p:nvCxnSpPr>
        <p:spPr>
          <a:xfrm flipV="1">
            <a:off x="4831067" y="2763317"/>
            <a:ext cx="2399699" cy="768051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616;p14">
            <a:extLst>
              <a:ext uri="{FF2B5EF4-FFF2-40B4-BE49-F238E27FC236}">
                <a16:creationId xmlns:a16="http://schemas.microsoft.com/office/drawing/2014/main" id="{4DDE4195-5325-ADC0-C6DC-A88278AFED62}"/>
              </a:ext>
            </a:extLst>
          </p:cNvPr>
          <p:cNvSpPr txBox="1"/>
          <p:nvPr/>
        </p:nvSpPr>
        <p:spPr>
          <a:xfrm>
            <a:off x="668164" y="1279130"/>
            <a:ext cx="7475094" cy="546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</a:pPr>
            <a:r>
              <a:rPr lang="en-US" sz="1600" b="0" i="0" u="none" strike="noStrike" cap="none" dirty="0">
                <a:solidFill>
                  <a:srgbClr val="434343"/>
                </a:solidFill>
                <a:latin typeface="Montserrat" panose="00000500000000000000" pitchFamily="2" charset="0"/>
                <a:ea typeface="Electrolize"/>
                <a:cs typeface="Electrolize"/>
                <a:sym typeface="Electrolize"/>
              </a:rPr>
              <a:t>One application with a big potential to benefit from </a:t>
            </a:r>
            <a:r>
              <a:rPr lang="en-US" sz="1600" b="1" i="0" u="none" strike="noStrike" cap="none" dirty="0">
                <a:solidFill>
                  <a:srgbClr val="434343"/>
                </a:solidFill>
                <a:latin typeface="Montserrat" panose="00000500000000000000" pitchFamily="2" charset="0"/>
                <a:ea typeface="Electrolize"/>
                <a:cs typeface="Electrolize"/>
                <a:sym typeface="Electrolize"/>
              </a:rPr>
              <a:t>AI – Computer vision</a:t>
            </a:r>
            <a:r>
              <a:rPr lang="en-US" sz="1600" b="0" i="0" u="none" strike="noStrike" cap="none" dirty="0">
                <a:solidFill>
                  <a:srgbClr val="434343"/>
                </a:solidFill>
                <a:latin typeface="Montserrat" panose="00000500000000000000" pitchFamily="2" charset="0"/>
                <a:ea typeface="Electrolize"/>
                <a:cs typeface="Electrolize"/>
                <a:sym typeface="Electrolize"/>
              </a:rPr>
              <a:t> is Automated quality control system. </a:t>
            </a:r>
            <a:endParaRPr sz="800" b="1" i="0" u="none" strike="noStrike" cap="none" dirty="0">
              <a:solidFill>
                <a:srgbClr val="434343"/>
              </a:solidFill>
              <a:latin typeface="Montserrat" panose="00000500000000000000" pitchFamily="2" charset="0"/>
              <a:ea typeface="Electrolize"/>
              <a:cs typeface="Electrolize"/>
              <a:sym typeface="Electrolize"/>
            </a:endParaRPr>
          </a:p>
        </p:txBody>
      </p:sp>
      <p:sp>
        <p:nvSpPr>
          <p:cNvPr id="4" name="Google Shape;435;p6"/>
          <p:cNvSpPr txBox="1"/>
          <p:nvPr/>
        </p:nvSpPr>
        <p:spPr>
          <a:xfrm>
            <a:off x="699850" y="185520"/>
            <a:ext cx="6720266" cy="49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9pPr>
          </a:lstStyle>
          <a:p>
            <a:pPr algn="ctr">
              <a:buClr>
                <a:srgbClr val="434343"/>
              </a:buClr>
              <a:buSzPts val="3500"/>
            </a:pPr>
            <a:r>
              <a:rPr lang="en-US" dirty="0">
                <a:solidFill>
                  <a:srgbClr val="434343"/>
                </a:solidFill>
                <a:latin typeface="Fira Sans Extra Condensed" panose="020B0503050000020004" pitchFamily="34" charset="0"/>
                <a:ea typeface="Electrolize" panose="02000506000000020004"/>
                <a:cs typeface="Electrolize" panose="02000506000000020004"/>
                <a:sym typeface="Electrolize" panose="02000506000000020004"/>
              </a:rPr>
              <a:t>Expected Benefits</a:t>
            </a:r>
            <a:endParaRPr lang="en-US" b="0" dirty="0">
              <a:latin typeface="Fira Sans Extra Condensed" panose="020B05030500000200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7" name="Google Shape;1621;p14">
            <a:extLst>
              <a:ext uri="{FF2B5EF4-FFF2-40B4-BE49-F238E27FC236}">
                <a16:creationId xmlns:a16="http://schemas.microsoft.com/office/drawing/2014/main" id="{E4B0F998-3854-6DC9-2225-7CD66FEC308A}"/>
              </a:ext>
            </a:extLst>
          </p:cNvPr>
          <p:cNvSpPr/>
          <p:nvPr/>
        </p:nvSpPr>
        <p:spPr>
          <a:xfrm>
            <a:off x="5754570" y="2713056"/>
            <a:ext cx="1252195" cy="1439541"/>
          </a:xfrm>
          <a:custGeom>
            <a:avLst/>
            <a:gdLst/>
            <a:ahLst/>
            <a:cxnLst/>
            <a:rect l="l" t="t" r="r" b="b"/>
            <a:pathLst>
              <a:path w="43631" h="50958" extrusionOk="0">
                <a:moveTo>
                  <a:pt x="21816" y="0"/>
                </a:moveTo>
                <a:cubicBezTo>
                  <a:pt x="9786" y="0"/>
                  <a:pt x="1" y="9788"/>
                  <a:pt x="1" y="21814"/>
                </a:cubicBezTo>
                <a:cubicBezTo>
                  <a:pt x="12" y="22289"/>
                  <a:pt x="402" y="22672"/>
                  <a:pt x="880" y="22672"/>
                </a:cubicBezTo>
                <a:cubicBezTo>
                  <a:pt x="1355" y="22672"/>
                  <a:pt x="1745" y="22289"/>
                  <a:pt x="1756" y="21814"/>
                </a:cubicBezTo>
                <a:cubicBezTo>
                  <a:pt x="1756" y="10757"/>
                  <a:pt x="10754" y="1755"/>
                  <a:pt x="21812" y="1755"/>
                </a:cubicBezTo>
                <a:cubicBezTo>
                  <a:pt x="32869" y="1755"/>
                  <a:pt x="41871" y="10753"/>
                  <a:pt x="41871" y="21814"/>
                </a:cubicBezTo>
                <a:cubicBezTo>
                  <a:pt x="41871" y="32872"/>
                  <a:pt x="32873" y="41870"/>
                  <a:pt x="21816" y="41870"/>
                </a:cubicBezTo>
                <a:cubicBezTo>
                  <a:pt x="21329" y="41870"/>
                  <a:pt x="20936" y="42263"/>
                  <a:pt x="20936" y="42750"/>
                </a:cubicBezTo>
                <a:lnTo>
                  <a:pt x="20936" y="50957"/>
                </a:lnTo>
                <a:lnTo>
                  <a:pt x="22691" y="50942"/>
                </a:lnTo>
                <a:lnTo>
                  <a:pt x="22691" y="43610"/>
                </a:lnTo>
                <a:cubicBezTo>
                  <a:pt x="34317" y="43147"/>
                  <a:pt x="43630" y="33547"/>
                  <a:pt x="43627" y="21814"/>
                </a:cubicBezTo>
                <a:cubicBezTo>
                  <a:pt x="43627" y="9785"/>
                  <a:pt x="33842" y="0"/>
                  <a:pt x="21816" y="0"/>
                </a:cubicBezTo>
                <a:close/>
              </a:path>
            </a:pathLst>
          </a:custGeom>
          <a:solidFill>
            <a:srgbClr val="FDEABF"/>
          </a:solidFill>
          <a:ln>
            <a:noFill/>
          </a:ln>
        </p:spPr>
        <p:txBody>
          <a:bodyPr spcFirstLastPara="1" wrap="square" lIns="259850" tIns="259850" rIns="259850" bIns="25985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1" name="Google Shape;1618;p14">
            <a:extLst>
              <a:ext uri="{FF2B5EF4-FFF2-40B4-BE49-F238E27FC236}">
                <a16:creationId xmlns:a16="http://schemas.microsoft.com/office/drawing/2014/main" id="{FBC4D89A-F641-FFE8-1B6A-BBE9C8CF6E7C}"/>
              </a:ext>
            </a:extLst>
          </p:cNvPr>
          <p:cNvGrpSpPr/>
          <p:nvPr/>
        </p:nvGrpSpPr>
        <p:grpSpPr>
          <a:xfrm>
            <a:off x="2151450" y="2713054"/>
            <a:ext cx="3656248" cy="1499716"/>
            <a:chOff x="5194708" y="3484365"/>
            <a:chExt cx="2369266" cy="987306"/>
          </a:xfrm>
        </p:grpSpPr>
        <p:grpSp>
          <p:nvGrpSpPr>
            <p:cNvPr id="192" name="Google Shape;1619;p14">
              <a:extLst>
                <a:ext uri="{FF2B5EF4-FFF2-40B4-BE49-F238E27FC236}">
                  <a16:creationId xmlns:a16="http://schemas.microsoft.com/office/drawing/2014/main" id="{A6B0F05F-3776-97BB-255F-E0BF302F73D0}"/>
                </a:ext>
              </a:extLst>
            </p:cNvPr>
            <p:cNvGrpSpPr/>
            <p:nvPr/>
          </p:nvGrpSpPr>
          <p:grpSpPr>
            <a:xfrm>
              <a:off x="6752546" y="3484366"/>
              <a:ext cx="811428" cy="987304"/>
              <a:chOff x="2332275" y="1617275"/>
              <a:chExt cx="1090775" cy="1327200"/>
            </a:xfrm>
          </p:grpSpPr>
          <p:sp>
            <p:nvSpPr>
              <p:cNvPr id="201" name="Google Shape;1620;p14">
                <a:extLst>
                  <a:ext uri="{FF2B5EF4-FFF2-40B4-BE49-F238E27FC236}">
                    <a16:creationId xmlns:a16="http://schemas.microsoft.com/office/drawing/2014/main" id="{17EAC23C-ECA3-5A55-FE2D-0F00AF4BC131}"/>
                  </a:ext>
                </a:extLst>
              </p:cNvPr>
              <p:cNvSpPr/>
              <p:nvPr/>
            </p:nvSpPr>
            <p:spPr>
              <a:xfrm>
                <a:off x="2507425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79A8B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259850" tIns="259850" rIns="259850" bIns="259850" anchor="ctr" anchorCtr="0">
                <a:noAutofit/>
              </a:bodyPr>
              <a:lstStyle/>
              <a:p>
                <a:pPr marL="0" marR="0" lvl="0" indent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1621;p14">
                <a:extLst>
                  <a:ext uri="{FF2B5EF4-FFF2-40B4-BE49-F238E27FC236}">
                    <a16:creationId xmlns:a16="http://schemas.microsoft.com/office/drawing/2014/main" id="{E456F0C9-C60F-69A8-E4C1-F1FED00508A7}"/>
                  </a:ext>
                </a:extLst>
              </p:cNvPr>
              <p:cNvSpPr/>
              <p:nvPr/>
            </p:nvSpPr>
            <p:spPr>
              <a:xfrm>
                <a:off x="2332275" y="1617275"/>
                <a:ext cx="1090775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1" h="50958" extrusionOk="0">
                    <a:moveTo>
                      <a:pt x="21816" y="0"/>
                    </a:moveTo>
                    <a:cubicBezTo>
                      <a:pt x="9786" y="0"/>
                      <a:pt x="1" y="9788"/>
                      <a:pt x="1" y="21814"/>
                    </a:cubicBezTo>
                    <a:cubicBezTo>
                      <a:pt x="12" y="22289"/>
                      <a:pt x="402" y="22672"/>
                      <a:pt x="880" y="22672"/>
                    </a:cubicBezTo>
                    <a:cubicBezTo>
                      <a:pt x="1355" y="22672"/>
                      <a:pt x="1745" y="22289"/>
                      <a:pt x="1756" y="21814"/>
                    </a:cubicBezTo>
                    <a:cubicBezTo>
                      <a:pt x="1756" y="10757"/>
                      <a:pt x="10754" y="1755"/>
                      <a:pt x="21812" y="1755"/>
                    </a:cubicBezTo>
                    <a:cubicBezTo>
                      <a:pt x="32869" y="1755"/>
                      <a:pt x="41871" y="10753"/>
                      <a:pt x="41871" y="21814"/>
                    </a:cubicBezTo>
                    <a:cubicBezTo>
                      <a:pt x="41871" y="32872"/>
                      <a:pt x="32873" y="41870"/>
                      <a:pt x="21816" y="41870"/>
                    </a:cubicBezTo>
                    <a:cubicBezTo>
                      <a:pt x="21329" y="41870"/>
                      <a:pt x="20936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7" y="43147"/>
                      <a:pt x="43630" y="33547"/>
                      <a:pt x="43627" y="21814"/>
                    </a:cubicBezTo>
                    <a:cubicBezTo>
                      <a:pt x="43627" y="9785"/>
                      <a:pt x="33842" y="0"/>
                      <a:pt x="21816" y="0"/>
                    </a:cubicBezTo>
                    <a:close/>
                  </a:path>
                </a:pathLst>
              </a:custGeom>
              <a:solidFill>
                <a:srgbClr val="CDDFE5"/>
              </a:solidFill>
              <a:ln>
                <a:noFill/>
              </a:ln>
            </p:spPr>
            <p:txBody>
              <a:bodyPr spcFirstLastPara="1" wrap="square" lIns="259850" tIns="259850" rIns="259850" bIns="259850" anchor="ctr" anchorCtr="0">
                <a:noAutofit/>
              </a:bodyPr>
              <a:lstStyle/>
              <a:p>
                <a:pPr marL="0" marR="0" lvl="0" indent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1622;p14">
                <a:extLst>
                  <a:ext uri="{FF2B5EF4-FFF2-40B4-BE49-F238E27FC236}">
                    <a16:creationId xmlns:a16="http://schemas.microsoft.com/office/drawing/2014/main" id="{9F0BD652-24D2-8A3F-8580-E05433B749C9}"/>
                  </a:ext>
                </a:extLst>
              </p:cNvPr>
              <p:cNvSpPr/>
              <p:nvPr/>
            </p:nvSpPr>
            <p:spPr>
              <a:xfrm>
                <a:off x="2727925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7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8" y="6675"/>
                    </a:lnTo>
                    <a:cubicBezTo>
                      <a:pt x="5561" y="6846"/>
                      <a:pt x="5785" y="6931"/>
                      <a:pt x="6010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CDDFE5"/>
              </a:solidFill>
              <a:ln>
                <a:noFill/>
              </a:ln>
            </p:spPr>
            <p:txBody>
              <a:bodyPr spcFirstLastPara="1" wrap="square" lIns="259850" tIns="259850" rIns="259850" bIns="259850" anchor="ctr" anchorCtr="0">
                <a:noAutofit/>
              </a:bodyPr>
              <a:lstStyle/>
              <a:p>
                <a:pPr marL="0" marR="0" lvl="0" indent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0"/>
                  <a:buFont typeface="Arial"/>
                  <a:buNone/>
                </a:pPr>
                <a:endParaRPr sz="40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3" name="Google Shape;1623;p14">
              <a:extLst>
                <a:ext uri="{FF2B5EF4-FFF2-40B4-BE49-F238E27FC236}">
                  <a16:creationId xmlns:a16="http://schemas.microsoft.com/office/drawing/2014/main" id="{3404D7D1-713C-F375-7750-35ABE89F883E}"/>
                </a:ext>
              </a:extLst>
            </p:cNvPr>
            <p:cNvGrpSpPr/>
            <p:nvPr/>
          </p:nvGrpSpPr>
          <p:grpSpPr>
            <a:xfrm>
              <a:off x="5973664" y="3484366"/>
              <a:ext cx="811335" cy="987304"/>
              <a:chOff x="1285250" y="1617275"/>
              <a:chExt cx="1090650" cy="1327200"/>
            </a:xfrm>
          </p:grpSpPr>
          <p:sp>
            <p:nvSpPr>
              <p:cNvPr id="198" name="Google Shape;1624;p14">
                <a:extLst>
                  <a:ext uri="{FF2B5EF4-FFF2-40B4-BE49-F238E27FC236}">
                    <a16:creationId xmlns:a16="http://schemas.microsoft.com/office/drawing/2014/main" id="{D70FF889-24F6-929B-2CEB-62326880E581}"/>
                  </a:ext>
                </a:extLst>
              </p:cNvPr>
              <p:cNvSpPr/>
              <p:nvPr/>
            </p:nvSpPr>
            <p:spPr>
              <a:xfrm>
                <a:off x="1460300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93A59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259850" tIns="259850" rIns="259850" bIns="259850" anchor="ctr" anchorCtr="0">
                <a:noAutofit/>
              </a:bodyPr>
              <a:lstStyle/>
              <a:p>
                <a:pPr marL="0" marR="0" lvl="0" indent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625;p14">
                <a:extLst>
                  <a:ext uri="{FF2B5EF4-FFF2-40B4-BE49-F238E27FC236}">
                    <a16:creationId xmlns:a16="http://schemas.microsoft.com/office/drawing/2014/main" id="{CE5651AB-4663-500E-A550-DFD1F9202F20}"/>
                  </a:ext>
                </a:extLst>
              </p:cNvPr>
              <p:cNvSpPr/>
              <p:nvPr/>
            </p:nvSpPr>
            <p:spPr>
              <a:xfrm>
                <a:off x="1285250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CBD3CD"/>
              </a:solidFill>
              <a:ln>
                <a:noFill/>
              </a:ln>
            </p:spPr>
            <p:txBody>
              <a:bodyPr spcFirstLastPara="1" wrap="square" lIns="259850" tIns="259850" rIns="259850" bIns="259850" anchor="ctr" anchorCtr="0">
                <a:noAutofit/>
              </a:bodyPr>
              <a:lstStyle/>
              <a:p>
                <a:pPr marL="0" marR="0" lvl="0" indent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1626;p14">
                <a:extLst>
                  <a:ext uri="{FF2B5EF4-FFF2-40B4-BE49-F238E27FC236}">
                    <a16:creationId xmlns:a16="http://schemas.microsoft.com/office/drawing/2014/main" id="{C375886B-1BCB-7CF4-3442-BC57BC13C821}"/>
                  </a:ext>
                </a:extLst>
              </p:cNvPr>
              <p:cNvSpPr/>
              <p:nvPr/>
            </p:nvSpPr>
            <p:spPr>
              <a:xfrm>
                <a:off x="1680900" y="2771175"/>
                <a:ext cx="3008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4" h="6932" extrusionOk="0">
                    <a:moveTo>
                      <a:pt x="11086" y="1"/>
                    </a:moveTo>
                    <a:cubicBezTo>
                      <a:pt x="10860" y="1"/>
                      <a:pt x="10635" y="87"/>
                      <a:pt x="10464" y="260"/>
                    </a:cubicBezTo>
                    <a:lnTo>
                      <a:pt x="6865" y="3859"/>
                    </a:lnTo>
                    <a:lnTo>
                      <a:pt x="5978" y="4742"/>
                    </a:lnTo>
                    <a:lnTo>
                      <a:pt x="5110" y="3874"/>
                    </a:lnTo>
                    <a:lnTo>
                      <a:pt x="1495" y="260"/>
                    </a:lnTo>
                    <a:cubicBezTo>
                      <a:pt x="1341" y="153"/>
                      <a:pt x="1165" y="102"/>
                      <a:pt x="989" y="102"/>
                    </a:cubicBezTo>
                    <a:cubicBezTo>
                      <a:pt x="730" y="102"/>
                      <a:pt x="474" y="214"/>
                      <a:pt x="297" y="427"/>
                    </a:cubicBezTo>
                    <a:cubicBezTo>
                      <a:pt x="0" y="783"/>
                      <a:pt x="22" y="1306"/>
                      <a:pt x="349" y="1636"/>
                    </a:cubicBezTo>
                    <a:lnTo>
                      <a:pt x="5388" y="6675"/>
                    </a:lnTo>
                    <a:cubicBezTo>
                      <a:pt x="5559" y="6846"/>
                      <a:pt x="5783" y="6931"/>
                      <a:pt x="6008" y="6931"/>
                    </a:cubicBezTo>
                    <a:cubicBezTo>
                      <a:pt x="6233" y="6931"/>
                      <a:pt x="6458" y="6846"/>
                      <a:pt x="6631" y="6675"/>
                    </a:cubicBezTo>
                    <a:lnTo>
                      <a:pt x="11666" y="1636"/>
                    </a:lnTo>
                    <a:cubicBezTo>
                      <a:pt x="12015" y="1250"/>
                      <a:pt x="12034" y="668"/>
                      <a:pt x="11711" y="260"/>
                    </a:cubicBezTo>
                    <a:cubicBezTo>
                      <a:pt x="11538" y="87"/>
                      <a:pt x="11312" y="1"/>
                      <a:pt x="11086" y="1"/>
                    </a:cubicBezTo>
                    <a:close/>
                  </a:path>
                </a:pathLst>
              </a:custGeom>
              <a:solidFill>
                <a:srgbClr val="CBD3CD"/>
              </a:solidFill>
              <a:ln>
                <a:noFill/>
              </a:ln>
            </p:spPr>
            <p:txBody>
              <a:bodyPr spcFirstLastPara="1" wrap="square" lIns="259850" tIns="259850" rIns="259850" bIns="259850" anchor="ctr" anchorCtr="0">
                <a:noAutofit/>
              </a:bodyPr>
              <a:lstStyle/>
              <a:p>
                <a:pPr marL="0" marR="0" lvl="0" indent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4" name="Google Shape;1627;p14">
              <a:extLst>
                <a:ext uri="{FF2B5EF4-FFF2-40B4-BE49-F238E27FC236}">
                  <a16:creationId xmlns:a16="http://schemas.microsoft.com/office/drawing/2014/main" id="{A7A396D4-CE34-1B0A-752A-1C18B9D679C4}"/>
                </a:ext>
              </a:extLst>
            </p:cNvPr>
            <p:cNvGrpSpPr/>
            <p:nvPr/>
          </p:nvGrpSpPr>
          <p:grpSpPr>
            <a:xfrm>
              <a:off x="5194708" y="3484365"/>
              <a:ext cx="811409" cy="987306"/>
              <a:chOff x="238124" y="1617273"/>
              <a:chExt cx="1090750" cy="1327202"/>
            </a:xfrm>
          </p:grpSpPr>
          <p:sp>
            <p:nvSpPr>
              <p:cNvPr id="195" name="Google Shape;1628;p14">
                <a:extLst>
                  <a:ext uri="{FF2B5EF4-FFF2-40B4-BE49-F238E27FC236}">
                    <a16:creationId xmlns:a16="http://schemas.microsoft.com/office/drawing/2014/main" id="{7664D780-373D-2841-0722-14B3EFA69CE9}"/>
                  </a:ext>
                </a:extLst>
              </p:cNvPr>
              <p:cNvSpPr/>
              <p:nvPr/>
            </p:nvSpPr>
            <p:spPr>
              <a:xfrm>
                <a:off x="413250" y="1788324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259850" tIns="259850" rIns="259850" bIns="259850" anchor="ctr" anchorCtr="0">
                <a:noAutofit/>
              </a:bodyPr>
              <a:lstStyle/>
              <a:p>
                <a:pPr marL="0" marR="0" lvl="0" indent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629;p14">
                <a:extLst>
                  <a:ext uri="{FF2B5EF4-FFF2-40B4-BE49-F238E27FC236}">
                    <a16:creationId xmlns:a16="http://schemas.microsoft.com/office/drawing/2014/main" id="{1C1ADDAD-CA5F-35D6-F13C-154112397677}"/>
                  </a:ext>
                </a:extLst>
              </p:cNvPr>
              <p:cNvSpPr/>
              <p:nvPr/>
            </p:nvSpPr>
            <p:spPr>
              <a:xfrm>
                <a:off x="238124" y="1617273"/>
                <a:ext cx="10907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0" h="50958" extrusionOk="0">
                    <a:moveTo>
                      <a:pt x="21815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11" y="22289"/>
                      <a:pt x="401" y="22672"/>
                      <a:pt x="879" y="22672"/>
                    </a:cubicBezTo>
                    <a:cubicBezTo>
                      <a:pt x="1354" y="22672"/>
                      <a:pt x="1744" y="22289"/>
                      <a:pt x="1755" y="21814"/>
                    </a:cubicBezTo>
                    <a:cubicBezTo>
                      <a:pt x="1755" y="10757"/>
                      <a:pt x="10753" y="1755"/>
                      <a:pt x="21811" y="1755"/>
                    </a:cubicBezTo>
                    <a:cubicBezTo>
                      <a:pt x="32869" y="1755"/>
                      <a:pt x="41870" y="10753"/>
                      <a:pt x="41870" y="21814"/>
                    </a:cubicBezTo>
                    <a:cubicBezTo>
                      <a:pt x="41870" y="32872"/>
                      <a:pt x="32872" y="41870"/>
                      <a:pt x="21815" y="41870"/>
                    </a:cubicBezTo>
                    <a:cubicBezTo>
                      <a:pt x="21329" y="41870"/>
                      <a:pt x="20935" y="42263"/>
                      <a:pt x="20935" y="42750"/>
                    </a:cubicBezTo>
                    <a:lnTo>
                      <a:pt x="20935" y="50957"/>
                    </a:lnTo>
                    <a:lnTo>
                      <a:pt x="22694" y="50942"/>
                    </a:lnTo>
                    <a:lnTo>
                      <a:pt x="22694" y="43610"/>
                    </a:lnTo>
                    <a:cubicBezTo>
                      <a:pt x="34316" y="43147"/>
                      <a:pt x="43629" y="33547"/>
                      <a:pt x="43626" y="21814"/>
                    </a:cubicBezTo>
                    <a:cubicBezTo>
                      <a:pt x="43626" y="9785"/>
                      <a:pt x="33841" y="0"/>
                      <a:pt x="21815" y="0"/>
                    </a:cubicBezTo>
                    <a:close/>
                  </a:path>
                </a:pathLst>
              </a:custGeom>
              <a:solidFill>
                <a:srgbClr val="F3DBD9"/>
              </a:solidFill>
              <a:ln>
                <a:noFill/>
              </a:ln>
            </p:spPr>
            <p:txBody>
              <a:bodyPr spcFirstLastPara="1" wrap="square" lIns="259850" tIns="259850" rIns="259850" bIns="259850" anchor="ctr" anchorCtr="0">
                <a:noAutofit/>
              </a:bodyPr>
              <a:lstStyle/>
              <a:p>
                <a:pPr marL="0" marR="0" lvl="0" indent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630;p14">
                <a:extLst>
                  <a:ext uri="{FF2B5EF4-FFF2-40B4-BE49-F238E27FC236}">
                    <a16:creationId xmlns:a16="http://schemas.microsoft.com/office/drawing/2014/main" id="{1EC61979-47CA-AB2B-C145-C5C9BB90F9E6}"/>
                  </a:ext>
                </a:extLst>
              </p:cNvPr>
              <p:cNvSpPr/>
              <p:nvPr/>
            </p:nvSpPr>
            <p:spPr>
              <a:xfrm>
                <a:off x="633750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9" y="6675"/>
                    </a:lnTo>
                    <a:cubicBezTo>
                      <a:pt x="5561" y="6846"/>
                      <a:pt x="5786" y="6931"/>
                      <a:pt x="6010" y="6931"/>
                    </a:cubicBezTo>
                    <a:cubicBezTo>
                      <a:pt x="6235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F3DBD9"/>
              </a:solidFill>
              <a:ln>
                <a:noFill/>
              </a:ln>
            </p:spPr>
            <p:txBody>
              <a:bodyPr spcFirstLastPara="1" wrap="square" lIns="259850" tIns="259850" rIns="259850" bIns="259850" anchor="ctr" anchorCtr="0">
                <a:noAutofit/>
              </a:bodyPr>
              <a:lstStyle/>
              <a:p>
                <a:pPr marL="0" marR="0" lvl="0" indent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22" name="Google Shape;1649;p14">
            <a:extLst>
              <a:ext uri="{FF2B5EF4-FFF2-40B4-BE49-F238E27FC236}">
                <a16:creationId xmlns:a16="http://schemas.microsoft.com/office/drawing/2014/main" id="{6DB3BF81-4EF7-A1BB-02A2-96752E84BC21}"/>
              </a:ext>
            </a:extLst>
          </p:cNvPr>
          <p:cNvGrpSpPr/>
          <p:nvPr/>
        </p:nvGrpSpPr>
        <p:grpSpPr>
          <a:xfrm>
            <a:off x="3714262" y="3093618"/>
            <a:ext cx="518066" cy="535347"/>
            <a:chOff x="870939" y="1975821"/>
            <a:chExt cx="332375" cy="350071"/>
          </a:xfrm>
          <a:solidFill>
            <a:srgbClr val="93A597"/>
          </a:solidFill>
        </p:grpSpPr>
        <p:sp>
          <p:nvSpPr>
            <p:cNvPr id="223" name="Google Shape;1650;p14">
              <a:extLst>
                <a:ext uri="{FF2B5EF4-FFF2-40B4-BE49-F238E27FC236}">
                  <a16:creationId xmlns:a16="http://schemas.microsoft.com/office/drawing/2014/main" id="{EAE89DFA-3287-08A2-7EB3-C325FC6F032A}"/>
                </a:ext>
              </a:extLst>
            </p:cNvPr>
            <p:cNvSpPr/>
            <p:nvPr/>
          </p:nvSpPr>
          <p:spPr>
            <a:xfrm>
              <a:off x="870939" y="1975821"/>
              <a:ext cx="332375" cy="350071"/>
            </a:xfrm>
            <a:custGeom>
              <a:avLst/>
              <a:gdLst/>
              <a:ahLst/>
              <a:cxnLst/>
              <a:rect l="l" t="t" r="r" b="b"/>
              <a:pathLst>
                <a:path w="10443" h="10999" extrusionOk="0">
                  <a:moveTo>
                    <a:pt x="8049" y="334"/>
                  </a:moveTo>
                  <a:lnTo>
                    <a:pt x="5728" y="3573"/>
                  </a:lnTo>
                  <a:lnTo>
                    <a:pt x="5406" y="3120"/>
                  </a:lnTo>
                  <a:lnTo>
                    <a:pt x="7395" y="334"/>
                  </a:lnTo>
                  <a:close/>
                  <a:moveTo>
                    <a:pt x="9109" y="334"/>
                  </a:moveTo>
                  <a:lnTo>
                    <a:pt x="6263" y="4311"/>
                  </a:lnTo>
                  <a:lnTo>
                    <a:pt x="5942" y="3847"/>
                  </a:lnTo>
                  <a:lnTo>
                    <a:pt x="8454" y="334"/>
                  </a:lnTo>
                  <a:close/>
                  <a:moveTo>
                    <a:pt x="3025" y="334"/>
                  </a:moveTo>
                  <a:lnTo>
                    <a:pt x="6025" y="4525"/>
                  </a:lnTo>
                  <a:cubicBezTo>
                    <a:pt x="5998" y="4533"/>
                    <a:pt x="5970" y="4537"/>
                    <a:pt x="5942" y="4537"/>
                  </a:cubicBezTo>
                  <a:cubicBezTo>
                    <a:pt x="5849" y="4537"/>
                    <a:pt x="5759" y="4494"/>
                    <a:pt x="5704" y="4430"/>
                  </a:cubicBezTo>
                  <a:cubicBezTo>
                    <a:pt x="5561" y="4287"/>
                    <a:pt x="5382" y="4228"/>
                    <a:pt x="5228" y="4228"/>
                  </a:cubicBezTo>
                  <a:lnTo>
                    <a:pt x="2430" y="334"/>
                  </a:lnTo>
                  <a:close/>
                  <a:moveTo>
                    <a:pt x="2025" y="334"/>
                  </a:moveTo>
                  <a:lnTo>
                    <a:pt x="4882" y="4323"/>
                  </a:lnTo>
                  <a:cubicBezTo>
                    <a:pt x="4823" y="4347"/>
                    <a:pt x="4775" y="4394"/>
                    <a:pt x="4728" y="4442"/>
                  </a:cubicBezTo>
                  <a:cubicBezTo>
                    <a:pt x="4667" y="4503"/>
                    <a:pt x="4569" y="4544"/>
                    <a:pt x="4474" y="4544"/>
                  </a:cubicBezTo>
                  <a:cubicBezTo>
                    <a:pt x="4438" y="4544"/>
                    <a:pt x="4403" y="4538"/>
                    <a:pt x="4370" y="4525"/>
                  </a:cubicBezTo>
                  <a:lnTo>
                    <a:pt x="1370" y="334"/>
                  </a:lnTo>
                  <a:close/>
                  <a:moveTo>
                    <a:pt x="965" y="334"/>
                  </a:moveTo>
                  <a:lnTo>
                    <a:pt x="3942" y="4490"/>
                  </a:lnTo>
                  <a:cubicBezTo>
                    <a:pt x="3775" y="4525"/>
                    <a:pt x="3632" y="4621"/>
                    <a:pt x="3525" y="4763"/>
                  </a:cubicBezTo>
                  <a:lnTo>
                    <a:pt x="358" y="334"/>
                  </a:lnTo>
                  <a:close/>
                  <a:moveTo>
                    <a:pt x="10062" y="334"/>
                  </a:moveTo>
                  <a:lnTo>
                    <a:pt x="6894" y="4763"/>
                  </a:lnTo>
                  <a:cubicBezTo>
                    <a:pt x="6799" y="4632"/>
                    <a:pt x="6668" y="4549"/>
                    <a:pt x="6513" y="4501"/>
                  </a:cubicBezTo>
                  <a:lnTo>
                    <a:pt x="9514" y="334"/>
                  </a:lnTo>
                  <a:close/>
                  <a:moveTo>
                    <a:pt x="5192" y="4582"/>
                  </a:moveTo>
                  <a:cubicBezTo>
                    <a:pt x="5284" y="4582"/>
                    <a:pt x="5376" y="4615"/>
                    <a:pt x="5442" y="4680"/>
                  </a:cubicBezTo>
                  <a:cubicBezTo>
                    <a:pt x="5577" y="4807"/>
                    <a:pt x="5744" y="4876"/>
                    <a:pt x="5917" y="4876"/>
                  </a:cubicBezTo>
                  <a:cubicBezTo>
                    <a:pt x="6004" y="4876"/>
                    <a:pt x="6093" y="4859"/>
                    <a:pt x="6180" y="4823"/>
                  </a:cubicBezTo>
                  <a:cubicBezTo>
                    <a:pt x="6216" y="4808"/>
                    <a:pt x="6254" y="4801"/>
                    <a:pt x="6293" y="4801"/>
                  </a:cubicBezTo>
                  <a:cubicBezTo>
                    <a:pt x="6436" y="4801"/>
                    <a:pt x="6586" y="4897"/>
                    <a:pt x="6633" y="5037"/>
                  </a:cubicBezTo>
                  <a:cubicBezTo>
                    <a:pt x="6633" y="5049"/>
                    <a:pt x="6644" y="5061"/>
                    <a:pt x="6644" y="5061"/>
                  </a:cubicBezTo>
                  <a:cubicBezTo>
                    <a:pt x="6728" y="5263"/>
                    <a:pt x="6859" y="5335"/>
                    <a:pt x="6859" y="5335"/>
                  </a:cubicBezTo>
                  <a:cubicBezTo>
                    <a:pt x="6990" y="5406"/>
                    <a:pt x="7133" y="5454"/>
                    <a:pt x="7264" y="5466"/>
                  </a:cubicBezTo>
                  <a:cubicBezTo>
                    <a:pt x="7454" y="5478"/>
                    <a:pt x="7621" y="5644"/>
                    <a:pt x="7609" y="5859"/>
                  </a:cubicBezTo>
                  <a:cubicBezTo>
                    <a:pt x="7585" y="6121"/>
                    <a:pt x="7740" y="6371"/>
                    <a:pt x="7978" y="6490"/>
                  </a:cubicBezTo>
                  <a:cubicBezTo>
                    <a:pt x="8157" y="6585"/>
                    <a:pt x="8228" y="6811"/>
                    <a:pt x="8145" y="6990"/>
                  </a:cubicBezTo>
                  <a:cubicBezTo>
                    <a:pt x="8026" y="7228"/>
                    <a:pt x="8049" y="7526"/>
                    <a:pt x="8216" y="7728"/>
                  </a:cubicBezTo>
                  <a:cubicBezTo>
                    <a:pt x="8335" y="7883"/>
                    <a:pt x="8323" y="8121"/>
                    <a:pt x="8157" y="8240"/>
                  </a:cubicBezTo>
                  <a:cubicBezTo>
                    <a:pt x="7942" y="8395"/>
                    <a:pt x="7859" y="8681"/>
                    <a:pt x="7930" y="8931"/>
                  </a:cubicBezTo>
                  <a:cubicBezTo>
                    <a:pt x="7978" y="9133"/>
                    <a:pt x="7871" y="9323"/>
                    <a:pt x="7680" y="9383"/>
                  </a:cubicBezTo>
                  <a:cubicBezTo>
                    <a:pt x="7430" y="9454"/>
                    <a:pt x="7228" y="9669"/>
                    <a:pt x="7192" y="9931"/>
                  </a:cubicBezTo>
                  <a:cubicBezTo>
                    <a:pt x="7160" y="10101"/>
                    <a:pt x="7004" y="10234"/>
                    <a:pt x="6835" y="10234"/>
                  </a:cubicBezTo>
                  <a:cubicBezTo>
                    <a:pt x="6815" y="10234"/>
                    <a:pt x="6795" y="10232"/>
                    <a:pt x="6775" y="10228"/>
                  </a:cubicBezTo>
                  <a:cubicBezTo>
                    <a:pt x="6735" y="10221"/>
                    <a:pt x="6695" y="10218"/>
                    <a:pt x="6656" y="10218"/>
                  </a:cubicBezTo>
                  <a:cubicBezTo>
                    <a:pt x="6427" y="10218"/>
                    <a:pt x="6217" y="10333"/>
                    <a:pt x="6085" y="10526"/>
                  </a:cubicBezTo>
                  <a:cubicBezTo>
                    <a:pt x="6016" y="10633"/>
                    <a:pt x="5904" y="10690"/>
                    <a:pt x="5786" y="10690"/>
                  </a:cubicBezTo>
                  <a:cubicBezTo>
                    <a:pt x="5718" y="10690"/>
                    <a:pt x="5649" y="10672"/>
                    <a:pt x="5585" y="10633"/>
                  </a:cubicBezTo>
                  <a:cubicBezTo>
                    <a:pt x="5454" y="10562"/>
                    <a:pt x="5347" y="10526"/>
                    <a:pt x="5204" y="10526"/>
                  </a:cubicBezTo>
                  <a:cubicBezTo>
                    <a:pt x="5073" y="10526"/>
                    <a:pt x="4954" y="10562"/>
                    <a:pt x="4835" y="10633"/>
                  </a:cubicBezTo>
                  <a:cubicBezTo>
                    <a:pt x="4774" y="10672"/>
                    <a:pt x="4708" y="10690"/>
                    <a:pt x="4642" y="10690"/>
                  </a:cubicBezTo>
                  <a:cubicBezTo>
                    <a:pt x="4524" y="10690"/>
                    <a:pt x="4406" y="10633"/>
                    <a:pt x="4323" y="10526"/>
                  </a:cubicBezTo>
                  <a:cubicBezTo>
                    <a:pt x="4201" y="10333"/>
                    <a:pt x="3983" y="10218"/>
                    <a:pt x="3760" y="10218"/>
                  </a:cubicBezTo>
                  <a:cubicBezTo>
                    <a:pt x="3721" y="10218"/>
                    <a:pt x="3682" y="10221"/>
                    <a:pt x="3644" y="10228"/>
                  </a:cubicBezTo>
                  <a:cubicBezTo>
                    <a:pt x="3624" y="10232"/>
                    <a:pt x="3604" y="10234"/>
                    <a:pt x="3585" y="10234"/>
                  </a:cubicBezTo>
                  <a:cubicBezTo>
                    <a:pt x="3416" y="10234"/>
                    <a:pt x="3259" y="10101"/>
                    <a:pt x="3227" y="9931"/>
                  </a:cubicBezTo>
                  <a:cubicBezTo>
                    <a:pt x="3180" y="9669"/>
                    <a:pt x="2989" y="9454"/>
                    <a:pt x="2739" y="9383"/>
                  </a:cubicBezTo>
                  <a:cubicBezTo>
                    <a:pt x="2537" y="9323"/>
                    <a:pt x="2418" y="9133"/>
                    <a:pt x="2477" y="8931"/>
                  </a:cubicBezTo>
                  <a:cubicBezTo>
                    <a:pt x="2561" y="8681"/>
                    <a:pt x="2465" y="8395"/>
                    <a:pt x="2263" y="8240"/>
                  </a:cubicBezTo>
                  <a:cubicBezTo>
                    <a:pt x="2108" y="8121"/>
                    <a:pt x="2084" y="7883"/>
                    <a:pt x="2203" y="7728"/>
                  </a:cubicBezTo>
                  <a:cubicBezTo>
                    <a:pt x="2358" y="7526"/>
                    <a:pt x="2394" y="7228"/>
                    <a:pt x="2275" y="6990"/>
                  </a:cubicBezTo>
                  <a:cubicBezTo>
                    <a:pt x="2180" y="6811"/>
                    <a:pt x="2263" y="6585"/>
                    <a:pt x="2442" y="6490"/>
                  </a:cubicBezTo>
                  <a:cubicBezTo>
                    <a:pt x="2680" y="6371"/>
                    <a:pt x="2823" y="6121"/>
                    <a:pt x="2811" y="5859"/>
                  </a:cubicBezTo>
                  <a:cubicBezTo>
                    <a:pt x="2799" y="5656"/>
                    <a:pt x="2953" y="5478"/>
                    <a:pt x="3156" y="5466"/>
                  </a:cubicBezTo>
                  <a:cubicBezTo>
                    <a:pt x="3358" y="5454"/>
                    <a:pt x="3549" y="5347"/>
                    <a:pt x="3668" y="5180"/>
                  </a:cubicBezTo>
                  <a:lnTo>
                    <a:pt x="3668" y="5168"/>
                  </a:lnTo>
                  <a:cubicBezTo>
                    <a:pt x="3704" y="5121"/>
                    <a:pt x="3727" y="5085"/>
                    <a:pt x="3751" y="5037"/>
                  </a:cubicBezTo>
                  <a:cubicBezTo>
                    <a:pt x="3807" y="4897"/>
                    <a:pt x="3945" y="4801"/>
                    <a:pt x="4087" y="4801"/>
                  </a:cubicBezTo>
                  <a:cubicBezTo>
                    <a:pt x="4126" y="4801"/>
                    <a:pt x="4165" y="4808"/>
                    <a:pt x="4204" y="4823"/>
                  </a:cubicBezTo>
                  <a:cubicBezTo>
                    <a:pt x="4287" y="4853"/>
                    <a:pt x="4372" y="4868"/>
                    <a:pt x="4456" y="4868"/>
                  </a:cubicBezTo>
                  <a:cubicBezTo>
                    <a:pt x="4633" y="4868"/>
                    <a:pt x="4804" y="4802"/>
                    <a:pt x="4942" y="4680"/>
                  </a:cubicBezTo>
                  <a:cubicBezTo>
                    <a:pt x="5007" y="4615"/>
                    <a:pt x="5100" y="4582"/>
                    <a:pt x="5192" y="4582"/>
                  </a:cubicBezTo>
                  <a:close/>
                  <a:moveTo>
                    <a:pt x="286" y="1"/>
                  </a:moveTo>
                  <a:cubicBezTo>
                    <a:pt x="179" y="1"/>
                    <a:pt x="84" y="60"/>
                    <a:pt x="48" y="156"/>
                  </a:cubicBezTo>
                  <a:cubicBezTo>
                    <a:pt x="1" y="239"/>
                    <a:pt x="1" y="346"/>
                    <a:pt x="60" y="441"/>
                  </a:cubicBezTo>
                  <a:lnTo>
                    <a:pt x="3358" y="5049"/>
                  </a:lnTo>
                  <a:cubicBezTo>
                    <a:pt x="3299" y="5097"/>
                    <a:pt x="3227" y="5121"/>
                    <a:pt x="3156" y="5121"/>
                  </a:cubicBezTo>
                  <a:cubicBezTo>
                    <a:pt x="2787" y="5144"/>
                    <a:pt x="2489" y="5466"/>
                    <a:pt x="2513" y="5835"/>
                  </a:cubicBezTo>
                  <a:cubicBezTo>
                    <a:pt x="2513" y="5990"/>
                    <a:pt x="2442" y="6121"/>
                    <a:pt x="2322" y="6180"/>
                  </a:cubicBezTo>
                  <a:cubicBezTo>
                    <a:pt x="1989" y="6359"/>
                    <a:pt x="1858" y="6764"/>
                    <a:pt x="2025" y="7109"/>
                  </a:cubicBezTo>
                  <a:cubicBezTo>
                    <a:pt x="2084" y="7240"/>
                    <a:pt x="2072" y="7383"/>
                    <a:pt x="1977" y="7490"/>
                  </a:cubicBezTo>
                  <a:cubicBezTo>
                    <a:pt x="1739" y="7788"/>
                    <a:pt x="1787" y="8216"/>
                    <a:pt x="2084" y="8454"/>
                  </a:cubicBezTo>
                  <a:cubicBezTo>
                    <a:pt x="2180" y="8550"/>
                    <a:pt x="2239" y="8692"/>
                    <a:pt x="2203" y="8835"/>
                  </a:cubicBezTo>
                  <a:cubicBezTo>
                    <a:pt x="2108" y="9193"/>
                    <a:pt x="2322" y="9574"/>
                    <a:pt x="2680" y="9669"/>
                  </a:cubicBezTo>
                  <a:cubicBezTo>
                    <a:pt x="2811" y="9704"/>
                    <a:pt x="2918" y="9812"/>
                    <a:pt x="2942" y="9966"/>
                  </a:cubicBezTo>
                  <a:cubicBezTo>
                    <a:pt x="2995" y="10299"/>
                    <a:pt x="3290" y="10535"/>
                    <a:pt x="3609" y="10535"/>
                  </a:cubicBezTo>
                  <a:cubicBezTo>
                    <a:pt x="3645" y="10535"/>
                    <a:pt x="3680" y="10532"/>
                    <a:pt x="3715" y="10526"/>
                  </a:cubicBezTo>
                  <a:cubicBezTo>
                    <a:pt x="3726" y="10525"/>
                    <a:pt x="3738" y="10525"/>
                    <a:pt x="3749" y="10525"/>
                  </a:cubicBezTo>
                  <a:cubicBezTo>
                    <a:pt x="3872" y="10525"/>
                    <a:pt x="4007" y="10584"/>
                    <a:pt x="4073" y="10693"/>
                  </a:cubicBezTo>
                  <a:cubicBezTo>
                    <a:pt x="4208" y="10889"/>
                    <a:pt x="4425" y="10999"/>
                    <a:pt x="4645" y="10999"/>
                  </a:cubicBezTo>
                  <a:cubicBezTo>
                    <a:pt x="4772" y="10999"/>
                    <a:pt x="4900" y="10962"/>
                    <a:pt x="5013" y="10883"/>
                  </a:cubicBezTo>
                  <a:cubicBezTo>
                    <a:pt x="5073" y="10847"/>
                    <a:pt x="5141" y="10830"/>
                    <a:pt x="5208" y="10830"/>
                  </a:cubicBezTo>
                  <a:cubicBezTo>
                    <a:pt x="5275" y="10830"/>
                    <a:pt x="5341" y="10847"/>
                    <a:pt x="5394" y="10883"/>
                  </a:cubicBezTo>
                  <a:cubicBezTo>
                    <a:pt x="5513" y="10955"/>
                    <a:pt x="5632" y="10990"/>
                    <a:pt x="5775" y="10990"/>
                  </a:cubicBezTo>
                  <a:cubicBezTo>
                    <a:pt x="5990" y="10990"/>
                    <a:pt x="6216" y="10883"/>
                    <a:pt x="6347" y="10681"/>
                  </a:cubicBezTo>
                  <a:cubicBezTo>
                    <a:pt x="6423" y="10572"/>
                    <a:pt x="6549" y="10513"/>
                    <a:pt x="6671" y="10513"/>
                  </a:cubicBezTo>
                  <a:cubicBezTo>
                    <a:pt x="6682" y="10513"/>
                    <a:pt x="6693" y="10513"/>
                    <a:pt x="6704" y="10514"/>
                  </a:cubicBezTo>
                  <a:cubicBezTo>
                    <a:pt x="6742" y="10520"/>
                    <a:pt x="6779" y="10523"/>
                    <a:pt x="6816" y="10523"/>
                  </a:cubicBezTo>
                  <a:cubicBezTo>
                    <a:pt x="7150" y="10523"/>
                    <a:pt x="7435" y="10286"/>
                    <a:pt x="7478" y="9943"/>
                  </a:cubicBezTo>
                  <a:cubicBezTo>
                    <a:pt x="7514" y="9812"/>
                    <a:pt x="7597" y="9693"/>
                    <a:pt x="7752" y="9645"/>
                  </a:cubicBezTo>
                  <a:cubicBezTo>
                    <a:pt x="8109" y="9550"/>
                    <a:pt x="8335" y="9169"/>
                    <a:pt x="8228" y="8812"/>
                  </a:cubicBezTo>
                  <a:cubicBezTo>
                    <a:pt x="8192" y="8681"/>
                    <a:pt x="8240" y="8538"/>
                    <a:pt x="8347" y="8442"/>
                  </a:cubicBezTo>
                  <a:cubicBezTo>
                    <a:pt x="8645" y="8204"/>
                    <a:pt x="8692" y="7776"/>
                    <a:pt x="8454" y="7478"/>
                  </a:cubicBezTo>
                  <a:cubicBezTo>
                    <a:pt x="8359" y="7371"/>
                    <a:pt x="8347" y="7204"/>
                    <a:pt x="8407" y="7085"/>
                  </a:cubicBezTo>
                  <a:cubicBezTo>
                    <a:pt x="8573" y="6764"/>
                    <a:pt x="8430" y="6347"/>
                    <a:pt x="8109" y="6168"/>
                  </a:cubicBezTo>
                  <a:cubicBezTo>
                    <a:pt x="7990" y="6109"/>
                    <a:pt x="7895" y="5978"/>
                    <a:pt x="7918" y="5823"/>
                  </a:cubicBezTo>
                  <a:cubicBezTo>
                    <a:pt x="7930" y="5454"/>
                    <a:pt x="7645" y="5121"/>
                    <a:pt x="7275" y="5109"/>
                  </a:cubicBezTo>
                  <a:cubicBezTo>
                    <a:pt x="7204" y="5109"/>
                    <a:pt x="7121" y="5085"/>
                    <a:pt x="7061" y="5037"/>
                  </a:cubicBezTo>
                  <a:lnTo>
                    <a:pt x="10371" y="418"/>
                  </a:lnTo>
                  <a:cubicBezTo>
                    <a:pt x="10431" y="358"/>
                    <a:pt x="10443" y="263"/>
                    <a:pt x="10407" y="156"/>
                  </a:cubicBezTo>
                  <a:cubicBezTo>
                    <a:pt x="10359" y="60"/>
                    <a:pt x="10264" y="1"/>
                    <a:pt x="10169" y="1"/>
                  </a:cubicBezTo>
                  <a:lnTo>
                    <a:pt x="7383" y="1"/>
                  </a:lnTo>
                  <a:cubicBezTo>
                    <a:pt x="7287" y="1"/>
                    <a:pt x="7216" y="49"/>
                    <a:pt x="7156" y="120"/>
                  </a:cubicBezTo>
                  <a:lnTo>
                    <a:pt x="5228" y="2835"/>
                  </a:lnTo>
                  <a:lnTo>
                    <a:pt x="3287" y="120"/>
                  </a:lnTo>
                  <a:cubicBezTo>
                    <a:pt x="3239" y="49"/>
                    <a:pt x="3156" y="1"/>
                    <a:pt x="30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1651;p14">
              <a:extLst>
                <a:ext uri="{FF2B5EF4-FFF2-40B4-BE49-F238E27FC236}">
                  <a16:creationId xmlns:a16="http://schemas.microsoft.com/office/drawing/2014/main" id="{944F36B6-C524-8668-5BDC-606B6D05B707}"/>
                </a:ext>
              </a:extLst>
            </p:cNvPr>
            <p:cNvSpPr/>
            <p:nvPr/>
          </p:nvSpPr>
          <p:spPr>
            <a:xfrm>
              <a:off x="955059" y="2135755"/>
              <a:ext cx="164134" cy="75877"/>
            </a:xfrm>
            <a:custGeom>
              <a:avLst/>
              <a:gdLst/>
              <a:ahLst/>
              <a:cxnLst/>
              <a:rect l="l" t="t" r="r" b="b"/>
              <a:pathLst>
                <a:path w="5157" h="2384" extrusionOk="0">
                  <a:moveTo>
                    <a:pt x="2573" y="0"/>
                  </a:moveTo>
                  <a:cubicBezTo>
                    <a:pt x="1954" y="0"/>
                    <a:pt x="1346" y="215"/>
                    <a:pt x="882" y="631"/>
                  </a:cubicBezTo>
                  <a:cubicBezTo>
                    <a:pt x="418" y="1036"/>
                    <a:pt x="108" y="1608"/>
                    <a:pt x="13" y="2203"/>
                  </a:cubicBezTo>
                  <a:cubicBezTo>
                    <a:pt x="1" y="2286"/>
                    <a:pt x="60" y="2358"/>
                    <a:pt x="156" y="2382"/>
                  </a:cubicBezTo>
                  <a:lnTo>
                    <a:pt x="180" y="2382"/>
                  </a:lnTo>
                  <a:cubicBezTo>
                    <a:pt x="251" y="2382"/>
                    <a:pt x="334" y="2322"/>
                    <a:pt x="346" y="2239"/>
                  </a:cubicBezTo>
                  <a:cubicBezTo>
                    <a:pt x="418" y="1703"/>
                    <a:pt x="703" y="1215"/>
                    <a:pt x="1108" y="870"/>
                  </a:cubicBezTo>
                  <a:cubicBezTo>
                    <a:pt x="1525" y="512"/>
                    <a:pt x="2037" y="322"/>
                    <a:pt x="2596" y="322"/>
                  </a:cubicBezTo>
                  <a:cubicBezTo>
                    <a:pt x="3144" y="322"/>
                    <a:pt x="3668" y="512"/>
                    <a:pt x="4085" y="870"/>
                  </a:cubicBezTo>
                  <a:cubicBezTo>
                    <a:pt x="4478" y="1227"/>
                    <a:pt x="4763" y="1727"/>
                    <a:pt x="4835" y="2239"/>
                  </a:cubicBezTo>
                  <a:cubicBezTo>
                    <a:pt x="4857" y="2326"/>
                    <a:pt x="4918" y="2383"/>
                    <a:pt x="4992" y="2383"/>
                  </a:cubicBezTo>
                  <a:cubicBezTo>
                    <a:pt x="4999" y="2383"/>
                    <a:pt x="5006" y="2383"/>
                    <a:pt x="5013" y="2382"/>
                  </a:cubicBezTo>
                  <a:cubicBezTo>
                    <a:pt x="5085" y="2382"/>
                    <a:pt x="5156" y="2286"/>
                    <a:pt x="5144" y="2203"/>
                  </a:cubicBezTo>
                  <a:cubicBezTo>
                    <a:pt x="5049" y="1584"/>
                    <a:pt x="4740" y="1036"/>
                    <a:pt x="4275" y="631"/>
                  </a:cubicBezTo>
                  <a:cubicBezTo>
                    <a:pt x="3799" y="238"/>
                    <a:pt x="3204" y="0"/>
                    <a:pt x="25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1652;p14">
              <a:extLst>
                <a:ext uri="{FF2B5EF4-FFF2-40B4-BE49-F238E27FC236}">
                  <a16:creationId xmlns:a16="http://schemas.microsoft.com/office/drawing/2014/main" id="{4912CB7A-2D69-46E9-34A6-C7E72E26CA84}"/>
                </a:ext>
              </a:extLst>
            </p:cNvPr>
            <p:cNvSpPr/>
            <p:nvPr/>
          </p:nvSpPr>
          <p:spPr>
            <a:xfrm>
              <a:off x="955059" y="2224999"/>
              <a:ext cx="164134" cy="75240"/>
            </a:xfrm>
            <a:custGeom>
              <a:avLst/>
              <a:gdLst/>
              <a:ahLst/>
              <a:cxnLst/>
              <a:rect l="l" t="t" r="r" b="b"/>
              <a:pathLst>
                <a:path w="5157" h="2364" extrusionOk="0">
                  <a:moveTo>
                    <a:pt x="193" y="1"/>
                  </a:moveTo>
                  <a:cubicBezTo>
                    <a:pt x="181" y="1"/>
                    <a:pt x="168" y="3"/>
                    <a:pt x="156" y="6"/>
                  </a:cubicBezTo>
                  <a:cubicBezTo>
                    <a:pt x="60" y="18"/>
                    <a:pt x="1" y="90"/>
                    <a:pt x="25" y="185"/>
                  </a:cubicBezTo>
                  <a:cubicBezTo>
                    <a:pt x="108" y="792"/>
                    <a:pt x="418" y="1340"/>
                    <a:pt x="882" y="1745"/>
                  </a:cubicBezTo>
                  <a:cubicBezTo>
                    <a:pt x="1358" y="2149"/>
                    <a:pt x="1954" y="2364"/>
                    <a:pt x="2585" y="2364"/>
                  </a:cubicBezTo>
                  <a:cubicBezTo>
                    <a:pt x="3204" y="2364"/>
                    <a:pt x="3811" y="2149"/>
                    <a:pt x="4275" y="1733"/>
                  </a:cubicBezTo>
                  <a:cubicBezTo>
                    <a:pt x="4740" y="1328"/>
                    <a:pt x="5049" y="756"/>
                    <a:pt x="5144" y="161"/>
                  </a:cubicBezTo>
                  <a:cubicBezTo>
                    <a:pt x="5156" y="90"/>
                    <a:pt x="5085" y="18"/>
                    <a:pt x="5002" y="6"/>
                  </a:cubicBezTo>
                  <a:cubicBezTo>
                    <a:pt x="4990" y="3"/>
                    <a:pt x="4980" y="2"/>
                    <a:pt x="4969" y="2"/>
                  </a:cubicBezTo>
                  <a:cubicBezTo>
                    <a:pt x="4900" y="2"/>
                    <a:pt x="4844" y="65"/>
                    <a:pt x="4823" y="137"/>
                  </a:cubicBezTo>
                  <a:cubicBezTo>
                    <a:pt x="4752" y="673"/>
                    <a:pt x="4466" y="1161"/>
                    <a:pt x="4073" y="1506"/>
                  </a:cubicBezTo>
                  <a:cubicBezTo>
                    <a:pt x="3656" y="1864"/>
                    <a:pt x="3132" y="2054"/>
                    <a:pt x="2585" y="2054"/>
                  </a:cubicBezTo>
                  <a:cubicBezTo>
                    <a:pt x="2025" y="2054"/>
                    <a:pt x="1513" y="1864"/>
                    <a:pt x="1096" y="1506"/>
                  </a:cubicBezTo>
                  <a:cubicBezTo>
                    <a:pt x="691" y="1149"/>
                    <a:pt x="406" y="673"/>
                    <a:pt x="334" y="137"/>
                  </a:cubicBezTo>
                  <a:cubicBezTo>
                    <a:pt x="324" y="56"/>
                    <a:pt x="262" y="1"/>
                    <a:pt x="1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1653;p14">
              <a:extLst>
                <a:ext uri="{FF2B5EF4-FFF2-40B4-BE49-F238E27FC236}">
                  <a16:creationId xmlns:a16="http://schemas.microsoft.com/office/drawing/2014/main" id="{C20426C7-DE83-EA3D-A941-A653F71F93A8}"/>
                </a:ext>
              </a:extLst>
            </p:cNvPr>
            <p:cNvSpPr/>
            <p:nvPr/>
          </p:nvSpPr>
          <p:spPr>
            <a:xfrm>
              <a:off x="1021387" y="2183496"/>
              <a:ext cx="18969" cy="69766"/>
            </a:xfrm>
            <a:custGeom>
              <a:avLst/>
              <a:gdLst/>
              <a:ahLst/>
              <a:cxnLst/>
              <a:rect l="l" t="t" r="r" b="b"/>
              <a:pathLst>
                <a:path w="596" h="2192" extrusionOk="0">
                  <a:moveTo>
                    <a:pt x="453" y="1"/>
                  </a:moveTo>
                  <a:cubicBezTo>
                    <a:pt x="417" y="1"/>
                    <a:pt x="393" y="12"/>
                    <a:pt x="382" y="24"/>
                  </a:cubicBezTo>
                  <a:lnTo>
                    <a:pt x="60" y="322"/>
                  </a:lnTo>
                  <a:cubicBezTo>
                    <a:pt x="24" y="358"/>
                    <a:pt x="1" y="405"/>
                    <a:pt x="1" y="441"/>
                  </a:cubicBezTo>
                  <a:cubicBezTo>
                    <a:pt x="1" y="501"/>
                    <a:pt x="48" y="584"/>
                    <a:pt x="108" y="584"/>
                  </a:cubicBezTo>
                  <a:cubicBezTo>
                    <a:pt x="120" y="584"/>
                    <a:pt x="155" y="560"/>
                    <a:pt x="167" y="548"/>
                  </a:cubicBezTo>
                  <a:lnTo>
                    <a:pt x="274" y="417"/>
                  </a:lnTo>
                  <a:lnTo>
                    <a:pt x="274" y="2084"/>
                  </a:lnTo>
                  <a:cubicBezTo>
                    <a:pt x="274" y="2156"/>
                    <a:pt x="346" y="2191"/>
                    <a:pt x="429" y="2191"/>
                  </a:cubicBezTo>
                  <a:cubicBezTo>
                    <a:pt x="512" y="2191"/>
                    <a:pt x="596" y="2156"/>
                    <a:pt x="596" y="2084"/>
                  </a:cubicBezTo>
                  <a:lnTo>
                    <a:pt x="596" y="108"/>
                  </a:lnTo>
                  <a:cubicBezTo>
                    <a:pt x="596" y="48"/>
                    <a:pt x="524" y="1"/>
                    <a:pt x="4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" name="Google Shape;1654;p14">
            <a:extLst>
              <a:ext uri="{FF2B5EF4-FFF2-40B4-BE49-F238E27FC236}">
                <a16:creationId xmlns:a16="http://schemas.microsoft.com/office/drawing/2014/main" id="{9EA1526F-E82C-4300-3A5A-467CA06AECEF}"/>
              </a:ext>
            </a:extLst>
          </p:cNvPr>
          <p:cNvGrpSpPr/>
          <p:nvPr/>
        </p:nvGrpSpPr>
        <p:grpSpPr>
          <a:xfrm>
            <a:off x="2515195" y="3082521"/>
            <a:ext cx="501754" cy="500464"/>
            <a:chOff x="850092" y="3352934"/>
            <a:chExt cx="369517" cy="375660"/>
          </a:xfrm>
          <a:solidFill>
            <a:srgbClr val="D5837C"/>
          </a:solidFill>
        </p:grpSpPr>
        <p:sp>
          <p:nvSpPr>
            <p:cNvPr id="228" name="Google Shape;1655;p14">
              <a:extLst>
                <a:ext uri="{FF2B5EF4-FFF2-40B4-BE49-F238E27FC236}">
                  <a16:creationId xmlns:a16="http://schemas.microsoft.com/office/drawing/2014/main" id="{EF8BB648-3B76-AD93-1774-A7A7F83069B9}"/>
                </a:ext>
              </a:extLst>
            </p:cNvPr>
            <p:cNvSpPr/>
            <p:nvPr/>
          </p:nvSpPr>
          <p:spPr>
            <a:xfrm>
              <a:off x="969859" y="3475692"/>
              <a:ext cx="53088" cy="53088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46"/>
                  </a:moveTo>
                  <a:cubicBezTo>
                    <a:pt x="1108" y="346"/>
                    <a:pt x="1322" y="560"/>
                    <a:pt x="1322" y="834"/>
                  </a:cubicBezTo>
                  <a:cubicBezTo>
                    <a:pt x="1322" y="1096"/>
                    <a:pt x="1108" y="1322"/>
                    <a:pt x="834" y="1322"/>
                  </a:cubicBezTo>
                  <a:cubicBezTo>
                    <a:pt x="548" y="1322"/>
                    <a:pt x="346" y="1096"/>
                    <a:pt x="346" y="834"/>
                  </a:cubicBezTo>
                  <a:cubicBezTo>
                    <a:pt x="346" y="560"/>
                    <a:pt x="572" y="346"/>
                    <a:pt x="834" y="346"/>
                  </a:cubicBezTo>
                  <a:close/>
                  <a:moveTo>
                    <a:pt x="834" y="1"/>
                  </a:moveTo>
                  <a:cubicBezTo>
                    <a:pt x="369" y="1"/>
                    <a:pt x="0" y="370"/>
                    <a:pt x="0" y="834"/>
                  </a:cubicBezTo>
                  <a:cubicBezTo>
                    <a:pt x="0" y="1299"/>
                    <a:pt x="369" y="1668"/>
                    <a:pt x="834" y="1668"/>
                  </a:cubicBezTo>
                  <a:cubicBezTo>
                    <a:pt x="1298" y="1668"/>
                    <a:pt x="1667" y="1299"/>
                    <a:pt x="1667" y="834"/>
                  </a:cubicBezTo>
                  <a:cubicBezTo>
                    <a:pt x="1667" y="370"/>
                    <a:pt x="1298" y="1"/>
                    <a:pt x="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1656;p14">
              <a:extLst>
                <a:ext uri="{FF2B5EF4-FFF2-40B4-BE49-F238E27FC236}">
                  <a16:creationId xmlns:a16="http://schemas.microsoft.com/office/drawing/2014/main" id="{4C30CF75-5F1A-A30C-952C-2ED51B234536}"/>
                </a:ext>
              </a:extLst>
            </p:cNvPr>
            <p:cNvSpPr/>
            <p:nvPr/>
          </p:nvSpPr>
          <p:spPr>
            <a:xfrm>
              <a:off x="1046786" y="3552237"/>
              <a:ext cx="53088" cy="53088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46"/>
                  </a:moveTo>
                  <a:cubicBezTo>
                    <a:pt x="1096" y="346"/>
                    <a:pt x="1322" y="572"/>
                    <a:pt x="1322" y="834"/>
                  </a:cubicBezTo>
                  <a:cubicBezTo>
                    <a:pt x="1322" y="1108"/>
                    <a:pt x="1096" y="1334"/>
                    <a:pt x="834" y="1334"/>
                  </a:cubicBezTo>
                  <a:cubicBezTo>
                    <a:pt x="560" y="1334"/>
                    <a:pt x="334" y="1108"/>
                    <a:pt x="334" y="834"/>
                  </a:cubicBezTo>
                  <a:cubicBezTo>
                    <a:pt x="334" y="572"/>
                    <a:pt x="560" y="346"/>
                    <a:pt x="834" y="346"/>
                  </a:cubicBezTo>
                  <a:close/>
                  <a:moveTo>
                    <a:pt x="834" y="1"/>
                  </a:moveTo>
                  <a:cubicBezTo>
                    <a:pt x="369" y="1"/>
                    <a:pt x="0" y="382"/>
                    <a:pt x="0" y="834"/>
                  </a:cubicBezTo>
                  <a:cubicBezTo>
                    <a:pt x="0" y="1299"/>
                    <a:pt x="369" y="1668"/>
                    <a:pt x="834" y="1668"/>
                  </a:cubicBezTo>
                  <a:cubicBezTo>
                    <a:pt x="1286" y="1668"/>
                    <a:pt x="1667" y="1299"/>
                    <a:pt x="1667" y="834"/>
                  </a:cubicBezTo>
                  <a:cubicBezTo>
                    <a:pt x="1667" y="382"/>
                    <a:pt x="1286" y="1"/>
                    <a:pt x="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1657;p14">
              <a:extLst>
                <a:ext uri="{FF2B5EF4-FFF2-40B4-BE49-F238E27FC236}">
                  <a16:creationId xmlns:a16="http://schemas.microsoft.com/office/drawing/2014/main" id="{876D4CF8-5489-22AB-CA0D-2378B05F931F}"/>
                </a:ext>
              </a:extLst>
            </p:cNvPr>
            <p:cNvSpPr/>
            <p:nvPr/>
          </p:nvSpPr>
          <p:spPr>
            <a:xfrm>
              <a:off x="984245" y="3485272"/>
              <a:ext cx="106527" cy="104999"/>
            </a:xfrm>
            <a:custGeom>
              <a:avLst/>
              <a:gdLst/>
              <a:ahLst/>
              <a:cxnLst/>
              <a:rect l="l" t="t" r="r" b="b"/>
              <a:pathLst>
                <a:path w="3347" h="3299" extrusionOk="0">
                  <a:moveTo>
                    <a:pt x="3160" y="0"/>
                  </a:moveTo>
                  <a:cubicBezTo>
                    <a:pt x="3117" y="0"/>
                    <a:pt x="3073" y="15"/>
                    <a:pt x="3037" y="45"/>
                  </a:cubicBezTo>
                  <a:lnTo>
                    <a:pt x="72" y="2998"/>
                  </a:lnTo>
                  <a:cubicBezTo>
                    <a:pt x="1" y="3081"/>
                    <a:pt x="1" y="3176"/>
                    <a:pt x="72" y="3236"/>
                  </a:cubicBezTo>
                  <a:cubicBezTo>
                    <a:pt x="108" y="3278"/>
                    <a:pt x="152" y="3298"/>
                    <a:pt x="196" y="3298"/>
                  </a:cubicBezTo>
                  <a:cubicBezTo>
                    <a:pt x="239" y="3298"/>
                    <a:pt x="280" y="3278"/>
                    <a:pt x="310" y="3236"/>
                  </a:cubicBezTo>
                  <a:lnTo>
                    <a:pt x="3275" y="283"/>
                  </a:lnTo>
                  <a:cubicBezTo>
                    <a:pt x="3346" y="200"/>
                    <a:pt x="3346" y="105"/>
                    <a:pt x="3275" y="45"/>
                  </a:cubicBezTo>
                  <a:cubicBezTo>
                    <a:pt x="3245" y="15"/>
                    <a:pt x="3203" y="0"/>
                    <a:pt x="31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1658;p14">
              <a:extLst>
                <a:ext uri="{FF2B5EF4-FFF2-40B4-BE49-F238E27FC236}">
                  <a16:creationId xmlns:a16="http://schemas.microsoft.com/office/drawing/2014/main" id="{1EB7B60F-9620-C978-E84D-0EE329BCE652}"/>
                </a:ext>
              </a:extLst>
            </p:cNvPr>
            <p:cNvSpPr/>
            <p:nvPr/>
          </p:nvSpPr>
          <p:spPr>
            <a:xfrm>
              <a:off x="922850" y="3428715"/>
              <a:ext cx="223620" cy="223620"/>
            </a:xfrm>
            <a:custGeom>
              <a:avLst/>
              <a:gdLst/>
              <a:ahLst/>
              <a:cxnLst/>
              <a:rect l="l" t="t" r="r" b="b"/>
              <a:pathLst>
                <a:path w="7026" h="7026" extrusionOk="0">
                  <a:moveTo>
                    <a:pt x="3513" y="0"/>
                  </a:moveTo>
                  <a:cubicBezTo>
                    <a:pt x="1584" y="0"/>
                    <a:pt x="1" y="1584"/>
                    <a:pt x="1" y="3513"/>
                  </a:cubicBezTo>
                  <a:cubicBezTo>
                    <a:pt x="1" y="5453"/>
                    <a:pt x="1584" y="7025"/>
                    <a:pt x="3513" y="7025"/>
                  </a:cubicBezTo>
                  <a:cubicBezTo>
                    <a:pt x="5454" y="7025"/>
                    <a:pt x="7026" y="5453"/>
                    <a:pt x="7026" y="3513"/>
                  </a:cubicBezTo>
                  <a:cubicBezTo>
                    <a:pt x="7026" y="1834"/>
                    <a:pt x="5835" y="393"/>
                    <a:pt x="4204" y="60"/>
                  </a:cubicBezTo>
                  <a:cubicBezTo>
                    <a:pt x="4196" y="59"/>
                    <a:pt x="4188" y="58"/>
                    <a:pt x="4180" y="58"/>
                  </a:cubicBezTo>
                  <a:cubicBezTo>
                    <a:pt x="4095" y="58"/>
                    <a:pt x="4022" y="115"/>
                    <a:pt x="3989" y="191"/>
                  </a:cubicBezTo>
                  <a:cubicBezTo>
                    <a:pt x="3978" y="286"/>
                    <a:pt x="4037" y="369"/>
                    <a:pt x="4132" y="405"/>
                  </a:cubicBezTo>
                  <a:cubicBezTo>
                    <a:pt x="5597" y="703"/>
                    <a:pt x="6692" y="2001"/>
                    <a:pt x="6692" y="3513"/>
                  </a:cubicBezTo>
                  <a:cubicBezTo>
                    <a:pt x="6692" y="5251"/>
                    <a:pt x="5263" y="6680"/>
                    <a:pt x="3513" y="6680"/>
                  </a:cubicBezTo>
                  <a:cubicBezTo>
                    <a:pt x="1775" y="6680"/>
                    <a:pt x="346" y="5251"/>
                    <a:pt x="346" y="3513"/>
                  </a:cubicBezTo>
                  <a:cubicBezTo>
                    <a:pt x="346" y="1774"/>
                    <a:pt x="1775" y="346"/>
                    <a:pt x="3513" y="346"/>
                  </a:cubicBezTo>
                  <a:cubicBezTo>
                    <a:pt x="3608" y="346"/>
                    <a:pt x="3692" y="274"/>
                    <a:pt x="3692" y="167"/>
                  </a:cubicBezTo>
                  <a:cubicBezTo>
                    <a:pt x="3680" y="72"/>
                    <a:pt x="3608" y="0"/>
                    <a:pt x="35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1659;p14">
              <a:extLst>
                <a:ext uri="{FF2B5EF4-FFF2-40B4-BE49-F238E27FC236}">
                  <a16:creationId xmlns:a16="http://schemas.microsoft.com/office/drawing/2014/main" id="{DA184011-8196-CDA5-13C5-44C02E7B4FF6}"/>
                </a:ext>
              </a:extLst>
            </p:cNvPr>
            <p:cNvSpPr/>
            <p:nvPr/>
          </p:nvSpPr>
          <p:spPr>
            <a:xfrm>
              <a:off x="850092" y="3352934"/>
              <a:ext cx="369517" cy="375660"/>
            </a:xfrm>
            <a:custGeom>
              <a:avLst/>
              <a:gdLst/>
              <a:ahLst/>
              <a:cxnLst/>
              <a:rect l="l" t="t" r="r" b="b"/>
              <a:pathLst>
                <a:path w="11610" h="11803" extrusionOk="0">
                  <a:moveTo>
                    <a:pt x="5804" y="0"/>
                  </a:moveTo>
                  <a:cubicBezTo>
                    <a:pt x="5801" y="0"/>
                    <a:pt x="5799" y="0"/>
                    <a:pt x="5799" y="0"/>
                  </a:cubicBezTo>
                  <a:cubicBezTo>
                    <a:pt x="5585" y="0"/>
                    <a:pt x="5371" y="119"/>
                    <a:pt x="5252" y="310"/>
                  </a:cubicBezTo>
                  <a:lnTo>
                    <a:pt x="4573" y="1453"/>
                  </a:lnTo>
                  <a:cubicBezTo>
                    <a:pt x="4515" y="1551"/>
                    <a:pt x="4424" y="1605"/>
                    <a:pt x="4326" y="1605"/>
                  </a:cubicBezTo>
                  <a:cubicBezTo>
                    <a:pt x="4281" y="1605"/>
                    <a:pt x="4236" y="1594"/>
                    <a:pt x="4192" y="1572"/>
                  </a:cubicBezTo>
                  <a:lnTo>
                    <a:pt x="2977" y="1060"/>
                  </a:lnTo>
                  <a:cubicBezTo>
                    <a:pt x="2889" y="1020"/>
                    <a:pt x="2800" y="1002"/>
                    <a:pt x="2713" y="1002"/>
                  </a:cubicBezTo>
                  <a:cubicBezTo>
                    <a:pt x="2355" y="1002"/>
                    <a:pt x="2046" y="1312"/>
                    <a:pt x="2084" y="1715"/>
                  </a:cubicBezTo>
                  <a:lnTo>
                    <a:pt x="2204" y="3036"/>
                  </a:lnTo>
                  <a:cubicBezTo>
                    <a:pt x="2215" y="3179"/>
                    <a:pt x="2108" y="3322"/>
                    <a:pt x="1965" y="3346"/>
                  </a:cubicBezTo>
                  <a:lnTo>
                    <a:pt x="668" y="3643"/>
                  </a:lnTo>
                  <a:cubicBezTo>
                    <a:pt x="191" y="3751"/>
                    <a:pt x="1" y="4334"/>
                    <a:pt x="322" y="4703"/>
                  </a:cubicBezTo>
                  <a:lnTo>
                    <a:pt x="1203" y="5703"/>
                  </a:lnTo>
                  <a:cubicBezTo>
                    <a:pt x="1311" y="5822"/>
                    <a:pt x="1311" y="5989"/>
                    <a:pt x="1203" y="6084"/>
                  </a:cubicBezTo>
                  <a:lnTo>
                    <a:pt x="322" y="7084"/>
                  </a:lnTo>
                  <a:cubicBezTo>
                    <a:pt x="179" y="7263"/>
                    <a:pt x="132" y="7489"/>
                    <a:pt x="191" y="7715"/>
                  </a:cubicBezTo>
                  <a:cubicBezTo>
                    <a:pt x="263" y="7930"/>
                    <a:pt x="441" y="8084"/>
                    <a:pt x="668" y="8144"/>
                  </a:cubicBezTo>
                  <a:lnTo>
                    <a:pt x="1025" y="8215"/>
                  </a:lnTo>
                  <a:cubicBezTo>
                    <a:pt x="1033" y="8216"/>
                    <a:pt x="1041" y="8217"/>
                    <a:pt x="1049" y="8217"/>
                  </a:cubicBezTo>
                  <a:cubicBezTo>
                    <a:pt x="1136" y="8217"/>
                    <a:pt x="1217" y="8161"/>
                    <a:pt x="1239" y="8084"/>
                  </a:cubicBezTo>
                  <a:cubicBezTo>
                    <a:pt x="1251" y="7989"/>
                    <a:pt x="1192" y="7894"/>
                    <a:pt x="1096" y="7870"/>
                  </a:cubicBezTo>
                  <a:lnTo>
                    <a:pt x="739" y="7799"/>
                  </a:lnTo>
                  <a:cubicBezTo>
                    <a:pt x="644" y="7775"/>
                    <a:pt x="560" y="7692"/>
                    <a:pt x="525" y="7608"/>
                  </a:cubicBezTo>
                  <a:cubicBezTo>
                    <a:pt x="489" y="7501"/>
                    <a:pt x="501" y="7394"/>
                    <a:pt x="584" y="7322"/>
                  </a:cubicBezTo>
                  <a:lnTo>
                    <a:pt x="1453" y="6322"/>
                  </a:lnTo>
                  <a:cubicBezTo>
                    <a:pt x="1668" y="6084"/>
                    <a:pt x="1668" y="5715"/>
                    <a:pt x="1453" y="5477"/>
                  </a:cubicBezTo>
                  <a:lnTo>
                    <a:pt x="584" y="4477"/>
                  </a:lnTo>
                  <a:cubicBezTo>
                    <a:pt x="430" y="4322"/>
                    <a:pt x="525" y="4048"/>
                    <a:pt x="739" y="3989"/>
                  </a:cubicBezTo>
                  <a:lnTo>
                    <a:pt x="2037" y="3691"/>
                  </a:lnTo>
                  <a:cubicBezTo>
                    <a:pt x="2346" y="3620"/>
                    <a:pt x="2573" y="3322"/>
                    <a:pt x="2549" y="3012"/>
                  </a:cubicBezTo>
                  <a:lnTo>
                    <a:pt x="2430" y="1679"/>
                  </a:lnTo>
                  <a:cubicBezTo>
                    <a:pt x="2410" y="1503"/>
                    <a:pt x="2559" y="1359"/>
                    <a:pt x="2731" y="1359"/>
                  </a:cubicBezTo>
                  <a:cubicBezTo>
                    <a:pt x="2769" y="1359"/>
                    <a:pt x="2808" y="1366"/>
                    <a:pt x="2846" y="1381"/>
                  </a:cubicBezTo>
                  <a:lnTo>
                    <a:pt x="4061" y="1905"/>
                  </a:lnTo>
                  <a:cubicBezTo>
                    <a:pt x="4143" y="1941"/>
                    <a:pt x="4229" y="1958"/>
                    <a:pt x="4314" y="1958"/>
                  </a:cubicBezTo>
                  <a:cubicBezTo>
                    <a:pt x="4536" y="1958"/>
                    <a:pt x="4750" y="1841"/>
                    <a:pt x="4871" y="1643"/>
                  </a:cubicBezTo>
                  <a:lnTo>
                    <a:pt x="5549" y="488"/>
                  </a:lnTo>
                  <a:cubicBezTo>
                    <a:pt x="5609" y="393"/>
                    <a:pt x="5710" y="345"/>
                    <a:pt x="5810" y="345"/>
                  </a:cubicBezTo>
                  <a:cubicBezTo>
                    <a:pt x="5909" y="345"/>
                    <a:pt x="6008" y="393"/>
                    <a:pt x="6061" y="488"/>
                  </a:cubicBezTo>
                  <a:lnTo>
                    <a:pt x="6740" y="1643"/>
                  </a:lnTo>
                  <a:cubicBezTo>
                    <a:pt x="6861" y="1842"/>
                    <a:pt x="7077" y="1953"/>
                    <a:pt x="7300" y="1953"/>
                  </a:cubicBezTo>
                  <a:cubicBezTo>
                    <a:pt x="7383" y="1953"/>
                    <a:pt x="7468" y="1938"/>
                    <a:pt x="7549" y="1905"/>
                  </a:cubicBezTo>
                  <a:lnTo>
                    <a:pt x="8764" y="1381"/>
                  </a:lnTo>
                  <a:cubicBezTo>
                    <a:pt x="8802" y="1366"/>
                    <a:pt x="8841" y="1359"/>
                    <a:pt x="8878" y="1359"/>
                  </a:cubicBezTo>
                  <a:cubicBezTo>
                    <a:pt x="9048" y="1359"/>
                    <a:pt x="9190" y="1503"/>
                    <a:pt x="9181" y="1679"/>
                  </a:cubicBezTo>
                  <a:lnTo>
                    <a:pt x="9062" y="3012"/>
                  </a:lnTo>
                  <a:cubicBezTo>
                    <a:pt x="9038" y="3334"/>
                    <a:pt x="9240" y="3620"/>
                    <a:pt x="9574" y="3691"/>
                  </a:cubicBezTo>
                  <a:lnTo>
                    <a:pt x="10859" y="3989"/>
                  </a:lnTo>
                  <a:cubicBezTo>
                    <a:pt x="11086" y="4036"/>
                    <a:pt x="11181" y="4298"/>
                    <a:pt x="11026" y="4477"/>
                  </a:cubicBezTo>
                  <a:lnTo>
                    <a:pt x="10145" y="5477"/>
                  </a:lnTo>
                  <a:cubicBezTo>
                    <a:pt x="9943" y="5715"/>
                    <a:pt x="9943" y="6084"/>
                    <a:pt x="10145" y="6322"/>
                  </a:cubicBezTo>
                  <a:lnTo>
                    <a:pt x="11026" y="7322"/>
                  </a:lnTo>
                  <a:cubicBezTo>
                    <a:pt x="11181" y="7489"/>
                    <a:pt x="11086" y="7751"/>
                    <a:pt x="10859" y="7811"/>
                  </a:cubicBezTo>
                  <a:lnTo>
                    <a:pt x="9574" y="8108"/>
                  </a:lnTo>
                  <a:cubicBezTo>
                    <a:pt x="9252" y="8192"/>
                    <a:pt x="9038" y="8489"/>
                    <a:pt x="9062" y="8799"/>
                  </a:cubicBezTo>
                  <a:lnTo>
                    <a:pt x="9181" y="10120"/>
                  </a:lnTo>
                  <a:cubicBezTo>
                    <a:pt x="9190" y="10302"/>
                    <a:pt x="9054" y="10445"/>
                    <a:pt x="8889" y="10445"/>
                  </a:cubicBezTo>
                  <a:cubicBezTo>
                    <a:pt x="8848" y="10445"/>
                    <a:pt x="8806" y="10437"/>
                    <a:pt x="8764" y="10418"/>
                  </a:cubicBezTo>
                  <a:lnTo>
                    <a:pt x="7549" y="9894"/>
                  </a:lnTo>
                  <a:cubicBezTo>
                    <a:pt x="7468" y="9858"/>
                    <a:pt x="7382" y="9841"/>
                    <a:pt x="7298" y="9841"/>
                  </a:cubicBezTo>
                  <a:cubicBezTo>
                    <a:pt x="7076" y="9841"/>
                    <a:pt x="6861" y="9961"/>
                    <a:pt x="6740" y="10168"/>
                  </a:cubicBezTo>
                  <a:lnTo>
                    <a:pt x="6061" y="11311"/>
                  </a:lnTo>
                  <a:cubicBezTo>
                    <a:pt x="6002" y="11406"/>
                    <a:pt x="5900" y="11454"/>
                    <a:pt x="5801" y="11454"/>
                  </a:cubicBezTo>
                  <a:cubicBezTo>
                    <a:pt x="5701" y="11454"/>
                    <a:pt x="5603" y="11406"/>
                    <a:pt x="5549" y="11311"/>
                  </a:cubicBezTo>
                  <a:lnTo>
                    <a:pt x="4871" y="10168"/>
                  </a:lnTo>
                  <a:cubicBezTo>
                    <a:pt x="4749" y="9960"/>
                    <a:pt x="4533" y="9846"/>
                    <a:pt x="4309" y="9846"/>
                  </a:cubicBezTo>
                  <a:cubicBezTo>
                    <a:pt x="4226" y="9846"/>
                    <a:pt x="4142" y="9862"/>
                    <a:pt x="4061" y="9894"/>
                  </a:cubicBezTo>
                  <a:lnTo>
                    <a:pt x="2846" y="10418"/>
                  </a:lnTo>
                  <a:cubicBezTo>
                    <a:pt x="2804" y="10437"/>
                    <a:pt x="2762" y="10445"/>
                    <a:pt x="2721" y="10445"/>
                  </a:cubicBezTo>
                  <a:cubicBezTo>
                    <a:pt x="2553" y="10445"/>
                    <a:pt x="2411" y="10302"/>
                    <a:pt x="2430" y="10120"/>
                  </a:cubicBezTo>
                  <a:lnTo>
                    <a:pt x="2549" y="8799"/>
                  </a:lnTo>
                  <a:cubicBezTo>
                    <a:pt x="2573" y="8465"/>
                    <a:pt x="2370" y="8192"/>
                    <a:pt x="2037" y="8108"/>
                  </a:cubicBezTo>
                  <a:lnTo>
                    <a:pt x="1727" y="8037"/>
                  </a:lnTo>
                  <a:cubicBezTo>
                    <a:pt x="1719" y="8036"/>
                    <a:pt x="1711" y="8035"/>
                    <a:pt x="1703" y="8035"/>
                  </a:cubicBezTo>
                  <a:cubicBezTo>
                    <a:pt x="1616" y="8035"/>
                    <a:pt x="1535" y="8092"/>
                    <a:pt x="1513" y="8168"/>
                  </a:cubicBezTo>
                  <a:cubicBezTo>
                    <a:pt x="1501" y="8263"/>
                    <a:pt x="1561" y="8370"/>
                    <a:pt x="1656" y="8382"/>
                  </a:cubicBezTo>
                  <a:lnTo>
                    <a:pt x="1965" y="8454"/>
                  </a:lnTo>
                  <a:cubicBezTo>
                    <a:pt x="2108" y="8489"/>
                    <a:pt x="2204" y="8620"/>
                    <a:pt x="2204" y="8763"/>
                  </a:cubicBezTo>
                  <a:lnTo>
                    <a:pt x="2084" y="10097"/>
                  </a:lnTo>
                  <a:cubicBezTo>
                    <a:pt x="2046" y="10493"/>
                    <a:pt x="2361" y="10804"/>
                    <a:pt x="2723" y="10804"/>
                  </a:cubicBezTo>
                  <a:cubicBezTo>
                    <a:pt x="2807" y="10804"/>
                    <a:pt x="2893" y="10787"/>
                    <a:pt x="2977" y="10751"/>
                  </a:cubicBezTo>
                  <a:lnTo>
                    <a:pt x="4192" y="10228"/>
                  </a:lnTo>
                  <a:cubicBezTo>
                    <a:pt x="4230" y="10212"/>
                    <a:pt x="4269" y="10204"/>
                    <a:pt x="4308" y="10204"/>
                  </a:cubicBezTo>
                  <a:cubicBezTo>
                    <a:pt x="4413" y="10204"/>
                    <a:pt x="4512" y="10259"/>
                    <a:pt x="4573" y="10347"/>
                  </a:cubicBezTo>
                  <a:lnTo>
                    <a:pt x="5252" y="11490"/>
                  </a:lnTo>
                  <a:cubicBezTo>
                    <a:pt x="5377" y="11698"/>
                    <a:pt x="5594" y="11802"/>
                    <a:pt x="5810" y="11802"/>
                  </a:cubicBezTo>
                  <a:cubicBezTo>
                    <a:pt x="6025" y="11802"/>
                    <a:pt x="6240" y="11698"/>
                    <a:pt x="6359" y="11490"/>
                  </a:cubicBezTo>
                  <a:lnTo>
                    <a:pt x="7037" y="10347"/>
                  </a:lnTo>
                  <a:cubicBezTo>
                    <a:pt x="7088" y="10253"/>
                    <a:pt x="7188" y="10202"/>
                    <a:pt x="7288" y="10202"/>
                  </a:cubicBezTo>
                  <a:cubicBezTo>
                    <a:pt x="7328" y="10202"/>
                    <a:pt x="7369" y="10211"/>
                    <a:pt x="7407" y="10228"/>
                  </a:cubicBezTo>
                  <a:lnTo>
                    <a:pt x="8633" y="10751"/>
                  </a:lnTo>
                  <a:cubicBezTo>
                    <a:pt x="8715" y="10787"/>
                    <a:pt x="8800" y="10804"/>
                    <a:pt x="8883" y="10804"/>
                  </a:cubicBezTo>
                  <a:cubicBezTo>
                    <a:pt x="9242" y="10804"/>
                    <a:pt x="9565" y="10493"/>
                    <a:pt x="9526" y="10097"/>
                  </a:cubicBezTo>
                  <a:lnTo>
                    <a:pt x="9407" y="8763"/>
                  </a:lnTo>
                  <a:cubicBezTo>
                    <a:pt x="9395" y="8620"/>
                    <a:pt x="9490" y="8489"/>
                    <a:pt x="9645" y="8454"/>
                  </a:cubicBezTo>
                  <a:lnTo>
                    <a:pt x="10943" y="8156"/>
                  </a:lnTo>
                  <a:cubicBezTo>
                    <a:pt x="11419" y="8049"/>
                    <a:pt x="11609" y="7477"/>
                    <a:pt x="11276" y="7096"/>
                  </a:cubicBezTo>
                  <a:lnTo>
                    <a:pt x="10407" y="6084"/>
                  </a:lnTo>
                  <a:cubicBezTo>
                    <a:pt x="10300" y="5965"/>
                    <a:pt x="10300" y="5810"/>
                    <a:pt x="10407" y="5703"/>
                  </a:cubicBezTo>
                  <a:lnTo>
                    <a:pt x="11276" y="4703"/>
                  </a:lnTo>
                  <a:cubicBezTo>
                    <a:pt x="11609" y="4334"/>
                    <a:pt x="11419" y="3751"/>
                    <a:pt x="10943" y="3643"/>
                  </a:cubicBezTo>
                  <a:lnTo>
                    <a:pt x="9645" y="3346"/>
                  </a:lnTo>
                  <a:cubicBezTo>
                    <a:pt x="9490" y="3322"/>
                    <a:pt x="9407" y="3179"/>
                    <a:pt x="9407" y="3036"/>
                  </a:cubicBezTo>
                  <a:lnTo>
                    <a:pt x="9526" y="1715"/>
                  </a:lnTo>
                  <a:cubicBezTo>
                    <a:pt x="9564" y="1312"/>
                    <a:pt x="9248" y="1002"/>
                    <a:pt x="8893" y="1002"/>
                  </a:cubicBezTo>
                  <a:cubicBezTo>
                    <a:pt x="8807" y="1002"/>
                    <a:pt x="8719" y="1020"/>
                    <a:pt x="8633" y="1060"/>
                  </a:cubicBezTo>
                  <a:lnTo>
                    <a:pt x="7407" y="1572"/>
                  </a:lnTo>
                  <a:cubicBezTo>
                    <a:pt x="7371" y="1588"/>
                    <a:pt x="7334" y="1595"/>
                    <a:pt x="7296" y="1595"/>
                  </a:cubicBezTo>
                  <a:cubicBezTo>
                    <a:pt x="7193" y="1595"/>
                    <a:pt x="7090" y="1540"/>
                    <a:pt x="7037" y="1453"/>
                  </a:cubicBezTo>
                  <a:lnTo>
                    <a:pt x="6359" y="310"/>
                  </a:lnTo>
                  <a:cubicBezTo>
                    <a:pt x="6170" y="10"/>
                    <a:pt x="5848" y="0"/>
                    <a:pt x="58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marR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4" name="Google Shape;1661;p14">
            <a:extLst>
              <a:ext uri="{FF2B5EF4-FFF2-40B4-BE49-F238E27FC236}">
                <a16:creationId xmlns:a16="http://schemas.microsoft.com/office/drawing/2014/main" id="{1FD8F2DB-8485-80DF-7591-1FCBF8B2A160}"/>
              </a:ext>
            </a:extLst>
          </p:cNvPr>
          <p:cNvSpPr txBox="1"/>
          <p:nvPr/>
        </p:nvSpPr>
        <p:spPr>
          <a:xfrm>
            <a:off x="3448693" y="4314497"/>
            <a:ext cx="110552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434343"/>
                </a:solidFill>
                <a:latin typeface="Montserrat" panose="00000500000000000000" pitchFamily="2" charset="0"/>
                <a:ea typeface="Electrolize"/>
                <a:cs typeface="Electrolize"/>
                <a:sym typeface="Electrolize"/>
              </a:rPr>
              <a:t>Quality</a:t>
            </a:r>
            <a:endParaRPr sz="1400" b="0" i="0" u="none" strike="noStrike" cap="none" dirty="0">
              <a:solidFill>
                <a:srgbClr val="434343"/>
              </a:solidFill>
              <a:latin typeface="Montserrat" panose="00000500000000000000" pitchFamily="2" charset="0"/>
              <a:sym typeface="Arial"/>
            </a:endParaRPr>
          </a:p>
        </p:txBody>
      </p:sp>
      <p:sp>
        <p:nvSpPr>
          <p:cNvPr id="235" name="Google Shape;1662;p14">
            <a:extLst>
              <a:ext uri="{FF2B5EF4-FFF2-40B4-BE49-F238E27FC236}">
                <a16:creationId xmlns:a16="http://schemas.microsoft.com/office/drawing/2014/main" id="{361A5D71-9086-AB12-44BA-A8EF2760CE5A}"/>
              </a:ext>
            </a:extLst>
          </p:cNvPr>
          <p:cNvSpPr txBox="1"/>
          <p:nvPr/>
        </p:nvSpPr>
        <p:spPr>
          <a:xfrm>
            <a:off x="4599753" y="4311351"/>
            <a:ext cx="110552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dirty="0">
                <a:solidFill>
                  <a:srgbClr val="434343"/>
                </a:solidFill>
                <a:latin typeface="Montserrat" panose="00000500000000000000" pitchFamily="2" charset="0"/>
                <a:sym typeface="Electrolize"/>
              </a:rPr>
              <a:t>Reporting</a:t>
            </a:r>
            <a:endParaRPr lang="en-US" dirty="0">
              <a:solidFill>
                <a:srgbClr val="434343"/>
              </a:solidFill>
              <a:latin typeface="Montserrat" panose="00000500000000000000" pitchFamily="2" charset="0"/>
            </a:endParaRPr>
          </a:p>
        </p:txBody>
      </p:sp>
      <p:sp>
        <p:nvSpPr>
          <p:cNvPr id="236" name="Google Shape;1663;p14">
            <a:extLst>
              <a:ext uri="{FF2B5EF4-FFF2-40B4-BE49-F238E27FC236}">
                <a16:creationId xmlns:a16="http://schemas.microsoft.com/office/drawing/2014/main" id="{FCF335F3-1345-8CA9-4C6B-92B73FF03866}"/>
              </a:ext>
            </a:extLst>
          </p:cNvPr>
          <p:cNvSpPr/>
          <p:nvPr/>
        </p:nvSpPr>
        <p:spPr>
          <a:xfrm>
            <a:off x="8213416" y="4887588"/>
            <a:ext cx="410079" cy="255911"/>
          </a:xfrm>
          <a:prstGeom prst="rect">
            <a:avLst/>
          </a:prstGeom>
          <a:solidFill>
            <a:srgbClr val="D0D1D5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50"/>
              <a:buFont typeface="Arial"/>
              <a:buNone/>
            </a:pPr>
            <a:r>
              <a:rPr lang="en-US" sz="1050" b="1" i="0" u="none" strike="noStrike" cap="none" dirty="0">
                <a:solidFill>
                  <a:srgbClr val="666666"/>
                </a:solidFill>
                <a:latin typeface="Electrolize"/>
                <a:ea typeface="Electrolize"/>
                <a:cs typeface="Electrolize"/>
                <a:sym typeface="Electrolize"/>
              </a:rPr>
              <a:t>9</a:t>
            </a:r>
            <a:endParaRPr sz="1800" b="1" i="0" u="none" strike="noStrike" cap="none" dirty="0">
              <a:solidFill>
                <a:srgbClr val="666666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237" name="Google Shape;1622;p14">
            <a:extLst>
              <a:ext uri="{FF2B5EF4-FFF2-40B4-BE49-F238E27FC236}">
                <a16:creationId xmlns:a16="http://schemas.microsoft.com/office/drawing/2014/main" id="{56A75011-F70D-46E8-86AC-BA2A4AE782A6}"/>
              </a:ext>
            </a:extLst>
          </p:cNvPr>
          <p:cNvSpPr/>
          <p:nvPr/>
        </p:nvSpPr>
        <p:spPr>
          <a:xfrm>
            <a:off x="6207923" y="4016809"/>
            <a:ext cx="345487" cy="195826"/>
          </a:xfrm>
          <a:custGeom>
            <a:avLst/>
            <a:gdLst/>
            <a:ahLst/>
            <a:cxnLst/>
            <a:rect l="l" t="t" r="r" b="b"/>
            <a:pathLst>
              <a:path w="12038" h="6932" extrusionOk="0">
                <a:moveTo>
                  <a:pt x="11088" y="1"/>
                </a:moveTo>
                <a:cubicBezTo>
                  <a:pt x="10863" y="1"/>
                  <a:pt x="10637" y="87"/>
                  <a:pt x="10465" y="260"/>
                </a:cubicBezTo>
                <a:lnTo>
                  <a:pt x="6869" y="3859"/>
                </a:lnTo>
                <a:lnTo>
                  <a:pt x="5982" y="4742"/>
                </a:lnTo>
                <a:lnTo>
                  <a:pt x="5110" y="3874"/>
                </a:lnTo>
                <a:lnTo>
                  <a:pt x="1496" y="260"/>
                </a:lnTo>
                <a:cubicBezTo>
                  <a:pt x="1342" y="153"/>
                  <a:pt x="1165" y="102"/>
                  <a:pt x="990" y="102"/>
                </a:cubicBezTo>
                <a:cubicBezTo>
                  <a:pt x="731" y="102"/>
                  <a:pt x="475" y="214"/>
                  <a:pt x="297" y="427"/>
                </a:cubicBezTo>
                <a:cubicBezTo>
                  <a:pt x="1" y="783"/>
                  <a:pt x="27" y="1306"/>
                  <a:pt x="353" y="1636"/>
                </a:cubicBezTo>
                <a:lnTo>
                  <a:pt x="5388" y="6675"/>
                </a:lnTo>
                <a:cubicBezTo>
                  <a:pt x="5561" y="6846"/>
                  <a:pt x="5785" y="6931"/>
                  <a:pt x="6010" y="6931"/>
                </a:cubicBezTo>
                <a:cubicBezTo>
                  <a:pt x="6234" y="6931"/>
                  <a:pt x="6459" y="6846"/>
                  <a:pt x="6632" y="6675"/>
                </a:cubicBezTo>
                <a:lnTo>
                  <a:pt x="11667" y="1636"/>
                </a:lnTo>
                <a:cubicBezTo>
                  <a:pt x="12019" y="1250"/>
                  <a:pt x="12038" y="668"/>
                  <a:pt x="11711" y="260"/>
                </a:cubicBezTo>
                <a:cubicBezTo>
                  <a:pt x="11539" y="87"/>
                  <a:pt x="11313" y="1"/>
                  <a:pt x="11088" y="1"/>
                </a:cubicBezTo>
                <a:close/>
              </a:path>
            </a:pathLst>
          </a:custGeom>
          <a:solidFill>
            <a:srgbClr val="FDEABF"/>
          </a:solidFill>
          <a:ln>
            <a:noFill/>
          </a:ln>
        </p:spPr>
        <p:txBody>
          <a:bodyPr spcFirstLastPara="1" wrap="square" lIns="259850" tIns="259850" rIns="259850" bIns="25985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1620;p14">
            <a:extLst>
              <a:ext uri="{FF2B5EF4-FFF2-40B4-BE49-F238E27FC236}">
                <a16:creationId xmlns:a16="http://schemas.microsoft.com/office/drawing/2014/main" id="{98ADD279-7BE1-6B66-6719-ACA8F2E99555}"/>
              </a:ext>
            </a:extLst>
          </p:cNvPr>
          <p:cNvSpPr/>
          <p:nvPr/>
        </p:nvSpPr>
        <p:spPr>
          <a:xfrm>
            <a:off x="5955695" y="2906338"/>
            <a:ext cx="849941" cy="836611"/>
          </a:xfrm>
          <a:custGeom>
            <a:avLst/>
            <a:gdLst/>
            <a:ahLst/>
            <a:cxnLst/>
            <a:rect l="l" t="t" r="r" b="b"/>
            <a:pathLst>
              <a:path w="29615" h="29615" extrusionOk="0">
                <a:moveTo>
                  <a:pt x="14810" y="1"/>
                </a:moveTo>
                <a:cubicBezTo>
                  <a:pt x="6631" y="1"/>
                  <a:pt x="1" y="6631"/>
                  <a:pt x="1" y="14809"/>
                </a:cubicBezTo>
                <a:cubicBezTo>
                  <a:pt x="1" y="22988"/>
                  <a:pt x="6631" y="29615"/>
                  <a:pt x="14810" y="29615"/>
                </a:cubicBezTo>
                <a:cubicBezTo>
                  <a:pt x="22988" y="29615"/>
                  <a:pt x="29615" y="22988"/>
                  <a:pt x="29615" y="14809"/>
                </a:cubicBezTo>
                <a:cubicBezTo>
                  <a:pt x="29615" y="6631"/>
                  <a:pt x="22988" y="1"/>
                  <a:pt x="14810" y="1"/>
                </a:cubicBezTo>
                <a:close/>
              </a:path>
            </a:pathLst>
          </a:custGeom>
          <a:noFill/>
          <a:ln w="19050" cap="flat" cmpd="sng">
            <a:solidFill>
              <a:srgbClr val="FAC7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59850" tIns="259850" rIns="259850" bIns="25985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1662;p14">
            <a:extLst>
              <a:ext uri="{FF2B5EF4-FFF2-40B4-BE49-F238E27FC236}">
                <a16:creationId xmlns:a16="http://schemas.microsoft.com/office/drawing/2014/main" id="{E879AACE-3CFB-9054-7414-C14F2BDE3B1C}"/>
              </a:ext>
            </a:extLst>
          </p:cNvPr>
          <p:cNvSpPr txBox="1"/>
          <p:nvPr/>
        </p:nvSpPr>
        <p:spPr>
          <a:xfrm>
            <a:off x="5715735" y="4314496"/>
            <a:ext cx="129103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434343"/>
                </a:solidFill>
                <a:latin typeface="Montserrat" panose="00000500000000000000" pitchFamily="2" charset="0"/>
                <a:ea typeface="Electrolize"/>
                <a:cs typeface="Electrolize"/>
                <a:sym typeface="Electrolize"/>
              </a:rPr>
              <a:t>Localization</a:t>
            </a:r>
            <a:endParaRPr sz="1400" b="0" i="0" u="none" strike="noStrike" cap="none" dirty="0">
              <a:solidFill>
                <a:srgbClr val="434343"/>
              </a:solidFill>
              <a:latin typeface="Montserrat" panose="00000500000000000000" pitchFamily="2" charset="0"/>
              <a:sym typeface="Arial"/>
            </a:endParaRPr>
          </a:p>
        </p:txBody>
      </p:sp>
      <p:grpSp>
        <p:nvGrpSpPr>
          <p:cNvPr id="240" name="Google Shape;9432;p90">
            <a:extLst>
              <a:ext uri="{FF2B5EF4-FFF2-40B4-BE49-F238E27FC236}">
                <a16:creationId xmlns:a16="http://schemas.microsoft.com/office/drawing/2014/main" id="{AB83A68D-9DED-3065-17D3-62653E9F9EEA}"/>
              </a:ext>
            </a:extLst>
          </p:cNvPr>
          <p:cNvGrpSpPr/>
          <p:nvPr/>
        </p:nvGrpSpPr>
        <p:grpSpPr>
          <a:xfrm>
            <a:off x="6103691" y="3065458"/>
            <a:ext cx="553948" cy="542947"/>
            <a:chOff x="2201806" y="1976585"/>
            <a:chExt cx="349784" cy="349434"/>
          </a:xfrm>
          <a:solidFill>
            <a:srgbClr val="FAC750"/>
          </a:solidFill>
        </p:grpSpPr>
        <p:sp>
          <p:nvSpPr>
            <p:cNvPr id="241" name="Google Shape;9433;p90">
              <a:extLst>
                <a:ext uri="{FF2B5EF4-FFF2-40B4-BE49-F238E27FC236}">
                  <a16:creationId xmlns:a16="http://schemas.microsoft.com/office/drawing/2014/main" id="{B905A70A-BAEA-6809-C76B-1313864C2368}"/>
                </a:ext>
              </a:extLst>
            </p:cNvPr>
            <p:cNvSpPr/>
            <p:nvPr/>
          </p:nvSpPr>
          <p:spPr>
            <a:xfrm>
              <a:off x="2231755" y="2073373"/>
              <a:ext cx="319835" cy="252647"/>
            </a:xfrm>
            <a:custGeom>
              <a:avLst/>
              <a:gdLst/>
              <a:ahLst/>
              <a:cxnLst/>
              <a:rect l="l" t="t" r="r" b="b"/>
              <a:pathLst>
                <a:path w="10049" h="7938" extrusionOk="0">
                  <a:moveTo>
                    <a:pt x="9368" y="0"/>
                  </a:moveTo>
                  <a:cubicBezTo>
                    <a:pt x="9345" y="0"/>
                    <a:pt x="9322" y="6"/>
                    <a:pt x="9299" y="20"/>
                  </a:cubicBezTo>
                  <a:cubicBezTo>
                    <a:pt x="9227" y="67"/>
                    <a:pt x="9180" y="151"/>
                    <a:pt x="9227" y="234"/>
                  </a:cubicBezTo>
                  <a:cubicBezTo>
                    <a:pt x="9561" y="925"/>
                    <a:pt x="9716" y="1675"/>
                    <a:pt x="9716" y="2449"/>
                  </a:cubicBezTo>
                  <a:cubicBezTo>
                    <a:pt x="9716" y="3830"/>
                    <a:pt x="9180" y="5127"/>
                    <a:pt x="8203" y="6104"/>
                  </a:cubicBezTo>
                  <a:cubicBezTo>
                    <a:pt x="7215" y="7092"/>
                    <a:pt x="5917" y="7628"/>
                    <a:pt x="4536" y="7628"/>
                  </a:cubicBezTo>
                  <a:cubicBezTo>
                    <a:pt x="3715" y="7628"/>
                    <a:pt x="2929" y="7449"/>
                    <a:pt x="2203" y="7080"/>
                  </a:cubicBezTo>
                  <a:cubicBezTo>
                    <a:pt x="1596" y="6759"/>
                    <a:pt x="1060" y="6342"/>
                    <a:pt x="607" y="5830"/>
                  </a:cubicBezTo>
                  <a:lnTo>
                    <a:pt x="607" y="5830"/>
                  </a:lnTo>
                  <a:lnTo>
                    <a:pt x="1250" y="6032"/>
                  </a:lnTo>
                  <a:cubicBezTo>
                    <a:pt x="1272" y="6040"/>
                    <a:pt x="1293" y="6044"/>
                    <a:pt x="1312" y="6044"/>
                  </a:cubicBezTo>
                  <a:cubicBezTo>
                    <a:pt x="1380" y="6044"/>
                    <a:pt x="1434" y="5999"/>
                    <a:pt x="1453" y="5925"/>
                  </a:cubicBezTo>
                  <a:cubicBezTo>
                    <a:pt x="1488" y="5842"/>
                    <a:pt x="1441" y="5747"/>
                    <a:pt x="1357" y="5723"/>
                  </a:cubicBezTo>
                  <a:lnTo>
                    <a:pt x="202" y="5330"/>
                  </a:lnTo>
                  <a:cubicBezTo>
                    <a:pt x="191" y="5327"/>
                    <a:pt x="179" y="5325"/>
                    <a:pt x="167" y="5325"/>
                  </a:cubicBezTo>
                  <a:cubicBezTo>
                    <a:pt x="131" y="5325"/>
                    <a:pt x="95" y="5339"/>
                    <a:pt x="60" y="5366"/>
                  </a:cubicBezTo>
                  <a:cubicBezTo>
                    <a:pt x="12" y="5389"/>
                    <a:pt x="0" y="5449"/>
                    <a:pt x="0" y="5508"/>
                  </a:cubicBezTo>
                  <a:lnTo>
                    <a:pt x="191" y="6854"/>
                  </a:lnTo>
                  <a:cubicBezTo>
                    <a:pt x="214" y="6925"/>
                    <a:pt x="274" y="6985"/>
                    <a:pt x="357" y="6985"/>
                  </a:cubicBezTo>
                  <a:lnTo>
                    <a:pt x="393" y="6985"/>
                  </a:lnTo>
                  <a:cubicBezTo>
                    <a:pt x="476" y="6973"/>
                    <a:pt x="536" y="6890"/>
                    <a:pt x="524" y="6806"/>
                  </a:cubicBezTo>
                  <a:lnTo>
                    <a:pt x="417" y="6068"/>
                  </a:lnTo>
                  <a:lnTo>
                    <a:pt x="417" y="6068"/>
                  </a:lnTo>
                  <a:cubicBezTo>
                    <a:pt x="881" y="6604"/>
                    <a:pt x="1465" y="7044"/>
                    <a:pt x="2084" y="7354"/>
                  </a:cubicBezTo>
                  <a:cubicBezTo>
                    <a:pt x="2858" y="7747"/>
                    <a:pt x="3691" y="7937"/>
                    <a:pt x="4560" y="7937"/>
                  </a:cubicBezTo>
                  <a:cubicBezTo>
                    <a:pt x="6025" y="7937"/>
                    <a:pt x="7394" y="7366"/>
                    <a:pt x="8442" y="6330"/>
                  </a:cubicBezTo>
                  <a:cubicBezTo>
                    <a:pt x="9477" y="5282"/>
                    <a:pt x="10049" y="3913"/>
                    <a:pt x="10049" y="2449"/>
                  </a:cubicBezTo>
                  <a:cubicBezTo>
                    <a:pt x="10049" y="1627"/>
                    <a:pt x="9870" y="829"/>
                    <a:pt x="9513" y="91"/>
                  </a:cubicBezTo>
                  <a:cubicBezTo>
                    <a:pt x="9479" y="40"/>
                    <a:pt x="9426" y="0"/>
                    <a:pt x="93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9434;p90">
              <a:extLst>
                <a:ext uri="{FF2B5EF4-FFF2-40B4-BE49-F238E27FC236}">
                  <a16:creationId xmlns:a16="http://schemas.microsoft.com/office/drawing/2014/main" id="{D2F6CF53-AD18-9963-D3DF-4B76470CF119}"/>
                </a:ext>
              </a:extLst>
            </p:cNvPr>
            <p:cNvSpPr/>
            <p:nvPr/>
          </p:nvSpPr>
          <p:spPr>
            <a:xfrm>
              <a:off x="2201806" y="1976585"/>
              <a:ext cx="319484" cy="252424"/>
            </a:xfrm>
            <a:custGeom>
              <a:avLst/>
              <a:gdLst/>
              <a:ahLst/>
              <a:cxnLst/>
              <a:rect l="l" t="t" r="r" b="b"/>
              <a:pathLst>
                <a:path w="10038" h="7931" extrusionOk="0">
                  <a:moveTo>
                    <a:pt x="5501" y="1"/>
                  </a:moveTo>
                  <a:cubicBezTo>
                    <a:pt x="4025" y="1"/>
                    <a:pt x="2656" y="560"/>
                    <a:pt x="1608" y="1608"/>
                  </a:cubicBezTo>
                  <a:cubicBezTo>
                    <a:pt x="572" y="2644"/>
                    <a:pt x="0" y="4013"/>
                    <a:pt x="0" y="5490"/>
                  </a:cubicBezTo>
                  <a:cubicBezTo>
                    <a:pt x="0" y="6311"/>
                    <a:pt x="179" y="7109"/>
                    <a:pt x="536" y="7835"/>
                  </a:cubicBezTo>
                  <a:cubicBezTo>
                    <a:pt x="572" y="7895"/>
                    <a:pt x="632" y="7930"/>
                    <a:pt x="691" y="7930"/>
                  </a:cubicBezTo>
                  <a:cubicBezTo>
                    <a:pt x="715" y="7930"/>
                    <a:pt x="739" y="7930"/>
                    <a:pt x="762" y="7918"/>
                  </a:cubicBezTo>
                  <a:cubicBezTo>
                    <a:pt x="834" y="7871"/>
                    <a:pt x="882" y="7776"/>
                    <a:pt x="834" y="7704"/>
                  </a:cubicBezTo>
                  <a:cubicBezTo>
                    <a:pt x="512" y="7002"/>
                    <a:pt x="346" y="6263"/>
                    <a:pt x="346" y="5490"/>
                  </a:cubicBezTo>
                  <a:cubicBezTo>
                    <a:pt x="346" y="4108"/>
                    <a:pt x="882" y="2811"/>
                    <a:pt x="1870" y="1822"/>
                  </a:cubicBezTo>
                  <a:cubicBezTo>
                    <a:pt x="2846" y="846"/>
                    <a:pt x="4144" y="310"/>
                    <a:pt x="5525" y="310"/>
                  </a:cubicBezTo>
                  <a:cubicBezTo>
                    <a:pt x="7049" y="310"/>
                    <a:pt x="8454" y="965"/>
                    <a:pt x="9454" y="2108"/>
                  </a:cubicBezTo>
                  <a:lnTo>
                    <a:pt x="8811" y="1906"/>
                  </a:lnTo>
                  <a:cubicBezTo>
                    <a:pt x="8792" y="1898"/>
                    <a:pt x="8772" y="1894"/>
                    <a:pt x="8753" y="1894"/>
                  </a:cubicBezTo>
                  <a:cubicBezTo>
                    <a:pt x="8688" y="1894"/>
                    <a:pt x="8627" y="1937"/>
                    <a:pt x="8609" y="2001"/>
                  </a:cubicBezTo>
                  <a:cubicBezTo>
                    <a:pt x="8573" y="2096"/>
                    <a:pt x="8621" y="2180"/>
                    <a:pt x="8716" y="2215"/>
                  </a:cubicBezTo>
                  <a:lnTo>
                    <a:pt x="9859" y="2596"/>
                  </a:lnTo>
                  <a:cubicBezTo>
                    <a:pt x="9871" y="2596"/>
                    <a:pt x="9883" y="2620"/>
                    <a:pt x="9906" y="2620"/>
                  </a:cubicBezTo>
                  <a:cubicBezTo>
                    <a:pt x="9930" y="2620"/>
                    <a:pt x="9978" y="2596"/>
                    <a:pt x="10002" y="2572"/>
                  </a:cubicBezTo>
                  <a:cubicBezTo>
                    <a:pt x="10026" y="2525"/>
                    <a:pt x="10037" y="2465"/>
                    <a:pt x="10037" y="2418"/>
                  </a:cubicBezTo>
                  <a:lnTo>
                    <a:pt x="9847" y="1084"/>
                  </a:lnTo>
                  <a:cubicBezTo>
                    <a:pt x="9827" y="1003"/>
                    <a:pt x="9772" y="948"/>
                    <a:pt x="9705" y="948"/>
                  </a:cubicBezTo>
                  <a:cubicBezTo>
                    <a:pt x="9693" y="948"/>
                    <a:pt x="9681" y="950"/>
                    <a:pt x="9668" y="953"/>
                  </a:cubicBezTo>
                  <a:cubicBezTo>
                    <a:pt x="9573" y="965"/>
                    <a:pt x="9514" y="1037"/>
                    <a:pt x="9525" y="1132"/>
                  </a:cubicBezTo>
                  <a:lnTo>
                    <a:pt x="9633" y="1870"/>
                  </a:lnTo>
                  <a:cubicBezTo>
                    <a:pt x="8597" y="667"/>
                    <a:pt x="7085" y="1"/>
                    <a:pt x="5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9435;p90">
              <a:extLst>
                <a:ext uri="{FF2B5EF4-FFF2-40B4-BE49-F238E27FC236}">
                  <a16:creationId xmlns:a16="http://schemas.microsoft.com/office/drawing/2014/main" id="{BAF154D6-CE7B-FBCA-1BC0-91C2CF8EBE94}"/>
                </a:ext>
              </a:extLst>
            </p:cNvPr>
            <p:cNvSpPr/>
            <p:nvPr/>
          </p:nvSpPr>
          <p:spPr>
            <a:xfrm>
              <a:off x="2331789" y="2068662"/>
              <a:ext cx="16709" cy="27340"/>
            </a:xfrm>
            <a:custGeom>
              <a:avLst/>
              <a:gdLst/>
              <a:ahLst/>
              <a:cxnLst/>
              <a:rect l="l" t="t" r="r" b="b"/>
              <a:pathLst>
                <a:path w="525" h="859" extrusionOk="0">
                  <a:moveTo>
                    <a:pt x="358" y="1"/>
                  </a:moveTo>
                  <a:cubicBezTo>
                    <a:pt x="262" y="1"/>
                    <a:pt x="191" y="84"/>
                    <a:pt x="191" y="168"/>
                  </a:cubicBezTo>
                  <a:lnTo>
                    <a:pt x="191" y="465"/>
                  </a:lnTo>
                  <a:lnTo>
                    <a:pt x="72" y="584"/>
                  </a:lnTo>
                  <a:cubicBezTo>
                    <a:pt x="12" y="644"/>
                    <a:pt x="0" y="751"/>
                    <a:pt x="72" y="811"/>
                  </a:cubicBezTo>
                  <a:cubicBezTo>
                    <a:pt x="96" y="834"/>
                    <a:pt x="143" y="858"/>
                    <a:pt x="191" y="858"/>
                  </a:cubicBezTo>
                  <a:cubicBezTo>
                    <a:pt x="238" y="858"/>
                    <a:pt x="262" y="834"/>
                    <a:pt x="298" y="811"/>
                  </a:cubicBezTo>
                  <a:lnTo>
                    <a:pt x="453" y="644"/>
                  </a:lnTo>
                  <a:cubicBezTo>
                    <a:pt x="488" y="620"/>
                    <a:pt x="500" y="572"/>
                    <a:pt x="500" y="525"/>
                  </a:cubicBezTo>
                  <a:lnTo>
                    <a:pt x="524" y="168"/>
                  </a:lnTo>
                  <a:cubicBezTo>
                    <a:pt x="524" y="84"/>
                    <a:pt x="441" y="1"/>
                    <a:pt x="3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9436;p90">
              <a:extLst>
                <a:ext uri="{FF2B5EF4-FFF2-40B4-BE49-F238E27FC236}">
                  <a16:creationId xmlns:a16="http://schemas.microsoft.com/office/drawing/2014/main" id="{4AA8AA20-1CF2-4B99-6C6B-72EC8E23DE53}"/>
                </a:ext>
              </a:extLst>
            </p:cNvPr>
            <p:cNvSpPr/>
            <p:nvPr/>
          </p:nvSpPr>
          <p:spPr>
            <a:xfrm>
              <a:off x="2243118" y="2021653"/>
              <a:ext cx="265664" cy="261908"/>
            </a:xfrm>
            <a:custGeom>
              <a:avLst/>
              <a:gdLst/>
              <a:ahLst/>
              <a:cxnLst/>
              <a:rect l="l" t="t" r="r" b="b"/>
              <a:pathLst>
                <a:path w="8347" h="8229" extrusionOk="0">
                  <a:moveTo>
                    <a:pt x="2751" y="3109"/>
                  </a:moveTo>
                  <a:lnTo>
                    <a:pt x="2977" y="3133"/>
                  </a:lnTo>
                  <a:lnTo>
                    <a:pt x="3084" y="3133"/>
                  </a:lnTo>
                  <a:lnTo>
                    <a:pt x="2917" y="3502"/>
                  </a:lnTo>
                  <a:lnTo>
                    <a:pt x="2643" y="3431"/>
                  </a:lnTo>
                  <a:lnTo>
                    <a:pt x="2751" y="3109"/>
                  </a:lnTo>
                  <a:close/>
                  <a:moveTo>
                    <a:pt x="3834" y="3026"/>
                  </a:moveTo>
                  <a:lnTo>
                    <a:pt x="4156" y="3419"/>
                  </a:lnTo>
                  <a:lnTo>
                    <a:pt x="4120" y="3526"/>
                  </a:lnTo>
                  <a:cubicBezTo>
                    <a:pt x="4096" y="3609"/>
                    <a:pt x="4144" y="3704"/>
                    <a:pt x="4227" y="3728"/>
                  </a:cubicBezTo>
                  <a:cubicBezTo>
                    <a:pt x="4239" y="3728"/>
                    <a:pt x="4263" y="3740"/>
                    <a:pt x="4275" y="3740"/>
                  </a:cubicBezTo>
                  <a:cubicBezTo>
                    <a:pt x="4346" y="3740"/>
                    <a:pt x="4406" y="3704"/>
                    <a:pt x="4417" y="3645"/>
                  </a:cubicBezTo>
                  <a:lnTo>
                    <a:pt x="4465" y="3526"/>
                  </a:lnTo>
                  <a:cubicBezTo>
                    <a:pt x="4501" y="3419"/>
                    <a:pt x="4477" y="3312"/>
                    <a:pt x="4417" y="3240"/>
                  </a:cubicBezTo>
                  <a:lnTo>
                    <a:pt x="4334" y="3133"/>
                  </a:lnTo>
                  <a:lnTo>
                    <a:pt x="4608" y="3359"/>
                  </a:lnTo>
                  <a:cubicBezTo>
                    <a:pt x="4638" y="3374"/>
                    <a:pt x="4673" y="3389"/>
                    <a:pt x="4710" y="3389"/>
                  </a:cubicBezTo>
                  <a:cubicBezTo>
                    <a:pt x="4731" y="3389"/>
                    <a:pt x="4753" y="3384"/>
                    <a:pt x="4775" y="3371"/>
                  </a:cubicBezTo>
                  <a:lnTo>
                    <a:pt x="4989" y="3288"/>
                  </a:lnTo>
                  <a:lnTo>
                    <a:pt x="5108" y="3419"/>
                  </a:lnTo>
                  <a:cubicBezTo>
                    <a:pt x="5132" y="3466"/>
                    <a:pt x="5191" y="3478"/>
                    <a:pt x="5239" y="3478"/>
                  </a:cubicBezTo>
                  <a:lnTo>
                    <a:pt x="5644" y="3442"/>
                  </a:lnTo>
                  <a:lnTo>
                    <a:pt x="5656" y="3526"/>
                  </a:lnTo>
                  <a:cubicBezTo>
                    <a:pt x="5668" y="3562"/>
                    <a:pt x="5644" y="3597"/>
                    <a:pt x="5644" y="3609"/>
                  </a:cubicBezTo>
                  <a:cubicBezTo>
                    <a:pt x="5620" y="3621"/>
                    <a:pt x="5608" y="3657"/>
                    <a:pt x="5560" y="3657"/>
                  </a:cubicBezTo>
                  <a:lnTo>
                    <a:pt x="4882" y="3716"/>
                  </a:lnTo>
                  <a:cubicBezTo>
                    <a:pt x="4787" y="3716"/>
                    <a:pt x="4715" y="3764"/>
                    <a:pt x="4668" y="3835"/>
                  </a:cubicBezTo>
                  <a:cubicBezTo>
                    <a:pt x="4644" y="3895"/>
                    <a:pt x="4608" y="3954"/>
                    <a:pt x="4632" y="4014"/>
                  </a:cubicBezTo>
                  <a:lnTo>
                    <a:pt x="4167" y="3859"/>
                  </a:lnTo>
                  <a:cubicBezTo>
                    <a:pt x="4156" y="3859"/>
                    <a:pt x="4156" y="3847"/>
                    <a:pt x="4156" y="3835"/>
                  </a:cubicBezTo>
                  <a:cubicBezTo>
                    <a:pt x="4120" y="3657"/>
                    <a:pt x="3977" y="3538"/>
                    <a:pt x="3798" y="3538"/>
                  </a:cubicBezTo>
                  <a:lnTo>
                    <a:pt x="3775" y="3538"/>
                  </a:lnTo>
                  <a:lnTo>
                    <a:pt x="3286" y="3550"/>
                  </a:lnTo>
                  <a:lnTo>
                    <a:pt x="3405" y="3204"/>
                  </a:lnTo>
                  <a:cubicBezTo>
                    <a:pt x="3429" y="3181"/>
                    <a:pt x="3453" y="3169"/>
                    <a:pt x="3489" y="3145"/>
                  </a:cubicBezTo>
                  <a:lnTo>
                    <a:pt x="3834" y="3026"/>
                  </a:lnTo>
                  <a:close/>
                  <a:moveTo>
                    <a:pt x="7561" y="3562"/>
                  </a:moveTo>
                  <a:cubicBezTo>
                    <a:pt x="7573" y="3562"/>
                    <a:pt x="7620" y="3562"/>
                    <a:pt x="7656" y="3597"/>
                  </a:cubicBezTo>
                  <a:lnTo>
                    <a:pt x="7977" y="3907"/>
                  </a:lnTo>
                  <a:cubicBezTo>
                    <a:pt x="7989" y="4026"/>
                    <a:pt x="7989" y="4133"/>
                    <a:pt x="7977" y="4216"/>
                  </a:cubicBezTo>
                  <a:cubicBezTo>
                    <a:pt x="7930" y="5169"/>
                    <a:pt x="7549" y="6086"/>
                    <a:pt x="6858" y="6752"/>
                  </a:cubicBezTo>
                  <a:cubicBezTo>
                    <a:pt x="6763" y="6860"/>
                    <a:pt x="6656" y="6943"/>
                    <a:pt x="6537" y="7050"/>
                  </a:cubicBezTo>
                  <a:cubicBezTo>
                    <a:pt x="6596" y="6955"/>
                    <a:pt x="6644" y="6871"/>
                    <a:pt x="6680" y="6776"/>
                  </a:cubicBezTo>
                  <a:lnTo>
                    <a:pt x="7430" y="5074"/>
                  </a:lnTo>
                  <a:cubicBezTo>
                    <a:pt x="7454" y="5026"/>
                    <a:pt x="7442" y="4966"/>
                    <a:pt x="7418" y="4907"/>
                  </a:cubicBezTo>
                  <a:cubicBezTo>
                    <a:pt x="7382" y="4859"/>
                    <a:pt x="7323" y="4836"/>
                    <a:pt x="7263" y="4836"/>
                  </a:cubicBezTo>
                  <a:lnTo>
                    <a:pt x="7192" y="4836"/>
                  </a:lnTo>
                  <a:lnTo>
                    <a:pt x="7596" y="4026"/>
                  </a:lnTo>
                  <a:cubicBezTo>
                    <a:pt x="7656" y="3895"/>
                    <a:pt x="7620" y="3728"/>
                    <a:pt x="7501" y="3657"/>
                  </a:cubicBezTo>
                  <a:lnTo>
                    <a:pt x="7477" y="3621"/>
                  </a:lnTo>
                  <a:lnTo>
                    <a:pt x="7489" y="3609"/>
                  </a:lnTo>
                  <a:cubicBezTo>
                    <a:pt x="7513" y="3562"/>
                    <a:pt x="7549" y="3562"/>
                    <a:pt x="7561" y="3562"/>
                  </a:cubicBezTo>
                  <a:close/>
                  <a:moveTo>
                    <a:pt x="4088" y="0"/>
                  </a:moveTo>
                  <a:cubicBezTo>
                    <a:pt x="4055" y="0"/>
                    <a:pt x="4022" y="1"/>
                    <a:pt x="3989" y="2"/>
                  </a:cubicBezTo>
                  <a:cubicBezTo>
                    <a:pt x="2953" y="49"/>
                    <a:pt x="1977" y="478"/>
                    <a:pt x="1250" y="1216"/>
                  </a:cubicBezTo>
                  <a:cubicBezTo>
                    <a:pt x="524" y="1942"/>
                    <a:pt x="96" y="2919"/>
                    <a:pt x="48" y="3954"/>
                  </a:cubicBezTo>
                  <a:cubicBezTo>
                    <a:pt x="0" y="4978"/>
                    <a:pt x="346" y="5979"/>
                    <a:pt x="1012" y="6764"/>
                  </a:cubicBezTo>
                  <a:cubicBezTo>
                    <a:pt x="1048" y="6812"/>
                    <a:pt x="1084" y="6824"/>
                    <a:pt x="1131" y="6824"/>
                  </a:cubicBezTo>
                  <a:cubicBezTo>
                    <a:pt x="1167" y="6824"/>
                    <a:pt x="1203" y="6812"/>
                    <a:pt x="1239" y="6776"/>
                  </a:cubicBezTo>
                  <a:cubicBezTo>
                    <a:pt x="1310" y="6717"/>
                    <a:pt x="1310" y="6610"/>
                    <a:pt x="1250" y="6550"/>
                  </a:cubicBezTo>
                  <a:cubicBezTo>
                    <a:pt x="643" y="5824"/>
                    <a:pt x="334" y="4907"/>
                    <a:pt x="369" y="3966"/>
                  </a:cubicBezTo>
                  <a:cubicBezTo>
                    <a:pt x="417" y="3014"/>
                    <a:pt x="810" y="2109"/>
                    <a:pt x="1489" y="1430"/>
                  </a:cubicBezTo>
                  <a:cubicBezTo>
                    <a:pt x="2155" y="764"/>
                    <a:pt x="3072" y="359"/>
                    <a:pt x="4025" y="323"/>
                  </a:cubicBezTo>
                  <a:cubicBezTo>
                    <a:pt x="4087" y="316"/>
                    <a:pt x="4150" y="313"/>
                    <a:pt x="4213" y="313"/>
                  </a:cubicBezTo>
                  <a:cubicBezTo>
                    <a:pt x="4363" y="313"/>
                    <a:pt x="4512" y="330"/>
                    <a:pt x="4656" y="347"/>
                  </a:cubicBezTo>
                  <a:lnTo>
                    <a:pt x="4882" y="621"/>
                  </a:lnTo>
                  <a:lnTo>
                    <a:pt x="4798" y="823"/>
                  </a:lnTo>
                  <a:lnTo>
                    <a:pt x="4656" y="585"/>
                  </a:lnTo>
                  <a:cubicBezTo>
                    <a:pt x="4632" y="537"/>
                    <a:pt x="4572" y="502"/>
                    <a:pt x="4525" y="502"/>
                  </a:cubicBezTo>
                  <a:lnTo>
                    <a:pt x="4025" y="502"/>
                  </a:lnTo>
                  <a:cubicBezTo>
                    <a:pt x="3965" y="502"/>
                    <a:pt x="3906" y="525"/>
                    <a:pt x="3870" y="585"/>
                  </a:cubicBezTo>
                  <a:lnTo>
                    <a:pt x="3513" y="1276"/>
                  </a:lnTo>
                  <a:cubicBezTo>
                    <a:pt x="3465" y="1359"/>
                    <a:pt x="3465" y="1478"/>
                    <a:pt x="3513" y="1573"/>
                  </a:cubicBezTo>
                  <a:cubicBezTo>
                    <a:pt x="3560" y="1657"/>
                    <a:pt x="3667" y="1716"/>
                    <a:pt x="3763" y="1728"/>
                  </a:cubicBezTo>
                  <a:lnTo>
                    <a:pt x="4048" y="1764"/>
                  </a:lnTo>
                  <a:cubicBezTo>
                    <a:pt x="4108" y="1764"/>
                    <a:pt x="4167" y="1752"/>
                    <a:pt x="4203" y="1692"/>
                  </a:cubicBezTo>
                  <a:lnTo>
                    <a:pt x="4298" y="1537"/>
                  </a:lnTo>
                  <a:lnTo>
                    <a:pt x="4358" y="1609"/>
                  </a:lnTo>
                  <a:lnTo>
                    <a:pt x="4310" y="1895"/>
                  </a:lnTo>
                  <a:lnTo>
                    <a:pt x="3822" y="1966"/>
                  </a:lnTo>
                  <a:cubicBezTo>
                    <a:pt x="3798" y="1966"/>
                    <a:pt x="3775" y="1990"/>
                    <a:pt x="3751" y="2002"/>
                  </a:cubicBezTo>
                  <a:lnTo>
                    <a:pt x="3108" y="2466"/>
                  </a:lnTo>
                  <a:cubicBezTo>
                    <a:pt x="3084" y="2490"/>
                    <a:pt x="3048" y="2526"/>
                    <a:pt x="3048" y="2550"/>
                  </a:cubicBezTo>
                  <a:lnTo>
                    <a:pt x="2977" y="2847"/>
                  </a:lnTo>
                  <a:lnTo>
                    <a:pt x="2751" y="2823"/>
                  </a:lnTo>
                  <a:cubicBezTo>
                    <a:pt x="2736" y="2821"/>
                    <a:pt x="2721" y="2819"/>
                    <a:pt x="2706" y="2819"/>
                  </a:cubicBezTo>
                  <a:cubicBezTo>
                    <a:pt x="2591" y="2819"/>
                    <a:pt x="2483" y="2898"/>
                    <a:pt x="2441" y="3014"/>
                  </a:cubicBezTo>
                  <a:lnTo>
                    <a:pt x="2310" y="3371"/>
                  </a:lnTo>
                  <a:cubicBezTo>
                    <a:pt x="2274" y="3442"/>
                    <a:pt x="2274" y="3538"/>
                    <a:pt x="2322" y="3609"/>
                  </a:cubicBezTo>
                  <a:cubicBezTo>
                    <a:pt x="2370" y="3681"/>
                    <a:pt x="2429" y="3740"/>
                    <a:pt x="2501" y="3752"/>
                  </a:cubicBezTo>
                  <a:cubicBezTo>
                    <a:pt x="2346" y="3812"/>
                    <a:pt x="2251" y="3978"/>
                    <a:pt x="2251" y="4145"/>
                  </a:cubicBezTo>
                  <a:lnTo>
                    <a:pt x="2251" y="4216"/>
                  </a:lnTo>
                  <a:lnTo>
                    <a:pt x="1798" y="4740"/>
                  </a:lnTo>
                  <a:cubicBezTo>
                    <a:pt x="1727" y="4812"/>
                    <a:pt x="1703" y="4919"/>
                    <a:pt x="1703" y="5026"/>
                  </a:cubicBezTo>
                  <a:lnTo>
                    <a:pt x="1703" y="5621"/>
                  </a:lnTo>
                  <a:cubicBezTo>
                    <a:pt x="1703" y="5764"/>
                    <a:pt x="1750" y="5919"/>
                    <a:pt x="1881" y="6038"/>
                  </a:cubicBezTo>
                  <a:lnTo>
                    <a:pt x="2310" y="6455"/>
                  </a:lnTo>
                  <a:cubicBezTo>
                    <a:pt x="2393" y="6538"/>
                    <a:pt x="2524" y="6598"/>
                    <a:pt x="2643" y="6610"/>
                  </a:cubicBezTo>
                  <a:lnTo>
                    <a:pt x="3917" y="6717"/>
                  </a:lnTo>
                  <a:lnTo>
                    <a:pt x="3917" y="6764"/>
                  </a:lnTo>
                  <a:cubicBezTo>
                    <a:pt x="3894" y="6907"/>
                    <a:pt x="3965" y="7074"/>
                    <a:pt x="4096" y="7169"/>
                  </a:cubicBezTo>
                  <a:lnTo>
                    <a:pt x="4310" y="7324"/>
                  </a:lnTo>
                  <a:lnTo>
                    <a:pt x="4298" y="7372"/>
                  </a:lnTo>
                  <a:cubicBezTo>
                    <a:pt x="4251" y="7538"/>
                    <a:pt x="4298" y="7717"/>
                    <a:pt x="4429" y="7836"/>
                  </a:cubicBezTo>
                  <a:lnTo>
                    <a:pt x="4489" y="7895"/>
                  </a:lnTo>
                  <a:cubicBezTo>
                    <a:pt x="4429" y="7895"/>
                    <a:pt x="4394" y="7907"/>
                    <a:pt x="4334" y="7907"/>
                  </a:cubicBezTo>
                  <a:cubicBezTo>
                    <a:pt x="4272" y="7910"/>
                    <a:pt x="4211" y="7912"/>
                    <a:pt x="4149" y="7912"/>
                  </a:cubicBezTo>
                  <a:cubicBezTo>
                    <a:pt x="3262" y="7912"/>
                    <a:pt x="2407" y="7593"/>
                    <a:pt x="1739" y="7014"/>
                  </a:cubicBezTo>
                  <a:cubicBezTo>
                    <a:pt x="1708" y="6989"/>
                    <a:pt x="1672" y="6976"/>
                    <a:pt x="1637" y="6976"/>
                  </a:cubicBezTo>
                  <a:cubicBezTo>
                    <a:pt x="1591" y="6976"/>
                    <a:pt x="1546" y="6998"/>
                    <a:pt x="1512" y="7038"/>
                  </a:cubicBezTo>
                  <a:cubicBezTo>
                    <a:pt x="1453" y="7110"/>
                    <a:pt x="1477" y="7193"/>
                    <a:pt x="1536" y="7252"/>
                  </a:cubicBezTo>
                  <a:cubicBezTo>
                    <a:pt x="2274" y="7883"/>
                    <a:pt x="3215" y="8229"/>
                    <a:pt x="4179" y="8229"/>
                  </a:cubicBezTo>
                  <a:lnTo>
                    <a:pt x="4346" y="8229"/>
                  </a:lnTo>
                  <a:cubicBezTo>
                    <a:pt x="5382" y="8181"/>
                    <a:pt x="6358" y="7753"/>
                    <a:pt x="7084" y="7014"/>
                  </a:cubicBezTo>
                  <a:cubicBezTo>
                    <a:pt x="7811" y="6288"/>
                    <a:pt x="8239" y="5312"/>
                    <a:pt x="8287" y="4276"/>
                  </a:cubicBezTo>
                  <a:cubicBezTo>
                    <a:pt x="8347" y="3204"/>
                    <a:pt x="8001" y="2216"/>
                    <a:pt x="7335" y="1418"/>
                  </a:cubicBezTo>
                  <a:cubicBezTo>
                    <a:pt x="7303" y="1381"/>
                    <a:pt x="7259" y="1363"/>
                    <a:pt x="7216" y="1363"/>
                  </a:cubicBezTo>
                  <a:cubicBezTo>
                    <a:pt x="7176" y="1363"/>
                    <a:pt x="7137" y="1378"/>
                    <a:pt x="7108" y="1407"/>
                  </a:cubicBezTo>
                  <a:cubicBezTo>
                    <a:pt x="7037" y="1466"/>
                    <a:pt x="7037" y="1573"/>
                    <a:pt x="7096" y="1633"/>
                  </a:cubicBezTo>
                  <a:cubicBezTo>
                    <a:pt x="7525" y="2157"/>
                    <a:pt x="7823" y="2776"/>
                    <a:pt x="7930" y="3431"/>
                  </a:cubicBezTo>
                  <a:lnTo>
                    <a:pt x="7894" y="3383"/>
                  </a:lnTo>
                  <a:cubicBezTo>
                    <a:pt x="7809" y="3308"/>
                    <a:pt x="7694" y="3262"/>
                    <a:pt x="7577" y="3262"/>
                  </a:cubicBezTo>
                  <a:cubicBezTo>
                    <a:pt x="7564" y="3262"/>
                    <a:pt x="7550" y="3263"/>
                    <a:pt x="7537" y="3264"/>
                  </a:cubicBezTo>
                  <a:cubicBezTo>
                    <a:pt x="7394" y="3288"/>
                    <a:pt x="7275" y="3359"/>
                    <a:pt x="7215" y="3466"/>
                  </a:cubicBezTo>
                  <a:lnTo>
                    <a:pt x="7192" y="3502"/>
                  </a:lnTo>
                  <a:cubicBezTo>
                    <a:pt x="7108" y="3502"/>
                    <a:pt x="7037" y="3538"/>
                    <a:pt x="6977" y="3585"/>
                  </a:cubicBezTo>
                  <a:lnTo>
                    <a:pt x="6775" y="3323"/>
                  </a:lnTo>
                  <a:cubicBezTo>
                    <a:pt x="6744" y="3286"/>
                    <a:pt x="6700" y="3268"/>
                    <a:pt x="6656" y="3268"/>
                  </a:cubicBezTo>
                  <a:cubicBezTo>
                    <a:pt x="6616" y="3268"/>
                    <a:pt x="6577" y="3283"/>
                    <a:pt x="6549" y="3312"/>
                  </a:cubicBezTo>
                  <a:cubicBezTo>
                    <a:pt x="6477" y="3371"/>
                    <a:pt x="6477" y="3478"/>
                    <a:pt x="6537" y="3538"/>
                  </a:cubicBezTo>
                  <a:lnTo>
                    <a:pt x="6858" y="3919"/>
                  </a:lnTo>
                  <a:cubicBezTo>
                    <a:pt x="6894" y="3954"/>
                    <a:pt x="6942" y="3978"/>
                    <a:pt x="6977" y="3978"/>
                  </a:cubicBezTo>
                  <a:cubicBezTo>
                    <a:pt x="7025" y="3978"/>
                    <a:pt x="7073" y="3966"/>
                    <a:pt x="7096" y="3943"/>
                  </a:cubicBezTo>
                  <a:lnTo>
                    <a:pt x="7204" y="3835"/>
                  </a:lnTo>
                  <a:lnTo>
                    <a:pt x="7335" y="3919"/>
                  </a:lnTo>
                  <a:lnTo>
                    <a:pt x="6858" y="4871"/>
                  </a:lnTo>
                  <a:lnTo>
                    <a:pt x="6834" y="4871"/>
                  </a:lnTo>
                  <a:cubicBezTo>
                    <a:pt x="6799" y="4871"/>
                    <a:pt x="6763" y="4859"/>
                    <a:pt x="6739" y="4836"/>
                  </a:cubicBezTo>
                  <a:lnTo>
                    <a:pt x="6096" y="4062"/>
                  </a:lnTo>
                  <a:cubicBezTo>
                    <a:pt x="6069" y="4014"/>
                    <a:pt x="6023" y="3994"/>
                    <a:pt x="5977" y="3994"/>
                  </a:cubicBezTo>
                  <a:cubicBezTo>
                    <a:pt x="5942" y="3994"/>
                    <a:pt x="5908" y="4005"/>
                    <a:pt x="5882" y="4026"/>
                  </a:cubicBezTo>
                  <a:cubicBezTo>
                    <a:pt x="5799" y="4085"/>
                    <a:pt x="5799" y="4193"/>
                    <a:pt x="5846" y="4252"/>
                  </a:cubicBezTo>
                  <a:lnTo>
                    <a:pt x="6489" y="5026"/>
                  </a:lnTo>
                  <a:cubicBezTo>
                    <a:pt x="6584" y="5133"/>
                    <a:pt x="6715" y="5193"/>
                    <a:pt x="6858" y="5193"/>
                  </a:cubicBezTo>
                  <a:lnTo>
                    <a:pt x="7073" y="5169"/>
                  </a:lnTo>
                  <a:lnTo>
                    <a:pt x="6430" y="6645"/>
                  </a:lnTo>
                  <a:cubicBezTo>
                    <a:pt x="6382" y="6752"/>
                    <a:pt x="6322" y="6848"/>
                    <a:pt x="6251" y="6943"/>
                  </a:cubicBezTo>
                  <a:lnTo>
                    <a:pt x="5751" y="7550"/>
                  </a:lnTo>
                  <a:cubicBezTo>
                    <a:pt x="5489" y="7657"/>
                    <a:pt x="5227" y="7753"/>
                    <a:pt x="4953" y="7812"/>
                  </a:cubicBezTo>
                  <a:lnTo>
                    <a:pt x="4679" y="7562"/>
                  </a:lnTo>
                  <a:cubicBezTo>
                    <a:pt x="4644" y="7538"/>
                    <a:pt x="4632" y="7491"/>
                    <a:pt x="4644" y="7443"/>
                  </a:cubicBezTo>
                  <a:lnTo>
                    <a:pt x="4691" y="7288"/>
                  </a:lnTo>
                  <a:cubicBezTo>
                    <a:pt x="4703" y="7229"/>
                    <a:pt x="4691" y="7145"/>
                    <a:pt x="4632" y="7110"/>
                  </a:cubicBezTo>
                  <a:lnTo>
                    <a:pt x="4322" y="6871"/>
                  </a:lnTo>
                  <a:cubicBezTo>
                    <a:pt x="4287" y="6836"/>
                    <a:pt x="4275" y="6812"/>
                    <a:pt x="4275" y="6764"/>
                  </a:cubicBezTo>
                  <a:lnTo>
                    <a:pt x="4298" y="6550"/>
                  </a:lnTo>
                  <a:cubicBezTo>
                    <a:pt x="4298" y="6514"/>
                    <a:pt x="4298" y="6467"/>
                    <a:pt x="4275" y="6431"/>
                  </a:cubicBezTo>
                  <a:cubicBezTo>
                    <a:pt x="4239" y="6407"/>
                    <a:pt x="4203" y="6371"/>
                    <a:pt x="4167" y="6371"/>
                  </a:cubicBezTo>
                  <a:lnTo>
                    <a:pt x="2679" y="6264"/>
                  </a:lnTo>
                  <a:cubicBezTo>
                    <a:pt x="2620" y="6264"/>
                    <a:pt x="2572" y="6229"/>
                    <a:pt x="2536" y="6181"/>
                  </a:cubicBezTo>
                  <a:lnTo>
                    <a:pt x="2096" y="5764"/>
                  </a:lnTo>
                  <a:cubicBezTo>
                    <a:pt x="2060" y="5728"/>
                    <a:pt x="2024" y="5645"/>
                    <a:pt x="2024" y="5586"/>
                  </a:cubicBezTo>
                  <a:lnTo>
                    <a:pt x="2024" y="4990"/>
                  </a:lnTo>
                  <a:cubicBezTo>
                    <a:pt x="2024" y="4966"/>
                    <a:pt x="2036" y="4931"/>
                    <a:pt x="2060" y="4919"/>
                  </a:cubicBezTo>
                  <a:lnTo>
                    <a:pt x="2548" y="4359"/>
                  </a:lnTo>
                  <a:cubicBezTo>
                    <a:pt x="2572" y="4324"/>
                    <a:pt x="2596" y="4300"/>
                    <a:pt x="2596" y="4252"/>
                  </a:cubicBezTo>
                  <a:lnTo>
                    <a:pt x="2596" y="4121"/>
                  </a:lnTo>
                  <a:cubicBezTo>
                    <a:pt x="2596" y="4074"/>
                    <a:pt x="2620" y="4038"/>
                    <a:pt x="2655" y="4014"/>
                  </a:cubicBezTo>
                  <a:lnTo>
                    <a:pt x="3036" y="3847"/>
                  </a:lnTo>
                  <a:lnTo>
                    <a:pt x="3751" y="3835"/>
                  </a:lnTo>
                  <a:cubicBezTo>
                    <a:pt x="3763" y="3835"/>
                    <a:pt x="3786" y="3847"/>
                    <a:pt x="3786" y="3859"/>
                  </a:cubicBezTo>
                  <a:cubicBezTo>
                    <a:pt x="3798" y="3990"/>
                    <a:pt x="3906" y="4097"/>
                    <a:pt x="4025" y="4145"/>
                  </a:cubicBezTo>
                  <a:lnTo>
                    <a:pt x="4537" y="4324"/>
                  </a:lnTo>
                  <a:cubicBezTo>
                    <a:pt x="4569" y="4331"/>
                    <a:pt x="4601" y="4335"/>
                    <a:pt x="4633" y="4335"/>
                  </a:cubicBezTo>
                  <a:cubicBezTo>
                    <a:pt x="4705" y="4335"/>
                    <a:pt x="4772" y="4314"/>
                    <a:pt x="4822" y="4264"/>
                  </a:cubicBezTo>
                  <a:cubicBezTo>
                    <a:pt x="4882" y="4204"/>
                    <a:pt x="4918" y="4121"/>
                    <a:pt x="4918" y="4026"/>
                  </a:cubicBezTo>
                  <a:lnTo>
                    <a:pt x="5549" y="3978"/>
                  </a:lnTo>
                  <a:cubicBezTo>
                    <a:pt x="5668" y="3966"/>
                    <a:pt x="5787" y="3907"/>
                    <a:pt x="5870" y="3812"/>
                  </a:cubicBezTo>
                  <a:cubicBezTo>
                    <a:pt x="5941" y="3728"/>
                    <a:pt x="5965" y="3597"/>
                    <a:pt x="5941" y="3478"/>
                  </a:cubicBezTo>
                  <a:lnTo>
                    <a:pt x="5930" y="3383"/>
                  </a:lnTo>
                  <a:cubicBezTo>
                    <a:pt x="5896" y="3247"/>
                    <a:pt x="5776" y="3144"/>
                    <a:pt x="5632" y="3144"/>
                  </a:cubicBezTo>
                  <a:cubicBezTo>
                    <a:pt x="5624" y="3144"/>
                    <a:pt x="5616" y="3144"/>
                    <a:pt x="5608" y="3145"/>
                  </a:cubicBezTo>
                  <a:lnTo>
                    <a:pt x="5275" y="3181"/>
                  </a:lnTo>
                  <a:lnTo>
                    <a:pt x="5227" y="3121"/>
                  </a:lnTo>
                  <a:lnTo>
                    <a:pt x="5668" y="2669"/>
                  </a:lnTo>
                  <a:cubicBezTo>
                    <a:pt x="5727" y="2609"/>
                    <a:pt x="5727" y="2502"/>
                    <a:pt x="5668" y="2442"/>
                  </a:cubicBezTo>
                  <a:cubicBezTo>
                    <a:pt x="5638" y="2413"/>
                    <a:pt x="5599" y="2398"/>
                    <a:pt x="5560" y="2398"/>
                  </a:cubicBezTo>
                  <a:cubicBezTo>
                    <a:pt x="5522" y="2398"/>
                    <a:pt x="5483" y="2413"/>
                    <a:pt x="5453" y="2442"/>
                  </a:cubicBezTo>
                  <a:lnTo>
                    <a:pt x="4918" y="2978"/>
                  </a:lnTo>
                  <a:lnTo>
                    <a:pt x="4739" y="3061"/>
                  </a:lnTo>
                  <a:lnTo>
                    <a:pt x="4227" y="2669"/>
                  </a:lnTo>
                  <a:cubicBezTo>
                    <a:pt x="4193" y="2652"/>
                    <a:pt x="4166" y="2635"/>
                    <a:pt x="4131" y="2635"/>
                  </a:cubicBezTo>
                  <a:cubicBezTo>
                    <a:pt x="4117" y="2635"/>
                    <a:pt x="4102" y="2638"/>
                    <a:pt x="4084" y="2645"/>
                  </a:cubicBezTo>
                  <a:lnTo>
                    <a:pt x="3382" y="2859"/>
                  </a:lnTo>
                  <a:cubicBezTo>
                    <a:pt x="3370" y="2859"/>
                    <a:pt x="3334" y="2883"/>
                    <a:pt x="3322" y="2895"/>
                  </a:cubicBezTo>
                  <a:lnTo>
                    <a:pt x="3370" y="2680"/>
                  </a:lnTo>
                  <a:lnTo>
                    <a:pt x="3917" y="2288"/>
                  </a:lnTo>
                  <a:lnTo>
                    <a:pt x="4501" y="2192"/>
                  </a:lnTo>
                  <a:cubicBezTo>
                    <a:pt x="4572" y="2180"/>
                    <a:pt x="4620" y="2133"/>
                    <a:pt x="4632" y="2061"/>
                  </a:cubicBezTo>
                  <a:lnTo>
                    <a:pt x="4691" y="1597"/>
                  </a:lnTo>
                  <a:cubicBezTo>
                    <a:pt x="4691" y="1549"/>
                    <a:pt x="4691" y="1514"/>
                    <a:pt x="4656" y="1478"/>
                  </a:cubicBezTo>
                  <a:lnTo>
                    <a:pt x="4417" y="1180"/>
                  </a:lnTo>
                  <a:cubicBezTo>
                    <a:pt x="4394" y="1133"/>
                    <a:pt x="4346" y="1121"/>
                    <a:pt x="4287" y="1121"/>
                  </a:cubicBezTo>
                  <a:cubicBezTo>
                    <a:pt x="4239" y="1121"/>
                    <a:pt x="4179" y="1156"/>
                    <a:pt x="4156" y="1192"/>
                  </a:cubicBezTo>
                  <a:lnTo>
                    <a:pt x="3977" y="1454"/>
                  </a:lnTo>
                  <a:lnTo>
                    <a:pt x="3786" y="1430"/>
                  </a:lnTo>
                  <a:lnTo>
                    <a:pt x="4096" y="835"/>
                  </a:lnTo>
                  <a:lnTo>
                    <a:pt x="4417" y="835"/>
                  </a:lnTo>
                  <a:lnTo>
                    <a:pt x="4656" y="1287"/>
                  </a:lnTo>
                  <a:cubicBezTo>
                    <a:pt x="4691" y="1347"/>
                    <a:pt x="4751" y="1371"/>
                    <a:pt x="4810" y="1371"/>
                  </a:cubicBezTo>
                  <a:cubicBezTo>
                    <a:pt x="4870" y="1371"/>
                    <a:pt x="4929" y="1335"/>
                    <a:pt x="4941" y="1276"/>
                  </a:cubicBezTo>
                  <a:lnTo>
                    <a:pt x="5168" y="740"/>
                  </a:lnTo>
                  <a:cubicBezTo>
                    <a:pt x="5215" y="645"/>
                    <a:pt x="5191" y="525"/>
                    <a:pt x="5132" y="454"/>
                  </a:cubicBezTo>
                  <a:lnTo>
                    <a:pt x="5132" y="454"/>
                  </a:lnTo>
                  <a:cubicBezTo>
                    <a:pt x="5668" y="597"/>
                    <a:pt x="6168" y="859"/>
                    <a:pt x="6596" y="1216"/>
                  </a:cubicBezTo>
                  <a:cubicBezTo>
                    <a:pt x="6625" y="1240"/>
                    <a:pt x="6658" y="1250"/>
                    <a:pt x="6691" y="1250"/>
                  </a:cubicBezTo>
                  <a:cubicBezTo>
                    <a:pt x="6739" y="1250"/>
                    <a:pt x="6787" y="1228"/>
                    <a:pt x="6823" y="1192"/>
                  </a:cubicBezTo>
                  <a:cubicBezTo>
                    <a:pt x="6882" y="1121"/>
                    <a:pt x="6858" y="1037"/>
                    <a:pt x="6799" y="978"/>
                  </a:cubicBezTo>
                  <a:cubicBezTo>
                    <a:pt x="6038" y="344"/>
                    <a:pt x="5077" y="0"/>
                    <a:pt x="40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83550" tIns="183550" rIns="183550" bIns="183550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" name="Google Shape;387;p4">
            <a:extLst>
              <a:ext uri="{FF2B5EF4-FFF2-40B4-BE49-F238E27FC236}">
                <a16:creationId xmlns:a16="http://schemas.microsoft.com/office/drawing/2014/main" id="{93DFF654-B341-3132-DDEA-4B06B7999934}"/>
              </a:ext>
            </a:extLst>
          </p:cNvPr>
          <p:cNvSpPr/>
          <p:nvPr/>
        </p:nvSpPr>
        <p:spPr>
          <a:xfrm>
            <a:off x="240085" y="1408002"/>
            <a:ext cx="153720" cy="142560"/>
          </a:xfrm>
          <a:prstGeom prst="ellipse">
            <a:avLst/>
          </a:prstGeom>
          <a:solidFill>
            <a:srgbClr val="93A597"/>
          </a:solidFill>
          <a:ln w="57225" cap="flat" cmpd="sng">
            <a:solidFill>
              <a:srgbClr val="B9CE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9CEA2"/>
              </a:solidFill>
            </a:endParaRPr>
          </a:p>
        </p:txBody>
      </p:sp>
      <p:sp>
        <p:nvSpPr>
          <p:cNvPr id="47" name="Google Shape;1662;p14">
            <a:extLst>
              <a:ext uri="{FF2B5EF4-FFF2-40B4-BE49-F238E27FC236}">
                <a16:creationId xmlns:a16="http://schemas.microsoft.com/office/drawing/2014/main" id="{361A5D71-9086-AB12-44BA-A8EF2760CE5A}"/>
              </a:ext>
            </a:extLst>
          </p:cNvPr>
          <p:cNvSpPr txBox="1"/>
          <p:nvPr/>
        </p:nvSpPr>
        <p:spPr>
          <a:xfrm>
            <a:off x="2176594" y="4327176"/>
            <a:ext cx="112527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dirty="0">
                <a:solidFill>
                  <a:srgbClr val="434343"/>
                </a:solidFill>
                <a:latin typeface="Montserrat" panose="00000500000000000000" pitchFamily="2" charset="0"/>
                <a:ea typeface="Electrolize"/>
                <a:cs typeface="Electrolize"/>
                <a:sym typeface="Electrolize"/>
              </a:rPr>
              <a:t>Cost</a:t>
            </a:r>
            <a:endParaRPr lang="en-US" dirty="0">
              <a:solidFill>
                <a:srgbClr val="434343"/>
              </a:solidFill>
              <a:latin typeface="Montserrat" panose="00000500000000000000" pitchFamily="2" charset="0"/>
            </a:endParaRPr>
          </a:p>
        </p:txBody>
      </p:sp>
      <p:grpSp>
        <p:nvGrpSpPr>
          <p:cNvPr id="2" name="Google Shape;11093;p65">
            <a:extLst>
              <a:ext uri="{FF2B5EF4-FFF2-40B4-BE49-F238E27FC236}">
                <a16:creationId xmlns:a16="http://schemas.microsoft.com/office/drawing/2014/main" id="{D4FFEC60-BD38-AB12-9153-6391969979FB}"/>
              </a:ext>
            </a:extLst>
          </p:cNvPr>
          <p:cNvGrpSpPr/>
          <p:nvPr/>
        </p:nvGrpSpPr>
        <p:grpSpPr>
          <a:xfrm>
            <a:off x="5018320" y="3097008"/>
            <a:ext cx="312675" cy="421854"/>
            <a:chOff x="2659458" y="1500275"/>
            <a:chExt cx="266066" cy="358970"/>
          </a:xfrm>
        </p:grpSpPr>
        <p:sp>
          <p:nvSpPr>
            <p:cNvPr id="6" name="Google Shape;11096;p65">
              <a:extLst>
                <a:ext uri="{FF2B5EF4-FFF2-40B4-BE49-F238E27FC236}">
                  <a16:creationId xmlns:a16="http://schemas.microsoft.com/office/drawing/2014/main" id="{5A114086-1ECB-16B5-F6C8-30A6D49BE05B}"/>
                </a:ext>
              </a:extLst>
            </p:cNvPr>
            <p:cNvSpPr/>
            <p:nvPr/>
          </p:nvSpPr>
          <p:spPr>
            <a:xfrm>
              <a:off x="2659458" y="1500275"/>
              <a:ext cx="266066" cy="358970"/>
            </a:xfrm>
            <a:custGeom>
              <a:avLst/>
              <a:gdLst/>
              <a:ahLst/>
              <a:cxnLst/>
              <a:rect l="l" t="t" r="r" b="b"/>
              <a:pathLst>
                <a:path w="10161" h="13709" extrusionOk="0">
                  <a:moveTo>
                    <a:pt x="3034" y="0"/>
                  </a:moveTo>
                  <a:lnTo>
                    <a:pt x="1" y="3034"/>
                  </a:lnTo>
                  <a:lnTo>
                    <a:pt x="1" y="13489"/>
                  </a:lnTo>
                  <a:cubicBezTo>
                    <a:pt x="1" y="13613"/>
                    <a:pt x="105" y="13709"/>
                    <a:pt x="220" y="13709"/>
                  </a:cubicBezTo>
                  <a:lnTo>
                    <a:pt x="9941" y="13709"/>
                  </a:lnTo>
                  <a:cubicBezTo>
                    <a:pt x="10065" y="13709"/>
                    <a:pt x="10161" y="13613"/>
                    <a:pt x="10161" y="13489"/>
                  </a:cubicBezTo>
                  <a:lnTo>
                    <a:pt x="10161" y="219"/>
                  </a:lnTo>
                  <a:cubicBezTo>
                    <a:pt x="10161" y="95"/>
                    <a:pt x="10056" y="0"/>
                    <a:pt x="9932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11097;p65">
              <a:extLst>
                <a:ext uri="{FF2B5EF4-FFF2-40B4-BE49-F238E27FC236}">
                  <a16:creationId xmlns:a16="http://schemas.microsoft.com/office/drawing/2014/main" id="{8A6885E9-38CC-56DE-78EA-B4AE2A8D2E36}"/>
                </a:ext>
              </a:extLst>
            </p:cNvPr>
            <p:cNvSpPr/>
            <p:nvPr/>
          </p:nvSpPr>
          <p:spPr>
            <a:xfrm>
              <a:off x="2659458" y="1500275"/>
              <a:ext cx="92459" cy="92197"/>
            </a:xfrm>
            <a:custGeom>
              <a:avLst/>
              <a:gdLst/>
              <a:ahLst/>
              <a:cxnLst/>
              <a:rect l="l" t="t" r="r" b="b"/>
              <a:pathLst>
                <a:path w="3531" h="3521" extrusionOk="0">
                  <a:moveTo>
                    <a:pt x="3034" y="0"/>
                  </a:moveTo>
                  <a:lnTo>
                    <a:pt x="1" y="3034"/>
                  </a:lnTo>
                  <a:lnTo>
                    <a:pt x="1" y="3520"/>
                  </a:lnTo>
                  <a:lnTo>
                    <a:pt x="3301" y="3520"/>
                  </a:lnTo>
                  <a:cubicBezTo>
                    <a:pt x="3425" y="3520"/>
                    <a:pt x="3530" y="3425"/>
                    <a:pt x="3530" y="3301"/>
                  </a:cubicBezTo>
                  <a:lnTo>
                    <a:pt x="3530" y="0"/>
                  </a:lnTo>
                  <a:close/>
                </a:path>
              </a:pathLst>
            </a:custGeom>
            <a:solidFill>
              <a:srgbClr val="C8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11098;p65">
              <a:extLst>
                <a:ext uri="{FF2B5EF4-FFF2-40B4-BE49-F238E27FC236}">
                  <a16:creationId xmlns:a16="http://schemas.microsoft.com/office/drawing/2014/main" id="{7A2F1332-1F7C-38F5-D606-34A71289859E}"/>
                </a:ext>
              </a:extLst>
            </p:cNvPr>
            <p:cNvSpPr/>
            <p:nvPr/>
          </p:nvSpPr>
          <p:spPr>
            <a:xfrm>
              <a:off x="2659458" y="1500275"/>
              <a:ext cx="266066" cy="358970"/>
            </a:xfrm>
            <a:custGeom>
              <a:avLst/>
              <a:gdLst/>
              <a:ahLst/>
              <a:cxnLst/>
              <a:rect l="l" t="t" r="r" b="b"/>
              <a:pathLst>
                <a:path w="10161" h="13709" extrusionOk="0">
                  <a:moveTo>
                    <a:pt x="9254" y="0"/>
                  </a:moveTo>
                  <a:lnTo>
                    <a:pt x="9254" y="12774"/>
                  </a:lnTo>
                  <a:lnTo>
                    <a:pt x="1" y="12774"/>
                  </a:lnTo>
                  <a:lnTo>
                    <a:pt x="1" y="13489"/>
                  </a:lnTo>
                  <a:cubicBezTo>
                    <a:pt x="1" y="13613"/>
                    <a:pt x="105" y="13709"/>
                    <a:pt x="229" y="13709"/>
                  </a:cubicBezTo>
                  <a:lnTo>
                    <a:pt x="9932" y="13709"/>
                  </a:lnTo>
                  <a:cubicBezTo>
                    <a:pt x="10056" y="13709"/>
                    <a:pt x="10161" y="13613"/>
                    <a:pt x="10161" y="13489"/>
                  </a:cubicBezTo>
                  <a:lnTo>
                    <a:pt x="10161" y="219"/>
                  </a:lnTo>
                  <a:cubicBezTo>
                    <a:pt x="10161" y="95"/>
                    <a:pt x="10056" y="0"/>
                    <a:pt x="9932" y="0"/>
                  </a:cubicBezTo>
                  <a:close/>
                </a:path>
              </a:pathLst>
            </a:custGeom>
            <a:solidFill>
              <a:srgbClr val="C8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099;p65">
              <a:extLst>
                <a:ext uri="{FF2B5EF4-FFF2-40B4-BE49-F238E27FC236}">
                  <a16:creationId xmlns:a16="http://schemas.microsoft.com/office/drawing/2014/main" id="{18D679F7-22F7-7008-7C48-F38F925C77B6}"/>
                </a:ext>
              </a:extLst>
            </p:cNvPr>
            <p:cNvSpPr/>
            <p:nvPr/>
          </p:nvSpPr>
          <p:spPr>
            <a:xfrm>
              <a:off x="2659458" y="1500275"/>
              <a:ext cx="79471" cy="79445"/>
            </a:xfrm>
            <a:custGeom>
              <a:avLst/>
              <a:gdLst/>
              <a:ahLst/>
              <a:cxnLst/>
              <a:rect l="l" t="t" r="r" b="b"/>
              <a:pathLst>
                <a:path w="3035" h="3034" extrusionOk="0">
                  <a:moveTo>
                    <a:pt x="3034" y="0"/>
                  </a:moveTo>
                  <a:lnTo>
                    <a:pt x="1" y="3034"/>
                  </a:lnTo>
                  <a:lnTo>
                    <a:pt x="2815" y="3034"/>
                  </a:lnTo>
                  <a:cubicBezTo>
                    <a:pt x="2939" y="3034"/>
                    <a:pt x="3034" y="2929"/>
                    <a:pt x="3034" y="2814"/>
                  </a:cubicBezTo>
                  <a:lnTo>
                    <a:pt x="3034" y="0"/>
                  </a:lnTo>
                  <a:close/>
                </a:path>
              </a:pathLst>
            </a:custGeom>
            <a:solidFill>
              <a:srgbClr val="DFE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100;p65">
              <a:extLst>
                <a:ext uri="{FF2B5EF4-FFF2-40B4-BE49-F238E27FC236}">
                  <a16:creationId xmlns:a16="http://schemas.microsoft.com/office/drawing/2014/main" id="{0D79C078-7B74-2BE1-B18F-BEF3B3ADEDBD}"/>
                </a:ext>
              </a:extLst>
            </p:cNvPr>
            <p:cNvSpPr/>
            <p:nvPr/>
          </p:nvSpPr>
          <p:spPr>
            <a:xfrm>
              <a:off x="2710414" y="1744817"/>
              <a:ext cx="164154" cy="11024"/>
            </a:xfrm>
            <a:custGeom>
              <a:avLst/>
              <a:gdLst/>
              <a:ahLst/>
              <a:cxnLst/>
              <a:rect l="l" t="t" r="r" b="b"/>
              <a:pathLst>
                <a:path w="6269" h="421" extrusionOk="0">
                  <a:moveTo>
                    <a:pt x="258" y="1"/>
                  </a:moveTo>
                  <a:cubicBezTo>
                    <a:pt x="1" y="20"/>
                    <a:pt x="1" y="401"/>
                    <a:pt x="258" y="420"/>
                  </a:cubicBezTo>
                  <a:lnTo>
                    <a:pt x="6011" y="420"/>
                  </a:lnTo>
                  <a:cubicBezTo>
                    <a:pt x="6268" y="401"/>
                    <a:pt x="6268" y="20"/>
                    <a:pt x="6011" y="1"/>
                  </a:cubicBezTo>
                  <a:close/>
                </a:path>
              </a:pathLst>
            </a:custGeom>
            <a:solidFill>
              <a:srgbClr val="9BA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101;p65">
              <a:extLst>
                <a:ext uri="{FF2B5EF4-FFF2-40B4-BE49-F238E27FC236}">
                  <a16:creationId xmlns:a16="http://schemas.microsoft.com/office/drawing/2014/main" id="{86439AC1-033A-1605-2F65-A3538E5AF1BD}"/>
                </a:ext>
              </a:extLst>
            </p:cNvPr>
            <p:cNvSpPr/>
            <p:nvPr/>
          </p:nvSpPr>
          <p:spPr>
            <a:xfrm>
              <a:off x="2785853" y="1811013"/>
              <a:ext cx="88715" cy="11024"/>
            </a:xfrm>
            <a:custGeom>
              <a:avLst/>
              <a:gdLst/>
              <a:ahLst/>
              <a:cxnLst/>
              <a:rect l="l" t="t" r="r" b="b"/>
              <a:pathLst>
                <a:path w="3388" h="421" extrusionOk="0">
                  <a:moveTo>
                    <a:pt x="258" y="1"/>
                  </a:moveTo>
                  <a:cubicBezTo>
                    <a:pt x="1" y="20"/>
                    <a:pt x="1" y="392"/>
                    <a:pt x="258" y="420"/>
                  </a:cubicBezTo>
                  <a:lnTo>
                    <a:pt x="3130" y="420"/>
                  </a:lnTo>
                  <a:cubicBezTo>
                    <a:pt x="3387" y="392"/>
                    <a:pt x="3387" y="20"/>
                    <a:pt x="3130" y="1"/>
                  </a:cubicBezTo>
                  <a:close/>
                </a:path>
              </a:pathLst>
            </a:custGeom>
            <a:solidFill>
              <a:srgbClr val="9BA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102;p65">
              <a:extLst>
                <a:ext uri="{FF2B5EF4-FFF2-40B4-BE49-F238E27FC236}">
                  <a16:creationId xmlns:a16="http://schemas.microsoft.com/office/drawing/2014/main" id="{9299D76B-C960-DDBE-EF62-E8627357A790}"/>
                </a:ext>
              </a:extLst>
            </p:cNvPr>
            <p:cNvSpPr/>
            <p:nvPr/>
          </p:nvSpPr>
          <p:spPr>
            <a:xfrm>
              <a:off x="2710414" y="1717349"/>
              <a:ext cx="164154" cy="10998"/>
            </a:xfrm>
            <a:custGeom>
              <a:avLst/>
              <a:gdLst/>
              <a:ahLst/>
              <a:cxnLst/>
              <a:rect l="l" t="t" r="r" b="b"/>
              <a:pathLst>
                <a:path w="6269" h="420" extrusionOk="0">
                  <a:moveTo>
                    <a:pt x="258" y="0"/>
                  </a:moveTo>
                  <a:cubicBezTo>
                    <a:pt x="1" y="19"/>
                    <a:pt x="1" y="391"/>
                    <a:pt x="258" y="420"/>
                  </a:cubicBezTo>
                  <a:lnTo>
                    <a:pt x="6011" y="420"/>
                  </a:lnTo>
                  <a:cubicBezTo>
                    <a:pt x="6268" y="391"/>
                    <a:pt x="6268" y="19"/>
                    <a:pt x="6011" y="0"/>
                  </a:cubicBezTo>
                  <a:close/>
                </a:path>
              </a:pathLst>
            </a:custGeom>
            <a:solidFill>
              <a:srgbClr val="9BA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103;p65">
              <a:extLst>
                <a:ext uri="{FF2B5EF4-FFF2-40B4-BE49-F238E27FC236}">
                  <a16:creationId xmlns:a16="http://schemas.microsoft.com/office/drawing/2014/main" id="{1FC513DE-D4FC-00E2-656B-58E4DEB70D7D}"/>
                </a:ext>
              </a:extLst>
            </p:cNvPr>
            <p:cNvSpPr/>
            <p:nvPr/>
          </p:nvSpPr>
          <p:spPr>
            <a:xfrm>
              <a:off x="2710414" y="1689855"/>
              <a:ext cx="164154" cy="11024"/>
            </a:xfrm>
            <a:custGeom>
              <a:avLst/>
              <a:gdLst/>
              <a:ahLst/>
              <a:cxnLst/>
              <a:rect l="l" t="t" r="r" b="b"/>
              <a:pathLst>
                <a:path w="6269" h="421" extrusionOk="0">
                  <a:moveTo>
                    <a:pt x="258" y="1"/>
                  </a:moveTo>
                  <a:cubicBezTo>
                    <a:pt x="1" y="20"/>
                    <a:pt x="1" y="401"/>
                    <a:pt x="258" y="421"/>
                  </a:cubicBezTo>
                  <a:lnTo>
                    <a:pt x="6011" y="421"/>
                  </a:lnTo>
                  <a:cubicBezTo>
                    <a:pt x="6268" y="401"/>
                    <a:pt x="6268" y="20"/>
                    <a:pt x="6011" y="1"/>
                  </a:cubicBezTo>
                  <a:close/>
                </a:path>
              </a:pathLst>
            </a:custGeom>
            <a:solidFill>
              <a:srgbClr val="9BA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104;p65">
              <a:extLst>
                <a:ext uri="{FF2B5EF4-FFF2-40B4-BE49-F238E27FC236}">
                  <a16:creationId xmlns:a16="http://schemas.microsoft.com/office/drawing/2014/main" id="{3D949F1E-B2ED-279A-C515-AA78AC1A0946}"/>
                </a:ext>
              </a:extLst>
            </p:cNvPr>
            <p:cNvSpPr/>
            <p:nvPr/>
          </p:nvSpPr>
          <p:spPr>
            <a:xfrm>
              <a:off x="2709576" y="1662360"/>
              <a:ext cx="165830" cy="11050"/>
            </a:xfrm>
            <a:custGeom>
              <a:avLst/>
              <a:gdLst/>
              <a:ahLst/>
              <a:cxnLst/>
              <a:rect l="l" t="t" r="r" b="b"/>
              <a:pathLst>
                <a:path w="6333" h="422" extrusionOk="0">
                  <a:moveTo>
                    <a:pt x="272" y="1"/>
                  </a:moveTo>
                  <a:cubicBezTo>
                    <a:pt x="0" y="1"/>
                    <a:pt x="0" y="422"/>
                    <a:pt x="272" y="422"/>
                  </a:cubicBezTo>
                  <a:cubicBezTo>
                    <a:pt x="278" y="422"/>
                    <a:pt x="284" y="422"/>
                    <a:pt x="290" y="421"/>
                  </a:cubicBezTo>
                  <a:lnTo>
                    <a:pt x="6043" y="421"/>
                  </a:lnTo>
                  <a:cubicBezTo>
                    <a:pt x="6049" y="422"/>
                    <a:pt x="6055" y="422"/>
                    <a:pt x="6061" y="422"/>
                  </a:cubicBezTo>
                  <a:cubicBezTo>
                    <a:pt x="6333" y="422"/>
                    <a:pt x="6333" y="1"/>
                    <a:pt x="6061" y="1"/>
                  </a:cubicBezTo>
                  <a:cubicBezTo>
                    <a:pt x="6055" y="1"/>
                    <a:pt x="6049" y="1"/>
                    <a:pt x="6043" y="1"/>
                  </a:cubicBezTo>
                  <a:lnTo>
                    <a:pt x="290" y="1"/>
                  </a:lnTo>
                  <a:cubicBezTo>
                    <a:pt x="284" y="1"/>
                    <a:pt x="278" y="1"/>
                    <a:pt x="272" y="1"/>
                  </a:cubicBezTo>
                  <a:close/>
                </a:path>
              </a:pathLst>
            </a:custGeom>
            <a:solidFill>
              <a:srgbClr val="9BA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1105;p65">
              <a:extLst>
                <a:ext uri="{FF2B5EF4-FFF2-40B4-BE49-F238E27FC236}">
                  <a16:creationId xmlns:a16="http://schemas.microsoft.com/office/drawing/2014/main" id="{2EC14BD2-E134-3733-C938-46E140186F40}"/>
                </a:ext>
              </a:extLst>
            </p:cNvPr>
            <p:cNvSpPr/>
            <p:nvPr/>
          </p:nvSpPr>
          <p:spPr>
            <a:xfrm>
              <a:off x="2774515" y="1581423"/>
              <a:ext cx="23357" cy="62242"/>
            </a:xfrm>
            <a:custGeom>
              <a:avLst/>
              <a:gdLst/>
              <a:ahLst/>
              <a:cxnLst/>
              <a:rect l="l" t="t" r="r" b="b"/>
              <a:pathLst>
                <a:path w="892" h="2377" extrusionOk="0">
                  <a:moveTo>
                    <a:pt x="273" y="1"/>
                  </a:moveTo>
                  <a:cubicBezTo>
                    <a:pt x="1" y="1"/>
                    <a:pt x="1" y="422"/>
                    <a:pt x="273" y="422"/>
                  </a:cubicBezTo>
                  <a:cubicBezTo>
                    <a:pt x="279" y="422"/>
                    <a:pt x="285" y="422"/>
                    <a:pt x="291" y="421"/>
                  </a:cubicBezTo>
                  <a:lnTo>
                    <a:pt x="472" y="421"/>
                  </a:lnTo>
                  <a:lnTo>
                    <a:pt x="472" y="2167"/>
                  </a:lnTo>
                  <a:cubicBezTo>
                    <a:pt x="472" y="2282"/>
                    <a:pt x="567" y="2377"/>
                    <a:pt x="682" y="2377"/>
                  </a:cubicBezTo>
                  <a:cubicBezTo>
                    <a:pt x="796" y="2377"/>
                    <a:pt x="892" y="2282"/>
                    <a:pt x="892" y="2167"/>
                  </a:cubicBezTo>
                  <a:lnTo>
                    <a:pt x="892" y="211"/>
                  </a:lnTo>
                  <a:cubicBezTo>
                    <a:pt x="892" y="97"/>
                    <a:pt x="796" y="1"/>
                    <a:pt x="682" y="1"/>
                  </a:cubicBezTo>
                  <a:lnTo>
                    <a:pt x="291" y="1"/>
                  </a:lnTo>
                  <a:cubicBezTo>
                    <a:pt x="285" y="1"/>
                    <a:pt x="279" y="1"/>
                    <a:pt x="273" y="1"/>
                  </a:cubicBezTo>
                  <a:close/>
                </a:path>
              </a:pathLst>
            </a:custGeom>
            <a:solidFill>
              <a:srgbClr val="77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106;p65">
              <a:extLst>
                <a:ext uri="{FF2B5EF4-FFF2-40B4-BE49-F238E27FC236}">
                  <a16:creationId xmlns:a16="http://schemas.microsoft.com/office/drawing/2014/main" id="{9187AE37-4354-6799-4D61-66D3E05FD822}"/>
                </a:ext>
              </a:extLst>
            </p:cNvPr>
            <p:cNvSpPr/>
            <p:nvPr/>
          </p:nvSpPr>
          <p:spPr>
            <a:xfrm>
              <a:off x="2773782" y="1635364"/>
              <a:ext cx="37183" cy="10814"/>
            </a:xfrm>
            <a:custGeom>
              <a:avLst/>
              <a:gdLst/>
              <a:ahLst/>
              <a:cxnLst/>
              <a:rect l="l" t="t" r="r" b="b"/>
              <a:pathLst>
                <a:path w="1420" h="413" extrusionOk="0">
                  <a:moveTo>
                    <a:pt x="273" y="1"/>
                  </a:moveTo>
                  <a:cubicBezTo>
                    <a:pt x="0" y="1"/>
                    <a:pt x="3" y="413"/>
                    <a:pt x="281" y="413"/>
                  </a:cubicBezTo>
                  <a:cubicBezTo>
                    <a:pt x="287" y="413"/>
                    <a:pt x="293" y="413"/>
                    <a:pt x="300" y="412"/>
                  </a:cubicBezTo>
                  <a:lnTo>
                    <a:pt x="1130" y="412"/>
                  </a:lnTo>
                  <a:cubicBezTo>
                    <a:pt x="1136" y="413"/>
                    <a:pt x="1141" y="413"/>
                    <a:pt x="1147" y="413"/>
                  </a:cubicBezTo>
                  <a:cubicBezTo>
                    <a:pt x="1417" y="413"/>
                    <a:pt x="1419" y="1"/>
                    <a:pt x="1156" y="1"/>
                  </a:cubicBezTo>
                  <a:cubicBezTo>
                    <a:pt x="1147" y="1"/>
                    <a:pt x="1138" y="1"/>
                    <a:pt x="1130" y="2"/>
                  </a:cubicBezTo>
                  <a:lnTo>
                    <a:pt x="300" y="2"/>
                  </a:lnTo>
                  <a:cubicBezTo>
                    <a:pt x="290" y="1"/>
                    <a:pt x="281" y="1"/>
                    <a:pt x="273" y="1"/>
                  </a:cubicBezTo>
                  <a:close/>
                </a:path>
              </a:pathLst>
            </a:custGeom>
            <a:solidFill>
              <a:srgbClr val="77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107;p65">
              <a:extLst>
                <a:ext uri="{FF2B5EF4-FFF2-40B4-BE49-F238E27FC236}">
                  <a16:creationId xmlns:a16="http://schemas.microsoft.com/office/drawing/2014/main" id="{B6918E6C-F3E6-F532-F6F3-03A4C8DB22DB}"/>
                </a:ext>
              </a:extLst>
            </p:cNvPr>
            <p:cNvSpPr/>
            <p:nvPr/>
          </p:nvSpPr>
          <p:spPr>
            <a:xfrm>
              <a:off x="2777866" y="1561103"/>
              <a:ext cx="20005" cy="17125"/>
            </a:xfrm>
            <a:custGeom>
              <a:avLst/>
              <a:gdLst/>
              <a:ahLst/>
              <a:cxnLst/>
              <a:rect l="l" t="t" r="r" b="b"/>
              <a:pathLst>
                <a:path w="764" h="654" extrusionOk="0">
                  <a:moveTo>
                    <a:pt x="439" y="0"/>
                  </a:moveTo>
                  <a:cubicBezTo>
                    <a:pt x="358" y="0"/>
                    <a:pt x="276" y="31"/>
                    <a:pt x="210" y="100"/>
                  </a:cubicBezTo>
                  <a:cubicBezTo>
                    <a:pt x="0" y="300"/>
                    <a:pt x="153" y="653"/>
                    <a:pt x="439" y="653"/>
                  </a:cubicBezTo>
                  <a:cubicBezTo>
                    <a:pt x="621" y="653"/>
                    <a:pt x="764" y="501"/>
                    <a:pt x="764" y="329"/>
                  </a:cubicBezTo>
                  <a:cubicBezTo>
                    <a:pt x="764" y="130"/>
                    <a:pt x="604" y="0"/>
                    <a:pt x="439" y="0"/>
                  </a:cubicBezTo>
                  <a:close/>
                </a:path>
              </a:pathLst>
            </a:custGeom>
            <a:solidFill>
              <a:srgbClr val="77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 animBg="1"/>
      <p:bldP spid="237" grpId="0" animBg="1"/>
      <p:bldP spid="238" grpId="0" animBg="1"/>
      <p:bldP spid="2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>
            <a:extLst>
              <a:ext uri="{FF2B5EF4-FFF2-40B4-BE49-F238E27FC236}">
                <a16:creationId xmlns:a16="http://schemas.microsoft.com/office/drawing/2014/main" id="{5EE08427-D41A-FBB0-3B5C-381F25B9A4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87"/>
          <a:stretch>
            <a:fillRect/>
          </a:stretch>
        </p:blipFill>
        <p:spPr bwMode="auto">
          <a:xfrm>
            <a:off x="3166949" y="3025033"/>
            <a:ext cx="1083350" cy="87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D45EA9A1-DB6D-B5BE-DB26-5D6422C1752F}"/>
              </a:ext>
            </a:extLst>
          </p:cNvPr>
          <p:cNvSpPr/>
          <p:nvPr/>
        </p:nvSpPr>
        <p:spPr>
          <a:xfrm>
            <a:off x="3674509" y="2784070"/>
            <a:ext cx="665175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855;p21"/>
          <p:cNvSpPr txBox="1"/>
          <p:nvPr/>
        </p:nvSpPr>
        <p:spPr>
          <a:xfrm>
            <a:off x="698602" y="411475"/>
            <a:ext cx="7896758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9pPr>
          </a:lstStyle>
          <a:p>
            <a:pPr algn="ctr"/>
            <a:r>
              <a:rPr lang="en-US" dirty="0">
                <a:solidFill>
                  <a:srgbClr val="434343"/>
                </a:solidFill>
                <a:latin typeface="Fira Sans Extra Condensed" panose="020B0503050000020004" pitchFamily="34" charset="0"/>
                <a:ea typeface="Montserrat" panose="00000500000000000000"/>
                <a:cs typeface="Montserrat" panose="00000500000000000000"/>
                <a:sym typeface="Montserrat" panose="00000500000000000000"/>
              </a:rPr>
              <a:t>SOFTWARE</a:t>
            </a:r>
            <a:endParaRPr lang="en-US" dirty="0">
              <a:solidFill>
                <a:srgbClr val="434343"/>
              </a:solidFill>
              <a:latin typeface="Fira Sans Extra Condensed" panose="020B0503050000020004" pitchFamily="34" charset="0"/>
            </a:endParaRPr>
          </a:p>
        </p:txBody>
      </p:sp>
      <p:pic>
        <p:nvPicPr>
          <p:cNvPr id="3" name="Google Shape;443;p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917075" y="1313816"/>
            <a:ext cx="998542" cy="998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44;p6"/>
          <p:cNvPicPr preferRelativeResize="0"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38" b="95736" l="3077" r="95385">
                        <a14:foregroundMark x1="33333" y1="15116" x2="41538" y2="8527"/>
                        <a14:foregroundMark x1="50256" y1="3488" x2="44103" y2="1938"/>
                        <a14:foregroundMark x1="60000" y1="47674" x2="63590" y2="56589"/>
                        <a14:foregroundMark x1="96923" y1="54264" x2="93846" y2="52713"/>
                        <a14:foregroundMark x1="30769" y1="60078" x2="18974" y2="63953"/>
                        <a14:foregroundMark x1="8718" y1="55039" x2="5641" y2="52713"/>
                        <a14:foregroundMark x1="3077" y1="52713" x2="3077" y2="52713"/>
                        <a14:foregroundMark x1="14872" y1="82171" x2="15385" y2="89535"/>
                        <a14:foregroundMark x1="16410" y1="92248" x2="13333" y2="93798"/>
                        <a14:foregroundMark x1="21026" y1="91085" x2="22564" y2="95736"/>
                        <a14:foregroundMark x1="37436" y1="91473" x2="37949" y2="94574"/>
                        <a14:foregroundMark x1="52821" y1="87984" x2="52821" y2="91860"/>
                        <a14:foregroundMark x1="68718" y1="85659" x2="67692" y2="89147"/>
                        <a14:foregroundMark x1="84615" y1="85271" x2="85641" y2="879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24419" y="1306289"/>
            <a:ext cx="1325880" cy="1325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45;p6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135153" y="1313816"/>
            <a:ext cx="1243031" cy="1068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46;p6"/>
          <p:cNvPicPr preferRelativeResize="0"/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00" b="97600" l="4455" r="95050">
                        <a14:foregroundMark x1="55941" y1="21200" x2="70297" y2="4000"/>
                        <a14:foregroundMark x1="90594" y1="4800" x2="95050" y2="800"/>
                        <a14:foregroundMark x1="13366" y1="49600" x2="4950" y2="50400"/>
                        <a14:foregroundMark x1="43564" y1="72800" x2="68812" y2="55600"/>
                        <a14:foregroundMark x1="68812" y1="55600" x2="68812" y2="55600"/>
                        <a14:foregroundMark x1="55941" y1="81200" x2="75743" y2="976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86225" y="3025033"/>
            <a:ext cx="861083" cy="86108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437;p6"/>
          <p:cNvSpPr/>
          <p:nvPr/>
        </p:nvSpPr>
        <p:spPr>
          <a:xfrm>
            <a:off x="1255351" y="2284730"/>
            <a:ext cx="1214696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600" b="1" i="0" u="none" strike="noStrike" cap="none" dirty="0">
                <a:solidFill>
                  <a:srgbClr val="000000"/>
                </a:solidFill>
                <a:latin typeface="Montserrat SemiBold" panose="00000700000000000000" pitchFamily="50" charset="0"/>
                <a:ea typeface="Electrolize" panose="02000506000000020004"/>
                <a:cs typeface="Electrolize" panose="02000506000000020004"/>
                <a:sym typeface="Electrolize" panose="02000506000000020004"/>
              </a:rPr>
              <a:t>Python</a:t>
            </a:r>
            <a:endParaRPr sz="1600" b="1" i="0" u="none" strike="noStrike" cap="none" dirty="0">
              <a:solidFill>
                <a:srgbClr val="000000"/>
              </a:solidFill>
              <a:latin typeface="Montserrat SemiBold" panose="00000700000000000000" pitchFamily="50" charset="0"/>
              <a:sym typeface="Arial" panose="020B0604020202020204"/>
            </a:endParaRPr>
          </a:p>
        </p:txBody>
      </p:sp>
      <p:sp>
        <p:nvSpPr>
          <p:cNvPr id="13" name="Google Shape;437;p6"/>
          <p:cNvSpPr/>
          <p:nvPr/>
        </p:nvSpPr>
        <p:spPr>
          <a:xfrm>
            <a:off x="4542942" y="2254456"/>
            <a:ext cx="186454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spAutoFit/>
          </a:bodyPr>
          <a:lstStyle/>
          <a:p>
            <a:pPr lvl="0" algn="ctr">
              <a:buSzPts val="1800"/>
            </a:pPr>
            <a:r>
              <a:rPr lang="en-US" sz="1600" b="1" dirty="0" err="1">
                <a:latin typeface="Montserrat SemiBold" panose="00000700000000000000" pitchFamily="50" charset="0"/>
                <a:ea typeface="Electrolize" panose="02000506000000020004"/>
                <a:cs typeface="Electrolize" panose="02000506000000020004"/>
                <a:sym typeface="Electrolize" panose="02000506000000020004"/>
              </a:rPr>
              <a:t>tensorflow</a:t>
            </a:r>
            <a:endParaRPr sz="1600" b="1" i="0" u="none" strike="noStrike" cap="none" dirty="0">
              <a:solidFill>
                <a:srgbClr val="000000"/>
              </a:solidFill>
              <a:latin typeface="Montserrat SemiBold" panose="00000700000000000000" pitchFamily="50" charset="0"/>
              <a:sym typeface="Arial" panose="020B0604020202020204"/>
            </a:endParaRPr>
          </a:p>
        </p:txBody>
      </p:sp>
      <p:sp>
        <p:nvSpPr>
          <p:cNvPr id="14" name="Google Shape;437;p6"/>
          <p:cNvSpPr/>
          <p:nvPr/>
        </p:nvSpPr>
        <p:spPr>
          <a:xfrm>
            <a:off x="1386225" y="3968015"/>
            <a:ext cx="1214696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sp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600" b="1" dirty="0">
                <a:latin typeface="Montserrat SemiBold" panose="00000700000000000000" pitchFamily="50" charset="0"/>
                <a:sym typeface="Electrolize" panose="02000506000000020004"/>
              </a:rPr>
              <a:t>Flutter</a:t>
            </a:r>
            <a:endParaRPr sz="1600" b="1" i="0" u="none" strike="noStrike" cap="none" dirty="0">
              <a:solidFill>
                <a:srgbClr val="000000"/>
              </a:solidFill>
              <a:latin typeface="Montserrat SemiBold" panose="00000700000000000000" pitchFamily="50" charset="0"/>
              <a:sym typeface="Arial" panose="020B060402020202020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61581" y="4044434"/>
            <a:ext cx="17835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Montserrat SemiBold" panose="00000700000000000000" pitchFamily="50" charset="0"/>
                <a:ea typeface="Electrolize" panose="02000506000000020004"/>
                <a:cs typeface="Electrolize" panose="02000506000000020004"/>
                <a:sym typeface="Electrolize" panose="02000506000000020004"/>
              </a:rPr>
              <a:t>Flask</a:t>
            </a:r>
            <a:endParaRPr lang="en-US" sz="1600" b="1" dirty="0">
              <a:latin typeface="Montserrat SemiBold" panose="00000700000000000000" pitchFamily="50" charset="0"/>
            </a:endParaRPr>
          </a:p>
        </p:txBody>
      </p:sp>
      <p:pic>
        <p:nvPicPr>
          <p:cNvPr id="4" name="Picture 2" descr="Job Application for Senior Product Designer at ngrok Inc.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863" y="2571750"/>
            <a:ext cx="1371600" cy="63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3BA5BE4B-C2DE-54BC-F275-C39C276891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87"/>
          <a:stretch>
            <a:fillRect/>
          </a:stretch>
        </p:blipFill>
        <p:spPr bwMode="auto">
          <a:xfrm>
            <a:off x="3160090" y="3025033"/>
            <a:ext cx="1083350" cy="87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A135F818-CF87-860D-BEB9-046615B19707}"/>
              </a:ext>
            </a:extLst>
          </p:cNvPr>
          <p:cNvSpPr/>
          <p:nvPr/>
        </p:nvSpPr>
        <p:spPr>
          <a:xfrm>
            <a:off x="3667650" y="2784070"/>
            <a:ext cx="665175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oogle Shape;448;p6">
            <a:extLst>
              <a:ext uri="{FF2B5EF4-FFF2-40B4-BE49-F238E27FC236}">
                <a16:creationId xmlns:a16="http://schemas.microsoft.com/office/drawing/2014/main" id="{C84EDF7D-65F1-5EBB-FD0E-C6F91F73A464}"/>
              </a:ext>
            </a:extLst>
          </p:cNvPr>
          <p:cNvPicPr preferRelativeResize="0"/>
          <p:nvPr/>
        </p:nvPicPr>
        <p:blipFill>
          <a:blip r:embed="rId11"/>
          <a:srcRect/>
          <a:stretch/>
        </p:blipFill>
        <p:spPr>
          <a:xfrm>
            <a:off x="4939344" y="3122578"/>
            <a:ext cx="1002721" cy="1162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58"/>
          <p:cNvSpPr txBox="1">
            <a:spLocks noGrp="1"/>
          </p:cNvSpPr>
          <p:nvPr>
            <p:ph type="title"/>
          </p:nvPr>
        </p:nvSpPr>
        <p:spPr>
          <a:xfrm>
            <a:off x="4279850" y="1958550"/>
            <a:ext cx="3884100" cy="15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>
                <a:solidFill>
                  <a:srgbClr val="434343"/>
                </a:solidFill>
              </a:rPr>
              <a:t>Implementation stages</a:t>
            </a:r>
          </a:p>
        </p:txBody>
      </p:sp>
      <p:sp>
        <p:nvSpPr>
          <p:cNvPr id="1787" name="Google Shape;1787;p58"/>
          <p:cNvSpPr txBox="1">
            <a:spLocks noGrp="1"/>
          </p:cNvSpPr>
          <p:nvPr>
            <p:ph type="subTitle" idx="1"/>
          </p:nvPr>
        </p:nvSpPr>
        <p:spPr>
          <a:xfrm>
            <a:off x="4279850" y="3582679"/>
            <a:ext cx="3235200" cy="5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Montserrat" panose="00000500000000000000" pitchFamily="50" charset="0"/>
              </a:rPr>
              <a:t>Clarifying the various stages, we have passed</a:t>
            </a:r>
          </a:p>
        </p:txBody>
      </p:sp>
      <p:sp>
        <p:nvSpPr>
          <p:cNvPr id="1788" name="Google Shape;1788;p58"/>
          <p:cNvSpPr txBox="1">
            <a:spLocks noGrp="1"/>
          </p:cNvSpPr>
          <p:nvPr>
            <p:ph type="title" idx="2"/>
          </p:nvPr>
        </p:nvSpPr>
        <p:spPr>
          <a:xfrm>
            <a:off x="4279850" y="1142625"/>
            <a:ext cx="1933200" cy="7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B9CEA2"/>
                </a:solidFill>
                <a:latin typeface="Fira Sans Extra Condensed" charset="0"/>
              </a:rPr>
              <a:t>02</a:t>
            </a:r>
            <a:endParaRPr b="1" dirty="0">
              <a:solidFill>
                <a:srgbClr val="B9CEA2"/>
              </a:solidFill>
              <a:latin typeface="Fira Sans Extra Condensed" charset="0"/>
            </a:endParaRPr>
          </a:p>
        </p:txBody>
      </p:sp>
      <p:grpSp>
        <p:nvGrpSpPr>
          <p:cNvPr id="1789" name="Google Shape;1789;p58"/>
          <p:cNvGrpSpPr/>
          <p:nvPr/>
        </p:nvGrpSpPr>
        <p:grpSpPr>
          <a:xfrm>
            <a:off x="458625" y="1402550"/>
            <a:ext cx="3598198" cy="2851579"/>
            <a:chOff x="458625" y="1402550"/>
            <a:chExt cx="3598198" cy="2851579"/>
          </a:xfrm>
        </p:grpSpPr>
        <p:sp>
          <p:nvSpPr>
            <p:cNvPr id="1790" name="Google Shape;1790;p58"/>
            <p:cNvSpPr/>
            <p:nvPr/>
          </p:nvSpPr>
          <p:spPr>
            <a:xfrm>
              <a:off x="458625" y="2008895"/>
              <a:ext cx="3598198" cy="2245233"/>
            </a:xfrm>
            <a:custGeom>
              <a:avLst/>
              <a:gdLst/>
              <a:ahLst/>
              <a:cxnLst/>
              <a:rect l="l" t="t" r="r" b="b"/>
              <a:pathLst>
                <a:path w="120826" h="75394" extrusionOk="0">
                  <a:moveTo>
                    <a:pt x="63336" y="0"/>
                  </a:moveTo>
                  <a:cubicBezTo>
                    <a:pt x="62994" y="0"/>
                    <a:pt x="62652" y="89"/>
                    <a:pt x="62342" y="268"/>
                  </a:cubicBezTo>
                  <a:lnTo>
                    <a:pt x="1287" y="36082"/>
                  </a:lnTo>
                  <a:cubicBezTo>
                    <a:pt x="1" y="36832"/>
                    <a:pt x="1" y="38701"/>
                    <a:pt x="1287" y="39463"/>
                  </a:cubicBezTo>
                  <a:lnTo>
                    <a:pt x="13086" y="46357"/>
                  </a:lnTo>
                  <a:cubicBezTo>
                    <a:pt x="14407" y="47131"/>
                    <a:pt x="14372" y="49048"/>
                    <a:pt x="13026" y="49774"/>
                  </a:cubicBezTo>
                  <a:cubicBezTo>
                    <a:pt x="11681" y="50489"/>
                    <a:pt x="11645" y="52405"/>
                    <a:pt x="12955" y="53179"/>
                  </a:cubicBezTo>
                  <a:lnTo>
                    <a:pt x="50352" y="75134"/>
                  </a:lnTo>
                  <a:cubicBezTo>
                    <a:pt x="50656" y="75307"/>
                    <a:pt x="50998" y="75393"/>
                    <a:pt x="51341" y="75393"/>
                  </a:cubicBezTo>
                  <a:cubicBezTo>
                    <a:pt x="51683" y="75393"/>
                    <a:pt x="52025" y="75307"/>
                    <a:pt x="52329" y="75134"/>
                  </a:cubicBezTo>
                  <a:lnTo>
                    <a:pt x="119516" y="36153"/>
                  </a:lnTo>
                  <a:cubicBezTo>
                    <a:pt x="120814" y="35403"/>
                    <a:pt x="120826" y="33534"/>
                    <a:pt x="119540" y="32772"/>
                  </a:cubicBezTo>
                  <a:lnTo>
                    <a:pt x="64330" y="268"/>
                  </a:lnTo>
                  <a:cubicBezTo>
                    <a:pt x="64021" y="89"/>
                    <a:pt x="63678" y="0"/>
                    <a:pt x="63336" y="0"/>
                  </a:cubicBezTo>
                  <a:close/>
                </a:path>
              </a:pathLst>
            </a:custGeom>
            <a:solidFill>
              <a:srgbClr val="FAF1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8"/>
            <p:cNvSpPr/>
            <p:nvPr/>
          </p:nvSpPr>
          <p:spPr>
            <a:xfrm>
              <a:off x="2063124" y="3615324"/>
              <a:ext cx="273768" cy="289342"/>
            </a:xfrm>
            <a:custGeom>
              <a:avLst/>
              <a:gdLst/>
              <a:ahLst/>
              <a:cxnLst/>
              <a:rect l="l" t="t" r="r" b="b"/>
              <a:pathLst>
                <a:path w="9193" h="9716" extrusionOk="0">
                  <a:moveTo>
                    <a:pt x="9192" y="0"/>
                  </a:moveTo>
                  <a:lnTo>
                    <a:pt x="24" y="24"/>
                  </a:lnTo>
                  <a:lnTo>
                    <a:pt x="1" y="6989"/>
                  </a:lnTo>
                  <a:cubicBezTo>
                    <a:pt x="1" y="8489"/>
                    <a:pt x="2060" y="9716"/>
                    <a:pt x="4608" y="9716"/>
                  </a:cubicBezTo>
                  <a:cubicBezTo>
                    <a:pt x="7156" y="9716"/>
                    <a:pt x="9168" y="8489"/>
                    <a:pt x="9168" y="6989"/>
                  </a:cubicBezTo>
                  <a:lnTo>
                    <a:pt x="9192" y="6549"/>
                  </a:lnTo>
                  <a:lnTo>
                    <a:pt x="91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8"/>
            <p:cNvSpPr/>
            <p:nvPr/>
          </p:nvSpPr>
          <p:spPr>
            <a:xfrm>
              <a:off x="2050377" y="3603084"/>
              <a:ext cx="298902" cy="314000"/>
            </a:xfrm>
            <a:custGeom>
              <a:avLst/>
              <a:gdLst/>
              <a:ahLst/>
              <a:cxnLst/>
              <a:rect l="l" t="t" r="r" b="b"/>
              <a:pathLst>
                <a:path w="10037" h="10544" extrusionOk="0">
                  <a:moveTo>
                    <a:pt x="9620" y="1"/>
                  </a:moveTo>
                  <a:cubicBezTo>
                    <a:pt x="9412" y="1"/>
                    <a:pt x="9204" y="137"/>
                    <a:pt x="9204" y="411"/>
                  </a:cubicBezTo>
                  <a:lnTo>
                    <a:pt x="9204" y="6936"/>
                  </a:lnTo>
                  <a:lnTo>
                    <a:pt x="9168" y="7400"/>
                  </a:lnTo>
                  <a:cubicBezTo>
                    <a:pt x="9168" y="8662"/>
                    <a:pt x="7310" y="9698"/>
                    <a:pt x="5036" y="9698"/>
                  </a:cubicBezTo>
                  <a:cubicBezTo>
                    <a:pt x="2750" y="9698"/>
                    <a:pt x="833" y="8650"/>
                    <a:pt x="833" y="7400"/>
                  </a:cubicBezTo>
                  <a:lnTo>
                    <a:pt x="857" y="435"/>
                  </a:lnTo>
                  <a:cubicBezTo>
                    <a:pt x="857" y="197"/>
                    <a:pt x="679" y="18"/>
                    <a:pt x="441" y="18"/>
                  </a:cubicBezTo>
                  <a:cubicBezTo>
                    <a:pt x="214" y="18"/>
                    <a:pt x="24" y="197"/>
                    <a:pt x="24" y="423"/>
                  </a:cubicBezTo>
                  <a:lnTo>
                    <a:pt x="0" y="7400"/>
                  </a:lnTo>
                  <a:cubicBezTo>
                    <a:pt x="0" y="9162"/>
                    <a:pt x="2215" y="10544"/>
                    <a:pt x="5036" y="10544"/>
                  </a:cubicBezTo>
                  <a:cubicBezTo>
                    <a:pt x="7822" y="10544"/>
                    <a:pt x="10013" y="9162"/>
                    <a:pt x="10001" y="7424"/>
                  </a:cubicBezTo>
                  <a:lnTo>
                    <a:pt x="10037" y="411"/>
                  </a:lnTo>
                  <a:cubicBezTo>
                    <a:pt x="10037" y="137"/>
                    <a:pt x="9829" y="1"/>
                    <a:pt x="96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8"/>
            <p:cNvSpPr/>
            <p:nvPr/>
          </p:nvSpPr>
          <p:spPr>
            <a:xfrm>
              <a:off x="2062766" y="3528095"/>
              <a:ext cx="275167" cy="162063"/>
            </a:xfrm>
            <a:custGeom>
              <a:avLst/>
              <a:gdLst/>
              <a:ahLst/>
              <a:cxnLst/>
              <a:rect l="l" t="t" r="r" b="b"/>
              <a:pathLst>
                <a:path w="9240" h="5442" extrusionOk="0">
                  <a:moveTo>
                    <a:pt x="4620" y="0"/>
                  </a:moveTo>
                  <a:cubicBezTo>
                    <a:pt x="2072" y="0"/>
                    <a:pt x="1" y="1215"/>
                    <a:pt x="1" y="2727"/>
                  </a:cubicBezTo>
                  <a:cubicBezTo>
                    <a:pt x="1" y="4227"/>
                    <a:pt x="2072" y="5442"/>
                    <a:pt x="4620" y="5442"/>
                  </a:cubicBezTo>
                  <a:cubicBezTo>
                    <a:pt x="7168" y="5442"/>
                    <a:pt x="9240" y="4227"/>
                    <a:pt x="9240" y="2727"/>
                  </a:cubicBezTo>
                  <a:cubicBezTo>
                    <a:pt x="9240" y="1215"/>
                    <a:pt x="7168" y="0"/>
                    <a:pt x="4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8"/>
            <p:cNvSpPr/>
            <p:nvPr/>
          </p:nvSpPr>
          <p:spPr>
            <a:xfrm>
              <a:off x="2050377" y="3515676"/>
              <a:ext cx="299974" cy="187257"/>
            </a:xfrm>
            <a:custGeom>
              <a:avLst/>
              <a:gdLst/>
              <a:ahLst/>
              <a:cxnLst/>
              <a:rect l="l" t="t" r="r" b="b"/>
              <a:pathLst>
                <a:path w="10073" h="6288" extrusionOk="0">
                  <a:moveTo>
                    <a:pt x="5036" y="834"/>
                  </a:moveTo>
                  <a:cubicBezTo>
                    <a:pt x="7310" y="834"/>
                    <a:pt x="9239" y="1894"/>
                    <a:pt x="9239" y="3144"/>
                  </a:cubicBezTo>
                  <a:cubicBezTo>
                    <a:pt x="9239" y="4394"/>
                    <a:pt x="7310" y="5454"/>
                    <a:pt x="5036" y="5454"/>
                  </a:cubicBezTo>
                  <a:cubicBezTo>
                    <a:pt x="2762" y="5454"/>
                    <a:pt x="833" y="4394"/>
                    <a:pt x="833" y="3144"/>
                  </a:cubicBezTo>
                  <a:cubicBezTo>
                    <a:pt x="833" y="1894"/>
                    <a:pt x="2762" y="834"/>
                    <a:pt x="5036" y="834"/>
                  </a:cubicBezTo>
                  <a:close/>
                  <a:moveTo>
                    <a:pt x="5036" y="1"/>
                  </a:moveTo>
                  <a:cubicBezTo>
                    <a:pt x="2215" y="1"/>
                    <a:pt x="0" y="1382"/>
                    <a:pt x="0" y="3144"/>
                  </a:cubicBezTo>
                  <a:cubicBezTo>
                    <a:pt x="0" y="4906"/>
                    <a:pt x="2215" y="6287"/>
                    <a:pt x="5036" y="6287"/>
                  </a:cubicBezTo>
                  <a:cubicBezTo>
                    <a:pt x="7858" y="6287"/>
                    <a:pt x="10073" y="4906"/>
                    <a:pt x="10073" y="3144"/>
                  </a:cubicBezTo>
                  <a:cubicBezTo>
                    <a:pt x="10073" y="1382"/>
                    <a:pt x="7858" y="1"/>
                    <a:pt x="50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8"/>
            <p:cNvSpPr/>
            <p:nvPr/>
          </p:nvSpPr>
          <p:spPr>
            <a:xfrm>
              <a:off x="2348935" y="3444767"/>
              <a:ext cx="274095" cy="288985"/>
            </a:xfrm>
            <a:custGeom>
              <a:avLst/>
              <a:gdLst/>
              <a:ahLst/>
              <a:cxnLst/>
              <a:rect l="l" t="t" r="r" b="b"/>
              <a:pathLst>
                <a:path w="9204" h="9704" extrusionOk="0">
                  <a:moveTo>
                    <a:pt x="9204" y="0"/>
                  </a:moveTo>
                  <a:lnTo>
                    <a:pt x="36" y="24"/>
                  </a:lnTo>
                  <a:lnTo>
                    <a:pt x="0" y="6989"/>
                  </a:lnTo>
                  <a:cubicBezTo>
                    <a:pt x="0" y="8490"/>
                    <a:pt x="2072" y="9704"/>
                    <a:pt x="4632" y="9704"/>
                  </a:cubicBezTo>
                  <a:cubicBezTo>
                    <a:pt x="7180" y="9704"/>
                    <a:pt x="9180" y="8490"/>
                    <a:pt x="9180" y="6989"/>
                  </a:cubicBezTo>
                  <a:lnTo>
                    <a:pt x="9204" y="6549"/>
                  </a:lnTo>
                  <a:lnTo>
                    <a:pt x="92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8"/>
            <p:cNvSpPr/>
            <p:nvPr/>
          </p:nvSpPr>
          <p:spPr>
            <a:xfrm>
              <a:off x="2336516" y="3432527"/>
              <a:ext cx="298932" cy="314000"/>
            </a:xfrm>
            <a:custGeom>
              <a:avLst/>
              <a:gdLst/>
              <a:ahLst/>
              <a:cxnLst/>
              <a:rect l="l" t="t" r="r" b="b"/>
              <a:pathLst>
                <a:path w="10038" h="10544" extrusionOk="0">
                  <a:moveTo>
                    <a:pt x="9621" y="1"/>
                  </a:moveTo>
                  <a:cubicBezTo>
                    <a:pt x="9412" y="1"/>
                    <a:pt x="9204" y="138"/>
                    <a:pt x="9204" y="411"/>
                  </a:cubicBezTo>
                  <a:lnTo>
                    <a:pt x="9204" y="6936"/>
                  </a:lnTo>
                  <a:lnTo>
                    <a:pt x="9180" y="7400"/>
                  </a:lnTo>
                  <a:cubicBezTo>
                    <a:pt x="9180" y="8662"/>
                    <a:pt x="7323" y="9698"/>
                    <a:pt x="5037" y="9698"/>
                  </a:cubicBezTo>
                  <a:cubicBezTo>
                    <a:pt x="2763" y="9698"/>
                    <a:pt x="834" y="8651"/>
                    <a:pt x="834" y="7400"/>
                  </a:cubicBezTo>
                  <a:lnTo>
                    <a:pt x="870" y="435"/>
                  </a:lnTo>
                  <a:cubicBezTo>
                    <a:pt x="870" y="197"/>
                    <a:pt x="679" y="19"/>
                    <a:pt x="453" y="19"/>
                  </a:cubicBezTo>
                  <a:cubicBezTo>
                    <a:pt x="215" y="19"/>
                    <a:pt x="36" y="197"/>
                    <a:pt x="36" y="423"/>
                  </a:cubicBezTo>
                  <a:lnTo>
                    <a:pt x="0" y="7400"/>
                  </a:lnTo>
                  <a:cubicBezTo>
                    <a:pt x="0" y="9162"/>
                    <a:pt x="2215" y="10544"/>
                    <a:pt x="5049" y="10544"/>
                  </a:cubicBezTo>
                  <a:cubicBezTo>
                    <a:pt x="7835" y="10544"/>
                    <a:pt x="10014" y="9162"/>
                    <a:pt x="10014" y="7424"/>
                  </a:cubicBezTo>
                  <a:lnTo>
                    <a:pt x="10037" y="411"/>
                  </a:lnTo>
                  <a:cubicBezTo>
                    <a:pt x="10037" y="138"/>
                    <a:pt x="9829" y="1"/>
                    <a:pt x="96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8"/>
            <p:cNvSpPr/>
            <p:nvPr/>
          </p:nvSpPr>
          <p:spPr>
            <a:xfrm>
              <a:off x="2348935" y="3357538"/>
              <a:ext cx="275525" cy="162420"/>
            </a:xfrm>
            <a:custGeom>
              <a:avLst/>
              <a:gdLst/>
              <a:ahLst/>
              <a:cxnLst/>
              <a:rect l="l" t="t" r="r" b="b"/>
              <a:pathLst>
                <a:path w="9252" h="5454" extrusionOk="0">
                  <a:moveTo>
                    <a:pt x="4632" y="0"/>
                  </a:moveTo>
                  <a:cubicBezTo>
                    <a:pt x="2072" y="0"/>
                    <a:pt x="0" y="1215"/>
                    <a:pt x="0" y="2727"/>
                  </a:cubicBezTo>
                  <a:cubicBezTo>
                    <a:pt x="0" y="4227"/>
                    <a:pt x="2072" y="5454"/>
                    <a:pt x="4632" y="5454"/>
                  </a:cubicBezTo>
                  <a:cubicBezTo>
                    <a:pt x="7180" y="5454"/>
                    <a:pt x="9251" y="4227"/>
                    <a:pt x="9251" y="2727"/>
                  </a:cubicBezTo>
                  <a:cubicBezTo>
                    <a:pt x="9251" y="1215"/>
                    <a:pt x="7180" y="0"/>
                    <a:pt x="4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8"/>
            <p:cNvSpPr/>
            <p:nvPr/>
          </p:nvSpPr>
          <p:spPr>
            <a:xfrm>
              <a:off x="2336516" y="3345119"/>
              <a:ext cx="300331" cy="187257"/>
            </a:xfrm>
            <a:custGeom>
              <a:avLst/>
              <a:gdLst/>
              <a:ahLst/>
              <a:cxnLst/>
              <a:rect l="l" t="t" r="r" b="b"/>
              <a:pathLst>
                <a:path w="10085" h="6288" extrusionOk="0">
                  <a:moveTo>
                    <a:pt x="5049" y="834"/>
                  </a:moveTo>
                  <a:cubicBezTo>
                    <a:pt x="7323" y="834"/>
                    <a:pt x="9252" y="1894"/>
                    <a:pt x="9252" y="3144"/>
                  </a:cubicBezTo>
                  <a:cubicBezTo>
                    <a:pt x="9252" y="4394"/>
                    <a:pt x="7323" y="5454"/>
                    <a:pt x="5049" y="5454"/>
                  </a:cubicBezTo>
                  <a:cubicBezTo>
                    <a:pt x="2763" y="5454"/>
                    <a:pt x="834" y="4394"/>
                    <a:pt x="834" y="3144"/>
                  </a:cubicBezTo>
                  <a:cubicBezTo>
                    <a:pt x="834" y="1894"/>
                    <a:pt x="2763" y="834"/>
                    <a:pt x="5049" y="834"/>
                  </a:cubicBezTo>
                  <a:close/>
                  <a:moveTo>
                    <a:pt x="5049" y="1"/>
                  </a:moveTo>
                  <a:cubicBezTo>
                    <a:pt x="2215" y="1"/>
                    <a:pt x="0" y="1382"/>
                    <a:pt x="0" y="3144"/>
                  </a:cubicBezTo>
                  <a:cubicBezTo>
                    <a:pt x="0" y="4906"/>
                    <a:pt x="2215" y="6287"/>
                    <a:pt x="5049" y="6287"/>
                  </a:cubicBezTo>
                  <a:cubicBezTo>
                    <a:pt x="7870" y="6287"/>
                    <a:pt x="10085" y="4906"/>
                    <a:pt x="10085" y="3144"/>
                  </a:cubicBezTo>
                  <a:cubicBezTo>
                    <a:pt x="10085" y="1382"/>
                    <a:pt x="7870" y="1"/>
                    <a:pt x="50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8"/>
            <p:cNvSpPr/>
            <p:nvPr/>
          </p:nvSpPr>
          <p:spPr>
            <a:xfrm>
              <a:off x="2514877" y="1857875"/>
              <a:ext cx="664839" cy="916718"/>
            </a:xfrm>
            <a:custGeom>
              <a:avLst/>
              <a:gdLst/>
              <a:ahLst/>
              <a:cxnLst/>
              <a:rect l="l" t="t" r="r" b="b"/>
              <a:pathLst>
                <a:path w="22325" h="30783" extrusionOk="0">
                  <a:moveTo>
                    <a:pt x="21687" y="1"/>
                  </a:moveTo>
                  <a:cubicBezTo>
                    <a:pt x="21666" y="1"/>
                    <a:pt x="21644" y="2"/>
                    <a:pt x="21622" y="5"/>
                  </a:cubicBezTo>
                  <a:lnTo>
                    <a:pt x="488" y="2351"/>
                  </a:lnTo>
                  <a:cubicBezTo>
                    <a:pt x="167" y="2386"/>
                    <a:pt x="0" y="2755"/>
                    <a:pt x="203" y="3017"/>
                  </a:cubicBezTo>
                  <a:lnTo>
                    <a:pt x="21455" y="30628"/>
                  </a:lnTo>
                  <a:cubicBezTo>
                    <a:pt x="21539" y="30723"/>
                    <a:pt x="21658" y="30783"/>
                    <a:pt x="21789" y="30783"/>
                  </a:cubicBezTo>
                  <a:cubicBezTo>
                    <a:pt x="22134" y="30783"/>
                    <a:pt x="22324" y="30378"/>
                    <a:pt x="22110" y="30104"/>
                  </a:cubicBezTo>
                  <a:lnTo>
                    <a:pt x="1310" y="3101"/>
                  </a:lnTo>
                  <a:lnTo>
                    <a:pt x="21705" y="827"/>
                  </a:lnTo>
                  <a:cubicBezTo>
                    <a:pt x="22242" y="770"/>
                    <a:pt x="22176" y="1"/>
                    <a:pt x="216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8"/>
            <p:cNvSpPr/>
            <p:nvPr/>
          </p:nvSpPr>
          <p:spPr>
            <a:xfrm>
              <a:off x="2508474" y="1494484"/>
              <a:ext cx="24866" cy="1212731"/>
            </a:xfrm>
            <a:custGeom>
              <a:avLst/>
              <a:gdLst/>
              <a:ahLst/>
              <a:cxnLst/>
              <a:rect l="l" t="t" r="r" b="b"/>
              <a:pathLst>
                <a:path w="835" h="40723" extrusionOk="0">
                  <a:moveTo>
                    <a:pt x="418" y="0"/>
                  </a:moveTo>
                  <a:cubicBezTo>
                    <a:pt x="209" y="0"/>
                    <a:pt x="1" y="140"/>
                    <a:pt x="1" y="420"/>
                  </a:cubicBezTo>
                  <a:lnTo>
                    <a:pt x="1" y="40306"/>
                  </a:lnTo>
                  <a:cubicBezTo>
                    <a:pt x="1" y="40532"/>
                    <a:pt x="191" y="40711"/>
                    <a:pt x="418" y="40722"/>
                  </a:cubicBezTo>
                  <a:cubicBezTo>
                    <a:pt x="644" y="40722"/>
                    <a:pt x="834" y="40532"/>
                    <a:pt x="834" y="40306"/>
                  </a:cubicBezTo>
                  <a:lnTo>
                    <a:pt x="834" y="420"/>
                  </a:lnTo>
                  <a:cubicBezTo>
                    <a:pt x="834" y="140"/>
                    <a:pt x="626" y="0"/>
                    <a:pt x="418" y="0"/>
                  </a:cubicBezTo>
                  <a:close/>
                </a:path>
              </a:pathLst>
            </a:custGeom>
            <a:solidFill>
              <a:srgbClr val="2F3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8"/>
            <p:cNvSpPr/>
            <p:nvPr/>
          </p:nvSpPr>
          <p:spPr>
            <a:xfrm>
              <a:off x="3150648" y="1858024"/>
              <a:ext cx="26623" cy="1206269"/>
            </a:xfrm>
            <a:custGeom>
              <a:avLst/>
              <a:gdLst/>
              <a:ahLst/>
              <a:cxnLst/>
              <a:rect l="l" t="t" r="r" b="b"/>
              <a:pathLst>
                <a:path w="894" h="40506" extrusionOk="0">
                  <a:moveTo>
                    <a:pt x="417" y="0"/>
                  </a:moveTo>
                  <a:cubicBezTo>
                    <a:pt x="191" y="0"/>
                    <a:pt x="0" y="191"/>
                    <a:pt x="0" y="417"/>
                  </a:cubicBezTo>
                  <a:lnTo>
                    <a:pt x="60" y="40088"/>
                  </a:lnTo>
                  <a:cubicBezTo>
                    <a:pt x="60" y="40326"/>
                    <a:pt x="238" y="40505"/>
                    <a:pt x="476" y="40505"/>
                  </a:cubicBezTo>
                  <a:cubicBezTo>
                    <a:pt x="703" y="40505"/>
                    <a:pt x="893" y="40315"/>
                    <a:pt x="893" y="40088"/>
                  </a:cubicBezTo>
                  <a:lnTo>
                    <a:pt x="834" y="417"/>
                  </a:lnTo>
                  <a:cubicBezTo>
                    <a:pt x="834" y="179"/>
                    <a:pt x="655" y="0"/>
                    <a:pt x="417" y="0"/>
                  </a:cubicBezTo>
                  <a:close/>
                </a:path>
              </a:pathLst>
            </a:custGeom>
            <a:solidFill>
              <a:srgbClr val="D58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8"/>
            <p:cNvSpPr/>
            <p:nvPr/>
          </p:nvSpPr>
          <p:spPr>
            <a:xfrm>
              <a:off x="1275229" y="2390959"/>
              <a:ext cx="1894842" cy="1117971"/>
            </a:xfrm>
            <a:custGeom>
              <a:avLst/>
              <a:gdLst/>
              <a:ahLst/>
              <a:cxnLst/>
              <a:rect l="l" t="t" r="r" b="b"/>
              <a:pathLst>
                <a:path w="63628" h="37541" extrusionOk="0">
                  <a:moveTo>
                    <a:pt x="42304" y="0"/>
                  </a:moveTo>
                  <a:lnTo>
                    <a:pt x="1" y="25075"/>
                  </a:lnTo>
                  <a:lnTo>
                    <a:pt x="21254" y="37540"/>
                  </a:lnTo>
                  <a:lnTo>
                    <a:pt x="63628" y="12466"/>
                  </a:lnTo>
                  <a:lnTo>
                    <a:pt x="42304" y="0"/>
                  </a:lnTo>
                  <a:close/>
                </a:path>
              </a:pathLst>
            </a:custGeom>
            <a:solidFill>
              <a:srgbClr val="F3D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8"/>
            <p:cNvSpPr/>
            <p:nvPr/>
          </p:nvSpPr>
          <p:spPr>
            <a:xfrm>
              <a:off x="1260696" y="2378451"/>
              <a:ext cx="1923937" cy="1142897"/>
            </a:xfrm>
            <a:custGeom>
              <a:avLst/>
              <a:gdLst/>
              <a:ahLst/>
              <a:cxnLst/>
              <a:rect l="l" t="t" r="r" b="b"/>
              <a:pathLst>
                <a:path w="64605" h="38378" extrusionOk="0">
                  <a:moveTo>
                    <a:pt x="42792" y="908"/>
                  </a:moveTo>
                  <a:lnTo>
                    <a:pt x="63294" y="12886"/>
                  </a:lnTo>
                  <a:lnTo>
                    <a:pt x="21742" y="37484"/>
                  </a:lnTo>
                  <a:lnTo>
                    <a:pt x="1311" y="25495"/>
                  </a:lnTo>
                  <a:lnTo>
                    <a:pt x="42792" y="908"/>
                  </a:lnTo>
                  <a:close/>
                  <a:moveTo>
                    <a:pt x="42786" y="0"/>
                  </a:moveTo>
                  <a:cubicBezTo>
                    <a:pt x="42714" y="0"/>
                    <a:pt x="42643" y="21"/>
                    <a:pt x="42578" y="63"/>
                  </a:cubicBezTo>
                  <a:lnTo>
                    <a:pt x="275" y="25137"/>
                  </a:lnTo>
                  <a:cubicBezTo>
                    <a:pt x="1" y="25304"/>
                    <a:pt x="1" y="25697"/>
                    <a:pt x="275" y="25864"/>
                  </a:cubicBezTo>
                  <a:lnTo>
                    <a:pt x="21539" y="38330"/>
                  </a:lnTo>
                  <a:cubicBezTo>
                    <a:pt x="21599" y="38365"/>
                    <a:pt x="21670" y="38377"/>
                    <a:pt x="21742" y="38377"/>
                  </a:cubicBezTo>
                  <a:cubicBezTo>
                    <a:pt x="21825" y="38377"/>
                    <a:pt x="21896" y="38365"/>
                    <a:pt x="21956" y="38318"/>
                  </a:cubicBezTo>
                  <a:lnTo>
                    <a:pt x="64330" y="13243"/>
                  </a:lnTo>
                  <a:cubicBezTo>
                    <a:pt x="64604" y="13088"/>
                    <a:pt x="64604" y="12684"/>
                    <a:pt x="64330" y="12529"/>
                  </a:cubicBezTo>
                  <a:lnTo>
                    <a:pt x="42994" y="63"/>
                  </a:lnTo>
                  <a:cubicBezTo>
                    <a:pt x="42929" y="21"/>
                    <a:pt x="42857" y="0"/>
                    <a:pt x="42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8"/>
            <p:cNvSpPr/>
            <p:nvPr/>
          </p:nvSpPr>
          <p:spPr>
            <a:xfrm>
              <a:off x="2396794" y="2602644"/>
              <a:ext cx="250360" cy="435086"/>
            </a:xfrm>
            <a:custGeom>
              <a:avLst/>
              <a:gdLst/>
              <a:ahLst/>
              <a:cxnLst/>
              <a:rect l="l" t="t" r="r" b="b"/>
              <a:pathLst>
                <a:path w="8407" h="14610" extrusionOk="0">
                  <a:moveTo>
                    <a:pt x="0" y="0"/>
                  </a:moveTo>
                  <a:lnTo>
                    <a:pt x="0" y="9882"/>
                  </a:lnTo>
                  <a:cubicBezTo>
                    <a:pt x="0" y="9882"/>
                    <a:pt x="8276" y="14609"/>
                    <a:pt x="8405" y="14609"/>
                  </a:cubicBezTo>
                  <a:cubicBezTo>
                    <a:pt x="8406" y="14609"/>
                    <a:pt x="8406" y="14609"/>
                    <a:pt x="8406" y="14609"/>
                  </a:cubicBezTo>
                  <a:lnTo>
                    <a:pt x="8406" y="49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8"/>
            <p:cNvSpPr/>
            <p:nvPr/>
          </p:nvSpPr>
          <p:spPr>
            <a:xfrm>
              <a:off x="2384375" y="2590225"/>
              <a:ext cx="275167" cy="459178"/>
            </a:xfrm>
            <a:custGeom>
              <a:avLst/>
              <a:gdLst/>
              <a:ahLst/>
              <a:cxnLst/>
              <a:rect l="l" t="t" r="r" b="b"/>
              <a:pathLst>
                <a:path w="9240" h="15419" extrusionOk="0">
                  <a:moveTo>
                    <a:pt x="834" y="1155"/>
                  </a:moveTo>
                  <a:lnTo>
                    <a:pt x="8407" y="5632"/>
                  </a:lnTo>
                  <a:lnTo>
                    <a:pt x="8407" y="14336"/>
                  </a:lnTo>
                  <a:cubicBezTo>
                    <a:pt x="7025" y="13585"/>
                    <a:pt x="3430" y="11538"/>
                    <a:pt x="834" y="10049"/>
                  </a:cubicBezTo>
                  <a:lnTo>
                    <a:pt x="834" y="1155"/>
                  </a:lnTo>
                  <a:close/>
                  <a:moveTo>
                    <a:pt x="421" y="0"/>
                  </a:moveTo>
                  <a:cubicBezTo>
                    <a:pt x="204" y="0"/>
                    <a:pt x="1" y="175"/>
                    <a:pt x="1" y="417"/>
                  </a:cubicBezTo>
                  <a:lnTo>
                    <a:pt x="1" y="10287"/>
                  </a:lnTo>
                  <a:cubicBezTo>
                    <a:pt x="1" y="10442"/>
                    <a:pt x="84" y="10573"/>
                    <a:pt x="215" y="10656"/>
                  </a:cubicBezTo>
                  <a:cubicBezTo>
                    <a:pt x="7180" y="14645"/>
                    <a:pt x="8526" y="15419"/>
                    <a:pt x="8930" y="15419"/>
                  </a:cubicBezTo>
                  <a:cubicBezTo>
                    <a:pt x="9002" y="15407"/>
                    <a:pt x="9073" y="15371"/>
                    <a:pt x="9109" y="15324"/>
                  </a:cubicBezTo>
                  <a:cubicBezTo>
                    <a:pt x="9192" y="15240"/>
                    <a:pt x="9240" y="15133"/>
                    <a:pt x="9240" y="15026"/>
                  </a:cubicBezTo>
                  <a:lnTo>
                    <a:pt x="9240" y="5394"/>
                  </a:lnTo>
                  <a:cubicBezTo>
                    <a:pt x="9240" y="5239"/>
                    <a:pt x="9157" y="5108"/>
                    <a:pt x="9038" y="5037"/>
                  </a:cubicBezTo>
                  <a:lnTo>
                    <a:pt x="632" y="60"/>
                  </a:lnTo>
                  <a:cubicBezTo>
                    <a:pt x="564" y="19"/>
                    <a:pt x="492" y="0"/>
                    <a:pt x="421" y="0"/>
                  </a:cubicBezTo>
                  <a:close/>
                </a:path>
              </a:pathLst>
            </a:custGeom>
            <a:solidFill>
              <a:srgbClr val="D58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6" name="Google Shape;1806;p58"/>
            <p:cNvSpPr/>
            <p:nvPr/>
          </p:nvSpPr>
          <p:spPr>
            <a:xfrm>
              <a:off x="2647136" y="2600499"/>
              <a:ext cx="246102" cy="437230"/>
            </a:xfrm>
            <a:custGeom>
              <a:avLst/>
              <a:gdLst/>
              <a:ahLst/>
              <a:cxnLst/>
              <a:rect l="l" t="t" r="r" b="b"/>
              <a:pathLst>
                <a:path w="8264" h="14682" extrusionOk="0">
                  <a:moveTo>
                    <a:pt x="8263" y="1"/>
                  </a:moveTo>
                  <a:lnTo>
                    <a:pt x="0" y="5049"/>
                  </a:lnTo>
                  <a:lnTo>
                    <a:pt x="0" y="14681"/>
                  </a:lnTo>
                  <a:lnTo>
                    <a:pt x="8263" y="9811"/>
                  </a:lnTo>
                  <a:lnTo>
                    <a:pt x="8263" y="1"/>
                  </a:lnTo>
                  <a:close/>
                </a:path>
              </a:pathLst>
            </a:custGeom>
            <a:solidFill>
              <a:srgbClr val="FAF1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8"/>
            <p:cNvSpPr/>
            <p:nvPr/>
          </p:nvSpPr>
          <p:spPr>
            <a:xfrm>
              <a:off x="2725133" y="2648030"/>
              <a:ext cx="90442" cy="343244"/>
            </a:xfrm>
            <a:custGeom>
              <a:avLst/>
              <a:gdLst/>
              <a:ahLst/>
              <a:cxnLst/>
              <a:rect l="l" t="t" r="r" b="b"/>
              <a:pathLst>
                <a:path w="3037" h="11526" extrusionOk="0">
                  <a:moveTo>
                    <a:pt x="3037" y="0"/>
                  </a:moveTo>
                  <a:lnTo>
                    <a:pt x="1" y="1798"/>
                  </a:lnTo>
                  <a:lnTo>
                    <a:pt x="1" y="11525"/>
                  </a:lnTo>
                  <a:lnTo>
                    <a:pt x="2870" y="9799"/>
                  </a:lnTo>
                  <a:lnTo>
                    <a:pt x="30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8"/>
            <p:cNvSpPr/>
            <p:nvPr/>
          </p:nvSpPr>
          <p:spPr>
            <a:xfrm>
              <a:off x="2634717" y="2588081"/>
              <a:ext cx="270909" cy="462037"/>
            </a:xfrm>
            <a:custGeom>
              <a:avLst/>
              <a:gdLst/>
              <a:ahLst/>
              <a:cxnLst/>
              <a:rect l="l" t="t" r="r" b="b"/>
              <a:pathLst>
                <a:path w="9097" h="15515" extrusionOk="0">
                  <a:moveTo>
                    <a:pt x="8263" y="1168"/>
                  </a:moveTo>
                  <a:lnTo>
                    <a:pt x="8263" y="9990"/>
                  </a:lnTo>
                  <a:lnTo>
                    <a:pt x="834" y="14372"/>
                  </a:lnTo>
                  <a:lnTo>
                    <a:pt x="834" y="5692"/>
                  </a:lnTo>
                  <a:lnTo>
                    <a:pt x="8263" y="1168"/>
                  </a:lnTo>
                  <a:close/>
                  <a:moveTo>
                    <a:pt x="8677" y="1"/>
                  </a:moveTo>
                  <a:cubicBezTo>
                    <a:pt x="8606" y="1"/>
                    <a:pt x="8533" y="19"/>
                    <a:pt x="8466" y="61"/>
                  </a:cubicBezTo>
                  <a:lnTo>
                    <a:pt x="203" y="5109"/>
                  </a:lnTo>
                  <a:cubicBezTo>
                    <a:pt x="72" y="5180"/>
                    <a:pt x="1" y="5323"/>
                    <a:pt x="1" y="5466"/>
                  </a:cubicBezTo>
                  <a:lnTo>
                    <a:pt x="1" y="15098"/>
                  </a:lnTo>
                  <a:cubicBezTo>
                    <a:pt x="1" y="15324"/>
                    <a:pt x="191" y="15515"/>
                    <a:pt x="417" y="15515"/>
                  </a:cubicBezTo>
                  <a:cubicBezTo>
                    <a:pt x="489" y="15515"/>
                    <a:pt x="560" y="15491"/>
                    <a:pt x="632" y="15455"/>
                  </a:cubicBezTo>
                  <a:lnTo>
                    <a:pt x="8895" y="10586"/>
                  </a:lnTo>
                  <a:cubicBezTo>
                    <a:pt x="9014" y="10514"/>
                    <a:pt x="9097" y="10371"/>
                    <a:pt x="9097" y="10228"/>
                  </a:cubicBezTo>
                  <a:lnTo>
                    <a:pt x="9097" y="418"/>
                  </a:lnTo>
                  <a:cubicBezTo>
                    <a:pt x="9097" y="175"/>
                    <a:pt x="8894" y="1"/>
                    <a:pt x="86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8"/>
            <p:cNvSpPr/>
            <p:nvPr/>
          </p:nvSpPr>
          <p:spPr>
            <a:xfrm>
              <a:off x="2396794" y="2460796"/>
              <a:ext cx="496433" cy="290057"/>
            </a:xfrm>
            <a:custGeom>
              <a:avLst/>
              <a:gdLst/>
              <a:ahLst/>
              <a:cxnLst/>
              <a:rect l="l" t="t" r="r" b="b"/>
              <a:pathLst>
                <a:path w="16670" h="9740" extrusionOk="0">
                  <a:moveTo>
                    <a:pt x="8335" y="1"/>
                  </a:moveTo>
                  <a:lnTo>
                    <a:pt x="0" y="4763"/>
                  </a:lnTo>
                  <a:lnTo>
                    <a:pt x="8406" y="9740"/>
                  </a:lnTo>
                  <a:lnTo>
                    <a:pt x="16669" y="4692"/>
                  </a:lnTo>
                  <a:lnTo>
                    <a:pt x="8335" y="1"/>
                  </a:lnTo>
                  <a:close/>
                </a:path>
              </a:pathLst>
            </a:custGeom>
            <a:solidFill>
              <a:srgbClr val="FAF1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8"/>
            <p:cNvSpPr/>
            <p:nvPr/>
          </p:nvSpPr>
          <p:spPr>
            <a:xfrm>
              <a:off x="2480837" y="2504783"/>
              <a:ext cx="334727" cy="196786"/>
            </a:xfrm>
            <a:custGeom>
              <a:avLst/>
              <a:gdLst/>
              <a:ahLst/>
              <a:cxnLst/>
              <a:rect l="l" t="t" r="r" b="b"/>
              <a:pathLst>
                <a:path w="11240" h="6608" extrusionOk="0">
                  <a:moveTo>
                    <a:pt x="2953" y="0"/>
                  </a:moveTo>
                  <a:lnTo>
                    <a:pt x="0" y="1703"/>
                  </a:lnTo>
                  <a:lnTo>
                    <a:pt x="8204" y="6608"/>
                  </a:lnTo>
                  <a:lnTo>
                    <a:pt x="11240" y="4810"/>
                  </a:lnTo>
                  <a:lnTo>
                    <a:pt x="2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8"/>
            <p:cNvSpPr/>
            <p:nvPr/>
          </p:nvSpPr>
          <p:spPr>
            <a:xfrm>
              <a:off x="2480837" y="2504783"/>
              <a:ext cx="334727" cy="196786"/>
            </a:xfrm>
            <a:custGeom>
              <a:avLst/>
              <a:gdLst/>
              <a:ahLst/>
              <a:cxnLst/>
              <a:rect l="l" t="t" r="r" b="b"/>
              <a:pathLst>
                <a:path w="11240" h="6608" extrusionOk="0">
                  <a:moveTo>
                    <a:pt x="2953" y="0"/>
                  </a:moveTo>
                  <a:lnTo>
                    <a:pt x="0" y="1703"/>
                  </a:lnTo>
                  <a:lnTo>
                    <a:pt x="8204" y="6608"/>
                  </a:lnTo>
                  <a:lnTo>
                    <a:pt x="11240" y="4810"/>
                  </a:lnTo>
                  <a:lnTo>
                    <a:pt x="29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8"/>
            <p:cNvSpPr/>
            <p:nvPr/>
          </p:nvSpPr>
          <p:spPr>
            <a:xfrm>
              <a:off x="2382260" y="2448556"/>
              <a:ext cx="525498" cy="314715"/>
            </a:xfrm>
            <a:custGeom>
              <a:avLst/>
              <a:gdLst/>
              <a:ahLst/>
              <a:cxnLst/>
              <a:rect l="l" t="t" r="r" b="b"/>
              <a:pathLst>
                <a:path w="17646" h="10568" extrusionOk="0">
                  <a:moveTo>
                    <a:pt x="8823" y="900"/>
                  </a:moveTo>
                  <a:lnTo>
                    <a:pt x="16336" y="5127"/>
                  </a:lnTo>
                  <a:lnTo>
                    <a:pt x="8894" y="9663"/>
                  </a:lnTo>
                  <a:lnTo>
                    <a:pt x="1322" y="5186"/>
                  </a:lnTo>
                  <a:lnTo>
                    <a:pt x="8823" y="900"/>
                  </a:lnTo>
                  <a:close/>
                  <a:moveTo>
                    <a:pt x="8817" y="1"/>
                  </a:moveTo>
                  <a:cubicBezTo>
                    <a:pt x="8745" y="1"/>
                    <a:pt x="8674" y="19"/>
                    <a:pt x="8609" y="54"/>
                  </a:cubicBezTo>
                  <a:lnTo>
                    <a:pt x="274" y="4817"/>
                  </a:lnTo>
                  <a:cubicBezTo>
                    <a:pt x="0" y="4972"/>
                    <a:pt x="0" y="5377"/>
                    <a:pt x="274" y="5543"/>
                  </a:cubicBezTo>
                  <a:lnTo>
                    <a:pt x="8680" y="10508"/>
                  </a:lnTo>
                  <a:cubicBezTo>
                    <a:pt x="8751" y="10544"/>
                    <a:pt x="8823" y="10568"/>
                    <a:pt x="8894" y="10568"/>
                  </a:cubicBezTo>
                  <a:cubicBezTo>
                    <a:pt x="8966" y="10568"/>
                    <a:pt x="9049" y="10544"/>
                    <a:pt x="9109" y="10508"/>
                  </a:cubicBezTo>
                  <a:lnTo>
                    <a:pt x="17372" y="5472"/>
                  </a:lnTo>
                  <a:cubicBezTo>
                    <a:pt x="17645" y="5305"/>
                    <a:pt x="17633" y="4900"/>
                    <a:pt x="17360" y="4746"/>
                  </a:cubicBezTo>
                  <a:lnTo>
                    <a:pt x="9025" y="54"/>
                  </a:lnTo>
                  <a:cubicBezTo>
                    <a:pt x="8960" y="19"/>
                    <a:pt x="8888" y="1"/>
                    <a:pt x="88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8"/>
            <p:cNvSpPr/>
            <p:nvPr/>
          </p:nvSpPr>
          <p:spPr>
            <a:xfrm>
              <a:off x="2096806" y="2784875"/>
              <a:ext cx="250003" cy="435116"/>
            </a:xfrm>
            <a:custGeom>
              <a:avLst/>
              <a:gdLst/>
              <a:ahLst/>
              <a:cxnLst/>
              <a:rect l="l" t="t" r="r" b="b"/>
              <a:pathLst>
                <a:path w="8395" h="14611" extrusionOk="0">
                  <a:moveTo>
                    <a:pt x="1" y="1"/>
                  </a:moveTo>
                  <a:lnTo>
                    <a:pt x="1" y="9883"/>
                  </a:lnTo>
                  <a:cubicBezTo>
                    <a:pt x="1" y="9883"/>
                    <a:pt x="8264" y="14610"/>
                    <a:pt x="8393" y="14610"/>
                  </a:cubicBezTo>
                  <a:cubicBezTo>
                    <a:pt x="8394" y="14610"/>
                    <a:pt x="8394" y="14610"/>
                    <a:pt x="8395" y="14610"/>
                  </a:cubicBezTo>
                  <a:lnTo>
                    <a:pt x="8395" y="49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8"/>
            <p:cNvSpPr/>
            <p:nvPr/>
          </p:nvSpPr>
          <p:spPr>
            <a:xfrm>
              <a:off x="2084149" y="2772486"/>
              <a:ext cx="275078" cy="459178"/>
            </a:xfrm>
            <a:custGeom>
              <a:avLst/>
              <a:gdLst/>
              <a:ahLst/>
              <a:cxnLst/>
              <a:rect l="l" t="t" r="r" b="b"/>
              <a:pathLst>
                <a:path w="9237" h="15419" extrusionOk="0">
                  <a:moveTo>
                    <a:pt x="831" y="1143"/>
                  </a:moveTo>
                  <a:lnTo>
                    <a:pt x="8403" y="5632"/>
                  </a:lnTo>
                  <a:lnTo>
                    <a:pt x="8403" y="14335"/>
                  </a:lnTo>
                  <a:cubicBezTo>
                    <a:pt x="7022" y="13585"/>
                    <a:pt x="3438" y="11537"/>
                    <a:pt x="831" y="10049"/>
                  </a:cubicBezTo>
                  <a:lnTo>
                    <a:pt x="831" y="1143"/>
                  </a:lnTo>
                  <a:close/>
                  <a:moveTo>
                    <a:pt x="417" y="0"/>
                  </a:moveTo>
                  <a:cubicBezTo>
                    <a:pt x="201" y="0"/>
                    <a:pt x="0" y="175"/>
                    <a:pt x="9" y="417"/>
                  </a:cubicBezTo>
                  <a:lnTo>
                    <a:pt x="9" y="10287"/>
                  </a:lnTo>
                  <a:cubicBezTo>
                    <a:pt x="9" y="10442"/>
                    <a:pt x="80" y="10573"/>
                    <a:pt x="211" y="10656"/>
                  </a:cubicBezTo>
                  <a:cubicBezTo>
                    <a:pt x="7189" y="14645"/>
                    <a:pt x="8522" y="15419"/>
                    <a:pt x="8927" y="15419"/>
                  </a:cubicBezTo>
                  <a:cubicBezTo>
                    <a:pt x="8998" y="15419"/>
                    <a:pt x="9070" y="15383"/>
                    <a:pt x="9117" y="15324"/>
                  </a:cubicBezTo>
                  <a:cubicBezTo>
                    <a:pt x="9201" y="15240"/>
                    <a:pt x="9236" y="15133"/>
                    <a:pt x="9236" y="15026"/>
                  </a:cubicBezTo>
                  <a:lnTo>
                    <a:pt x="9236" y="5394"/>
                  </a:lnTo>
                  <a:cubicBezTo>
                    <a:pt x="9236" y="5239"/>
                    <a:pt x="9165" y="5108"/>
                    <a:pt x="9034" y="5037"/>
                  </a:cubicBezTo>
                  <a:lnTo>
                    <a:pt x="628" y="60"/>
                  </a:lnTo>
                  <a:cubicBezTo>
                    <a:pt x="561" y="19"/>
                    <a:pt x="488" y="0"/>
                    <a:pt x="4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8"/>
            <p:cNvSpPr/>
            <p:nvPr/>
          </p:nvSpPr>
          <p:spPr>
            <a:xfrm>
              <a:off x="2346791" y="2782761"/>
              <a:ext cx="246102" cy="437200"/>
            </a:xfrm>
            <a:custGeom>
              <a:avLst/>
              <a:gdLst/>
              <a:ahLst/>
              <a:cxnLst/>
              <a:rect l="l" t="t" r="r" b="b"/>
              <a:pathLst>
                <a:path w="8264" h="14681" extrusionOk="0">
                  <a:moveTo>
                    <a:pt x="8264" y="0"/>
                  </a:moveTo>
                  <a:lnTo>
                    <a:pt x="1" y="5049"/>
                  </a:lnTo>
                  <a:lnTo>
                    <a:pt x="1" y="14681"/>
                  </a:lnTo>
                  <a:lnTo>
                    <a:pt x="8264" y="9811"/>
                  </a:lnTo>
                  <a:lnTo>
                    <a:pt x="8264" y="0"/>
                  </a:lnTo>
                  <a:close/>
                </a:path>
              </a:pathLst>
            </a:custGeom>
            <a:solidFill>
              <a:srgbClr val="FAF1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8"/>
            <p:cNvSpPr/>
            <p:nvPr/>
          </p:nvSpPr>
          <p:spPr>
            <a:xfrm>
              <a:off x="2424818" y="2830262"/>
              <a:ext cx="90442" cy="343274"/>
            </a:xfrm>
            <a:custGeom>
              <a:avLst/>
              <a:gdLst/>
              <a:ahLst/>
              <a:cxnLst/>
              <a:rect l="l" t="t" r="r" b="b"/>
              <a:pathLst>
                <a:path w="3037" h="11527" extrusionOk="0">
                  <a:moveTo>
                    <a:pt x="3036" y="1"/>
                  </a:moveTo>
                  <a:lnTo>
                    <a:pt x="0" y="1799"/>
                  </a:lnTo>
                  <a:lnTo>
                    <a:pt x="0" y="11526"/>
                  </a:lnTo>
                  <a:lnTo>
                    <a:pt x="2869" y="9800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8"/>
            <p:cNvSpPr/>
            <p:nvPr/>
          </p:nvSpPr>
          <p:spPr>
            <a:xfrm>
              <a:off x="2334372" y="2770342"/>
              <a:ext cx="271296" cy="462037"/>
            </a:xfrm>
            <a:custGeom>
              <a:avLst/>
              <a:gdLst/>
              <a:ahLst/>
              <a:cxnLst/>
              <a:rect l="l" t="t" r="r" b="b"/>
              <a:pathLst>
                <a:path w="9110" h="15515" extrusionOk="0">
                  <a:moveTo>
                    <a:pt x="8276" y="1168"/>
                  </a:moveTo>
                  <a:lnTo>
                    <a:pt x="8276" y="9978"/>
                  </a:lnTo>
                  <a:lnTo>
                    <a:pt x="834" y="14360"/>
                  </a:lnTo>
                  <a:lnTo>
                    <a:pt x="834" y="5692"/>
                  </a:lnTo>
                  <a:lnTo>
                    <a:pt x="8276" y="1168"/>
                  </a:lnTo>
                  <a:close/>
                  <a:moveTo>
                    <a:pt x="8684" y="1"/>
                  </a:moveTo>
                  <a:cubicBezTo>
                    <a:pt x="8611" y="1"/>
                    <a:pt x="8537" y="19"/>
                    <a:pt x="8466" y="60"/>
                  </a:cubicBezTo>
                  <a:lnTo>
                    <a:pt x="203" y="5109"/>
                  </a:lnTo>
                  <a:cubicBezTo>
                    <a:pt x="84" y="5180"/>
                    <a:pt x="1" y="5323"/>
                    <a:pt x="1" y="5466"/>
                  </a:cubicBezTo>
                  <a:lnTo>
                    <a:pt x="1" y="15098"/>
                  </a:lnTo>
                  <a:cubicBezTo>
                    <a:pt x="1" y="15241"/>
                    <a:pt x="84" y="15384"/>
                    <a:pt x="215" y="15455"/>
                  </a:cubicBezTo>
                  <a:cubicBezTo>
                    <a:pt x="275" y="15491"/>
                    <a:pt x="346" y="15515"/>
                    <a:pt x="418" y="15515"/>
                  </a:cubicBezTo>
                  <a:cubicBezTo>
                    <a:pt x="501" y="15515"/>
                    <a:pt x="572" y="15491"/>
                    <a:pt x="632" y="15455"/>
                  </a:cubicBezTo>
                  <a:lnTo>
                    <a:pt x="8895" y="10585"/>
                  </a:lnTo>
                  <a:cubicBezTo>
                    <a:pt x="9026" y="10514"/>
                    <a:pt x="9097" y="10371"/>
                    <a:pt x="9109" y="10228"/>
                  </a:cubicBezTo>
                  <a:lnTo>
                    <a:pt x="9109" y="417"/>
                  </a:lnTo>
                  <a:cubicBezTo>
                    <a:pt x="9109" y="175"/>
                    <a:pt x="8906" y="1"/>
                    <a:pt x="8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8"/>
            <p:cNvSpPr/>
            <p:nvPr/>
          </p:nvSpPr>
          <p:spPr>
            <a:xfrm>
              <a:off x="2096806" y="2643057"/>
              <a:ext cx="496075" cy="290057"/>
            </a:xfrm>
            <a:custGeom>
              <a:avLst/>
              <a:gdLst/>
              <a:ahLst/>
              <a:cxnLst/>
              <a:rect l="l" t="t" r="r" b="b"/>
              <a:pathLst>
                <a:path w="16658" h="9740" extrusionOk="0">
                  <a:moveTo>
                    <a:pt x="8335" y="0"/>
                  </a:moveTo>
                  <a:lnTo>
                    <a:pt x="1" y="4763"/>
                  </a:lnTo>
                  <a:lnTo>
                    <a:pt x="8395" y="9740"/>
                  </a:lnTo>
                  <a:lnTo>
                    <a:pt x="16658" y="4691"/>
                  </a:lnTo>
                  <a:lnTo>
                    <a:pt x="8335" y="0"/>
                  </a:lnTo>
                  <a:close/>
                </a:path>
              </a:pathLst>
            </a:custGeom>
            <a:solidFill>
              <a:srgbClr val="FAF1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8"/>
            <p:cNvSpPr/>
            <p:nvPr/>
          </p:nvSpPr>
          <p:spPr>
            <a:xfrm>
              <a:off x="2180849" y="2687014"/>
              <a:ext cx="334400" cy="196816"/>
            </a:xfrm>
            <a:custGeom>
              <a:avLst/>
              <a:gdLst/>
              <a:ahLst/>
              <a:cxnLst/>
              <a:rect l="l" t="t" r="r" b="b"/>
              <a:pathLst>
                <a:path w="11229" h="6609" extrusionOk="0">
                  <a:moveTo>
                    <a:pt x="2941" y="1"/>
                  </a:moveTo>
                  <a:lnTo>
                    <a:pt x="1" y="1703"/>
                  </a:lnTo>
                  <a:lnTo>
                    <a:pt x="8192" y="6609"/>
                  </a:lnTo>
                  <a:lnTo>
                    <a:pt x="11228" y="4811"/>
                  </a:lnTo>
                  <a:lnTo>
                    <a:pt x="29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8"/>
            <p:cNvSpPr/>
            <p:nvPr/>
          </p:nvSpPr>
          <p:spPr>
            <a:xfrm>
              <a:off x="2180849" y="2687014"/>
              <a:ext cx="334400" cy="196816"/>
            </a:xfrm>
            <a:custGeom>
              <a:avLst/>
              <a:gdLst/>
              <a:ahLst/>
              <a:cxnLst/>
              <a:rect l="l" t="t" r="r" b="b"/>
              <a:pathLst>
                <a:path w="11229" h="6609" extrusionOk="0">
                  <a:moveTo>
                    <a:pt x="2941" y="1"/>
                  </a:moveTo>
                  <a:lnTo>
                    <a:pt x="1" y="1703"/>
                  </a:lnTo>
                  <a:lnTo>
                    <a:pt x="8192" y="6609"/>
                  </a:lnTo>
                  <a:lnTo>
                    <a:pt x="11228" y="4811"/>
                  </a:lnTo>
                  <a:lnTo>
                    <a:pt x="29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8"/>
            <p:cNvSpPr/>
            <p:nvPr/>
          </p:nvSpPr>
          <p:spPr>
            <a:xfrm>
              <a:off x="2082273" y="2630817"/>
              <a:ext cx="525141" cy="314715"/>
            </a:xfrm>
            <a:custGeom>
              <a:avLst/>
              <a:gdLst/>
              <a:ahLst/>
              <a:cxnLst/>
              <a:rect l="l" t="t" r="r" b="b"/>
              <a:pathLst>
                <a:path w="17634" h="10568" extrusionOk="0">
                  <a:moveTo>
                    <a:pt x="8823" y="900"/>
                  </a:moveTo>
                  <a:lnTo>
                    <a:pt x="16336" y="5126"/>
                  </a:lnTo>
                  <a:lnTo>
                    <a:pt x="8895" y="9663"/>
                  </a:lnTo>
                  <a:lnTo>
                    <a:pt x="1322" y="5186"/>
                  </a:lnTo>
                  <a:lnTo>
                    <a:pt x="8823" y="900"/>
                  </a:lnTo>
                  <a:close/>
                  <a:moveTo>
                    <a:pt x="8817" y="1"/>
                  </a:moveTo>
                  <a:cubicBezTo>
                    <a:pt x="8746" y="1"/>
                    <a:pt x="8674" y="19"/>
                    <a:pt x="8609" y="54"/>
                  </a:cubicBezTo>
                  <a:lnTo>
                    <a:pt x="274" y="4817"/>
                  </a:lnTo>
                  <a:cubicBezTo>
                    <a:pt x="1" y="4972"/>
                    <a:pt x="1" y="5376"/>
                    <a:pt x="274" y="5531"/>
                  </a:cubicBezTo>
                  <a:lnTo>
                    <a:pt x="8668" y="10508"/>
                  </a:lnTo>
                  <a:cubicBezTo>
                    <a:pt x="8740" y="10544"/>
                    <a:pt x="8811" y="10567"/>
                    <a:pt x="8883" y="10567"/>
                  </a:cubicBezTo>
                  <a:cubicBezTo>
                    <a:pt x="8966" y="10567"/>
                    <a:pt x="9037" y="10544"/>
                    <a:pt x="9109" y="10508"/>
                  </a:cubicBezTo>
                  <a:lnTo>
                    <a:pt x="17372" y="5460"/>
                  </a:lnTo>
                  <a:cubicBezTo>
                    <a:pt x="17634" y="5293"/>
                    <a:pt x="17634" y="4900"/>
                    <a:pt x="17360" y="4745"/>
                  </a:cubicBezTo>
                  <a:lnTo>
                    <a:pt x="9026" y="54"/>
                  </a:lnTo>
                  <a:cubicBezTo>
                    <a:pt x="8960" y="19"/>
                    <a:pt x="8889" y="1"/>
                    <a:pt x="88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8"/>
            <p:cNvSpPr/>
            <p:nvPr/>
          </p:nvSpPr>
          <p:spPr>
            <a:xfrm>
              <a:off x="1418150" y="2893755"/>
              <a:ext cx="250003" cy="435086"/>
            </a:xfrm>
            <a:custGeom>
              <a:avLst/>
              <a:gdLst/>
              <a:ahLst/>
              <a:cxnLst/>
              <a:rect l="l" t="t" r="r" b="b"/>
              <a:pathLst>
                <a:path w="8395" h="14610" extrusionOk="0">
                  <a:moveTo>
                    <a:pt x="0" y="0"/>
                  </a:moveTo>
                  <a:lnTo>
                    <a:pt x="0" y="9882"/>
                  </a:lnTo>
                  <a:cubicBezTo>
                    <a:pt x="0" y="9882"/>
                    <a:pt x="8244" y="14610"/>
                    <a:pt x="8392" y="14610"/>
                  </a:cubicBezTo>
                  <a:cubicBezTo>
                    <a:pt x="8393" y="14610"/>
                    <a:pt x="8394" y="14609"/>
                    <a:pt x="8394" y="14609"/>
                  </a:cubicBezTo>
                  <a:lnTo>
                    <a:pt x="8394" y="49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8"/>
            <p:cNvSpPr/>
            <p:nvPr/>
          </p:nvSpPr>
          <p:spPr>
            <a:xfrm>
              <a:off x="1405731" y="2881515"/>
              <a:ext cx="274810" cy="458999"/>
            </a:xfrm>
            <a:custGeom>
              <a:avLst/>
              <a:gdLst/>
              <a:ahLst/>
              <a:cxnLst/>
              <a:rect l="l" t="t" r="r" b="b"/>
              <a:pathLst>
                <a:path w="9228" h="15413" extrusionOk="0">
                  <a:moveTo>
                    <a:pt x="834" y="1149"/>
                  </a:moveTo>
                  <a:lnTo>
                    <a:pt x="8394" y="5626"/>
                  </a:lnTo>
                  <a:lnTo>
                    <a:pt x="8394" y="14341"/>
                  </a:lnTo>
                  <a:cubicBezTo>
                    <a:pt x="7013" y="13579"/>
                    <a:pt x="3429" y="11532"/>
                    <a:pt x="834" y="10043"/>
                  </a:cubicBezTo>
                  <a:lnTo>
                    <a:pt x="834" y="1149"/>
                  </a:lnTo>
                  <a:close/>
                  <a:moveTo>
                    <a:pt x="417" y="0"/>
                  </a:moveTo>
                  <a:cubicBezTo>
                    <a:pt x="343" y="0"/>
                    <a:pt x="268" y="18"/>
                    <a:pt x="203" y="54"/>
                  </a:cubicBezTo>
                  <a:cubicBezTo>
                    <a:pt x="72" y="125"/>
                    <a:pt x="0" y="268"/>
                    <a:pt x="0" y="411"/>
                  </a:cubicBezTo>
                  <a:lnTo>
                    <a:pt x="0" y="10281"/>
                  </a:lnTo>
                  <a:cubicBezTo>
                    <a:pt x="0" y="10436"/>
                    <a:pt x="72" y="10579"/>
                    <a:pt x="203" y="10651"/>
                  </a:cubicBezTo>
                  <a:cubicBezTo>
                    <a:pt x="7180" y="14639"/>
                    <a:pt x="8513" y="15413"/>
                    <a:pt x="8918" y="15413"/>
                  </a:cubicBezTo>
                  <a:cubicBezTo>
                    <a:pt x="8990" y="15413"/>
                    <a:pt x="9061" y="15377"/>
                    <a:pt x="9109" y="15318"/>
                  </a:cubicBezTo>
                  <a:cubicBezTo>
                    <a:pt x="9192" y="15234"/>
                    <a:pt x="9228" y="15127"/>
                    <a:pt x="9228" y="15020"/>
                  </a:cubicBezTo>
                  <a:lnTo>
                    <a:pt x="9228" y="5388"/>
                  </a:lnTo>
                  <a:cubicBezTo>
                    <a:pt x="9228" y="5233"/>
                    <a:pt x="9156" y="5102"/>
                    <a:pt x="9025" y="5031"/>
                  </a:cubicBezTo>
                  <a:lnTo>
                    <a:pt x="632" y="54"/>
                  </a:lnTo>
                  <a:cubicBezTo>
                    <a:pt x="566" y="18"/>
                    <a:pt x="492" y="0"/>
                    <a:pt x="4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8"/>
            <p:cNvSpPr/>
            <p:nvPr/>
          </p:nvSpPr>
          <p:spPr>
            <a:xfrm>
              <a:off x="1668134" y="2891968"/>
              <a:ext cx="246430" cy="436873"/>
            </a:xfrm>
            <a:custGeom>
              <a:avLst/>
              <a:gdLst/>
              <a:ahLst/>
              <a:cxnLst/>
              <a:rect l="l" t="t" r="r" b="b"/>
              <a:pathLst>
                <a:path w="8275" h="14670" extrusionOk="0">
                  <a:moveTo>
                    <a:pt x="8275" y="1"/>
                  </a:moveTo>
                  <a:lnTo>
                    <a:pt x="0" y="5037"/>
                  </a:lnTo>
                  <a:lnTo>
                    <a:pt x="0" y="14669"/>
                  </a:lnTo>
                  <a:lnTo>
                    <a:pt x="8275" y="9799"/>
                  </a:lnTo>
                  <a:lnTo>
                    <a:pt x="8275" y="1"/>
                  </a:lnTo>
                  <a:close/>
                </a:path>
              </a:pathLst>
            </a:custGeom>
            <a:solidFill>
              <a:srgbClr val="FAF1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8"/>
            <p:cNvSpPr/>
            <p:nvPr/>
          </p:nvSpPr>
          <p:spPr>
            <a:xfrm>
              <a:off x="1746131" y="2939142"/>
              <a:ext cx="90442" cy="343244"/>
            </a:xfrm>
            <a:custGeom>
              <a:avLst/>
              <a:gdLst/>
              <a:ahLst/>
              <a:cxnLst/>
              <a:rect l="l" t="t" r="r" b="b"/>
              <a:pathLst>
                <a:path w="3037" h="11526" extrusionOk="0">
                  <a:moveTo>
                    <a:pt x="3037" y="0"/>
                  </a:moveTo>
                  <a:lnTo>
                    <a:pt x="0" y="1798"/>
                  </a:lnTo>
                  <a:lnTo>
                    <a:pt x="0" y="11525"/>
                  </a:lnTo>
                  <a:lnTo>
                    <a:pt x="2870" y="9799"/>
                  </a:lnTo>
                  <a:lnTo>
                    <a:pt x="30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8"/>
            <p:cNvSpPr/>
            <p:nvPr/>
          </p:nvSpPr>
          <p:spPr>
            <a:xfrm>
              <a:off x="1655715" y="2879341"/>
              <a:ext cx="271177" cy="461888"/>
            </a:xfrm>
            <a:custGeom>
              <a:avLst/>
              <a:gdLst/>
              <a:ahLst/>
              <a:cxnLst/>
              <a:rect l="l" t="t" r="r" b="b"/>
              <a:pathLst>
                <a:path w="9106" h="15510" extrusionOk="0">
                  <a:moveTo>
                    <a:pt x="8275" y="1163"/>
                  </a:moveTo>
                  <a:lnTo>
                    <a:pt x="8275" y="9985"/>
                  </a:lnTo>
                  <a:lnTo>
                    <a:pt x="834" y="14367"/>
                  </a:lnTo>
                  <a:lnTo>
                    <a:pt x="834" y="5699"/>
                  </a:lnTo>
                  <a:lnTo>
                    <a:pt x="8275" y="1163"/>
                  </a:lnTo>
                  <a:close/>
                  <a:moveTo>
                    <a:pt x="8692" y="1"/>
                  </a:moveTo>
                  <a:cubicBezTo>
                    <a:pt x="8617" y="1"/>
                    <a:pt x="8539" y="22"/>
                    <a:pt x="8466" y="67"/>
                  </a:cubicBezTo>
                  <a:lnTo>
                    <a:pt x="203" y="5104"/>
                  </a:lnTo>
                  <a:cubicBezTo>
                    <a:pt x="84" y="5175"/>
                    <a:pt x="0" y="5318"/>
                    <a:pt x="0" y="5461"/>
                  </a:cubicBezTo>
                  <a:lnTo>
                    <a:pt x="0" y="15093"/>
                  </a:lnTo>
                  <a:cubicBezTo>
                    <a:pt x="0" y="15236"/>
                    <a:pt x="84" y="15379"/>
                    <a:pt x="215" y="15450"/>
                  </a:cubicBezTo>
                  <a:cubicBezTo>
                    <a:pt x="274" y="15486"/>
                    <a:pt x="346" y="15510"/>
                    <a:pt x="417" y="15510"/>
                  </a:cubicBezTo>
                  <a:cubicBezTo>
                    <a:pt x="500" y="15510"/>
                    <a:pt x="572" y="15486"/>
                    <a:pt x="631" y="15450"/>
                  </a:cubicBezTo>
                  <a:lnTo>
                    <a:pt x="8894" y="10581"/>
                  </a:lnTo>
                  <a:cubicBezTo>
                    <a:pt x="9025" y="10509"/>
                    <a:pt x="9097" y="10366"/>
                    <a:pt x="9097" y="10223"/>
                  </a:cubicBezTo>
                  <a:lnTo>
                    <a:pt x="9097" y="425"/>
                  </a:lnTo>
                  <a:cubicBezTo>
                    <a:pt x="9106" y="177"/>
                    <a:pt x="8910" y="1"/>
                    <a:pt x="8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8"/>
            <p:cNvSpPr/>
            <p:nvPr/>
          </p:nvSpPr>
          <p:spPr>
            <a:xfrm>
              <a:off x="1418150" y="2751907"/>
              <a:ext cx="496403" cy="290057"/>
            </a:xfrm>
            <a:custGeom>
              <a:avLst/>
              <a:gdLst/>
              <a:ahLst/>
              <a:cxnLst/>
              <a:rect l="l" t="t" r="r" b="b"/>
              <a:pathLst>
                <a:path w="16669" h="9740" extrusionOk="0">
                  <a:moveTo>
                    <a:pt x="8335" y="1"/>
                  </a:moveTo>
                  <a:lnTo>
                    <a:pt x="0" y="4763"/>
                  </a:lnTo>
                  <a:lnTo>
                    <a:pt x="8394" y="9740"/>
                  </a:lnTo>
                  <a:lnTo>
                    <a:pt x="16669" y="4704"/>
                  </a:lnTo>
                  <a:lnTo>
                    <a:pt x="8335" y="1"/>
                  </a:lnTo>
                  <a:close/>
                </a:path>
              </a:pathLst>
            </a:custGeom>
            <a:solidFill>
              <a:srgbClr val="FAF1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8"/>
            <p:cNvSpPr/>
            <p:nvPr/>
          </p:nvSpPr>
          <p:spPr>
            <a:xfrm>
              <a:off x="1502163" y="2795894"/>
              <a:ext cx="334400" cy="196786"/>
            </a:xfrm>
            <a:custGeom>
              <a:avLst/>
              <a:gdLst/>
              <a:ahLst/>
              <a:cxnLst/>
              <a:rect l="l" t="t" r="r" b="b"/>
              <a:pathLst>
                <a:path w="11229" h="6608" extrusionOk="0">
                  <a:moveTo>
                    <a:pt x="2942" y="0"/>
                  </a:moveTo>
                  <a:lnTo>
                    <a:pt x="1" y="1703"/>
                  </a:lnTo>
                  <a:lnTo>
                    <a:pt x="8192" y="6608"/>
                  </a:lnTo>
                  <a:lnTo>
                    <a:pt x="11229" y="4810"/>
                  </a:lnTo>
                  <a:lnTo>
                    <a:pt x="29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8"/>
            <p:cNvSpPr/>
            <p:nvPr/>
          </p:nvSpPr>
          <p:spPr>
            <a:xfrm>
              <a:off x="1502163" y="2795894"/>
              <a:ext cx="334400" cy="196786"/>
            </a:xfrm>
            <a:custGeom>
              <a:avLst/>
              <a:gdLst/>
              <a:ahLst/>
              <a:cxnLst/>
              <a:rect l="l" t="t" r="r" b="b"/>
              <a:pathLst>
                <a:path w="11229" h="6608" extrusionOk="0">
                  <a:moveTo>
                    <a:pt x="2942" y="0"/>
                  </a:moveTo>
                  <a:lnTo>
                    <a:pt x="1" y="1703"/>
                  </a:lnTo>
                  <a:lnTo>
                    <a:pt x="8192" y="6608"/>
                  </a:lnTo>
                  <a:lnTo>
                    <a:pt x="11229" y="4810"/>
                  </a:lnTo>
                  <a:lnTo>
                    <a:pt x="2942" y="0"/>
                  </a:lnTo>
                  <a:close/>
                </a:path>
              </a:pathLst>
            </a:custGeom>
            <a:solidFill>
              <a:srgbClr val="D58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8"/>
            <p:cNvSpPr/>
            <p:nvPr/>
          </p:nvSpPr>
          <p:spPr>
            <a:xfrm>
              <a:off x="1403616" y="2739667"/>
              <a:ext cx="522996" cy="314715"/>
            </a:xfrm>
            <a:custGeom>
              <a:avLst/>
              <a:gdLst/>
              <a:ahLst/>
              <a:cxnLst/>
              <a:rect l="l" t="t" r="r" b="b"/>
              <a:pathLst>
                <a:path w="17562" h="10568" extrusionOk="0">
                  <a:moveTo>
                    <a:pt x="8823" y="900"/>
                  </a:moveTo>
                  <a:lnTo>
                    <a:pt x="16324" y="5127"/>
                  </a:lnTo>
                  <a:lnTo>
                    <a:pt x="8882" y="9663"/>
                  </a:lnTo>
                  <a:lnTo>
                    <a:pt x="1310" y="5186"/>
                  </a:lnTo>
                  <a:lnTo>
                    <a:pt x="8823" y="900"/>
                  </a:lnTo>
                  <a:close/>
                  <a:moveTo>
                    <a:pt x="8811" y="1"/>
                  </a:moveTo>
                  <a:cubicBezTo>
                    <a:pt x="8739" y="1"/>
                    <a:pt x="8668" y="19"/>
                    <a:pt x="8608" y="54"/>
                  </a:cubicBezTo>
                  <a:lnTo>
                    <a:pt x="274" y="4817"/>
                  </a:lnTo>
                  <a:cubicBezTo>
                    <a:pt x="0" y="4972"/>
                    <a:pt x="0" y="5377"/>
                    <a:pt x="274" y="5543"/>
                  </a:cubicBezTo>
                  <a:lnTo>
                    <a:pt x="8680" y="10508"/>
                  </a:lnTo>
                  <a:cubicBezTo>
                    <a:pt x="8739" y="10544"/>
                    <a:pt x="8811" y="10568"/>
                    <a:pt x="8882" y="10568"/>
                  </a:cubicBezTo>
                  <a:cubicBezTo>
                    <a:pt x="8965" y="10568"/>
                    <a:pt x="9037" y="10544"/>
                    <a:pt x="9096" y="10508"/>
                  </a:cubicBezTo>
                  <a:lnTo>
                    <a:pt x="17359" y="5460"/>
                  </a:lnTo>
                  <a:cubicBezTo>
                    <a:pt x="17490" y="5388"/>
                    <a:pt x="17562" y="5246"/>
                    <a:pt x="17562" y="5103"/>
                  </a:cubicBezTo>
                  <a:cubicBezTo>
                    <a:pt x="17562" y="4948"/>
                    <a:pt x="17478" y="4817"/>
                    <a:pt x="17347" y="4746"/>
                  </a:cubicBezTo>
                  <a:lnTo>
                    <a:pt x="9013" y="54"/>
                  </a:lnTo>
                  <a:cubicBezTo>
                    <a:pt x="8954" y="19"/>
                    <a:pt x="8882" y="1"/>
                    <a:pt x="88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8"/>
            <p:cNvSpPr/>
            <p:nvPr/>
          </p:nvSpPr>
          <p:spPr>
            <a:xfrm>
              <a:off x="1275229" y="1940279"/>
              <a:ext cx="1894842" cy="1117971"/>
            </a:xfrm>
            <a:custGeom>
              <a:avLst/>
              <a:gdLst/>
              <a:ahLst/>
              <a:cxnLst/>
              <a:rect l="l" t="t" r="r" b="b"/>
              <a:pathLst>
                <a:path w="63628" h="37541" extrusionOk="0">
                  <a:moveTo>
                    <a:pt x="42304" y="0"/>
                  </a:moveTo>
                  <a:lnTo>
                    <a:pt x="1" y="25075"/>
                  </a:lnTo>
                  <a:lnTo>
                    <a:pt x="21254" y="37541"/>
                  </a:lnTo>
                  <a:lnTo>
                    <a:pt x="63628" y="12466"/>
                  </a:lnTo>
                  <a:lnTo>
                    <a:pt x="42304" y="0"/>
                  </a:lnTo>
                  <a:close/>
                </a:path>
              </a:pathLst>
            </a:custGeom>
            <a:solidFill>
              <a:srgbClr val="F3D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8"/>
            <p:cNvSpPr/>
            <p:nvPr/>
          </p:nvSpPr>
          <p:spPr>
            <a:xfrm>
              <a:off x="1260696" y="1928039"/>
              <a:ext cx="1921793" cy="1142629"/>
            </a:xfrm>
            <a:custGeom>
              <a:avLst/>
              <a:gdLst/>
              <a:ahLst/>
              <a:cxnLst/>
              <a:rect l="l" t="t" r="r" b="b"/>
              <a:pathLst>
                <a:path w="64533" h="38369" extrusionOk="0">
                  <a:moveTo>
                    <a:pt x="42792" y="899"/>
                  </a:moveTo>
                  <a:lnTo>
                    <a:pt x="63294" y="12877"/>
                  </a:lnTo>
                  <a:lnTo>
                    <a:pt x="21742" y="37475"/>
                  </a:lnTo>
                  <a:lnTo>
                    <a:pt x="1311" y="25486"/>
                  </a:lnTo>
                  <a:lnTo>
                    <a:pt x="42792" y="899"/>
                  </a:lnTo>
                  <a:close/>
                  <a:moveTo>
                    <a:pt x="42786" y="1"/>
                  </a:moveTo>
                  <a:cubicBezTo>
                    <a:pt x="42714" y="1"/>
                    <a:pt x="42643" y="18"/>
                    <a:pt x="42578" y="54"/>
                  </a:cubicBezTo>
                  <a:lnTo>
                    <a:pt x="275" y="25129"/>
                  </a:lnTo>
                  <a:cubicBezTo>
                    <a:pt x="1" y="25295"/>
                    <a:pt x="1" y="25688"/>
                    <a:pt x="275" y="25855"/>
                  </a:cubicBezTo>
                  <a:lnTo>
                    <a:pt x="21539" y="38321"/>
                  </a:lnTo>
                  <a:cubicBezTo>
                    <a:pt x="21599" y="38356"/>
                    <a:pt x="21670" y="38368"/>
                    <a:pt x="21742" y="38368"/>
                  </a:cubicBezTo>
                  <a:cubicBezTo>
                    <a:pt x="21825" y="38368"/>
                    <a:pt x="21896" y="38356"/>
                    <a:pt x="21956" y="38321"/>
                  </a:cubicBezTo>
                  <a:lnTo>
                    <a:pt x="64330" y="13234"/>
                  </a:lnTo>
                  <a:cubicBezTo>
                    <a:pt x="64449" y="13163"/>
                    <a:pt x="64533" y="13032"/>
                    <a:pt x="64533" y="12877"/>
                  </a:cubicBezTo>
                  <a:cubicBezTo>
                    <a:pt x="64533" y="12734"/>
                    <a:pt x="64449" y="12591"/>
                    <a:pt x="64330" y="12520"/>
                  </a:cubicBezTo>
                  <a:lnTo>
                    <a:pt x="42994" y="54"/>
                  </a:lnTo>
                  <a:cubicBezTo>
                    <a:pt x="42929" y="18"/>
                    <a:pt x="42857" y="1"/>
                    <a:pt x="427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8"/>
            <p:cNvSpPr/>
            <p:nvPr/>
          </p:nvSpPr>
          <p:spPr>
            <a:xfrm>
              <a:off x="2593231" y="2062948"/>
              <a:ext cx="250360" cy="435116"/>
            </a:xfrm>
            <a:custGeom>
              <a:avLst/>
              <a:gdLst/>
              <a:ahLst/>
              <a:cxnLst/>
              <a:rect l="l" t="t" r="r" b="b"/>
              <a:pathLst>
                <a:path w="8407" h="14611" extrusionOk="0">
                  <a:moveTo>
                    <a:pt x="1" y="1"/>
                  </a:moveTo>
                  <a:lnTo>
                    <a:pt x="1" y="9871"/>
                  </a:lnTo>
                  <a:cubicBezTo>
                    <a:pt x="1" y="9871"/>
                    <a:pt x="8264" y="14610"/>
                    <a:pt x="8405" y="14610"/>
                  </a:cubicBezTo>
                  <a:cubicBezTo>
                    <a:pt x="8406" y="14610"/>
                    <a:pt x="8406" y="14610"/>
                    <a:pt x="8406" y="14610"/>
                  </a:cubicBezTo>
                  <a:lnTo>
                    <a:pt x="8406" y="49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8"/>
            <p:cNvSpPr/>
            <p:nvPr/>
          </p:nvSpPr>
          <p:spPr>
            <a:xfrm>
              <a:off x="2580813" y="2050530"/>
              <a:ext cx="275197" cy="458850"/>
            </a:xfrm>
            <a:custGeom>
              <a:avLst/>
              <a:gdLst/>
              <a:ahLst/>
              <a:cxnLst/>
              <a:rect l="l" t="t" r="r" b="b"/>
              <a:pathLst>
                <a:path w="9241" h="15408" extrusionOk="0">
                  <a:moveTo>
                    <a:pt x="834" y="1144"/>
                  </a:moveTo>
                  <a:lnTo>
                    <a:pt x="8407" y="5633"/>
                  </a:lnTo>
                  <a:lnTo>
                    <a:pt x="8407" y="14336"/>
                  </a:lnTo>
                  <a:cubicBezTo>
                    <a:pt x="7025" y="13586"/>
                    <a:pt x="3430" y="11538"/>
                    <a:pt x="834" y="10050"/>
                  </a:cubicBezTo>
                  <a:lnTo>
                    <a:pt x="834" y="1144"/>
                  </a:lnTo>
                  <a:close/>
                  <a:moveTo>
                    <a:pt x="416" y="1"/>
                  </a:moveTo>
                  <a:cubicBezTo>
                    <a:pt x="197" y="1"/>
                    <a:pt x="1" y="176"/>
                    <a:pt x="1" y="418"/>
                  </a:cubicBezTo>
                  <a:lnTo>
                    <a:pt x="1" y="10288"/>
                  </a:lnTo>
                  <a:cubicBezTo>
                    <a:pt x="1" y="10443"/>
                    <a:pt x="84" y="10574"/>
                    <a:pt x="215" y="10645"/>
                  </a:cubicBezTo>
                  <a:cubicBezTo>
                    <a:pt x="7180" y="14646"/>
                    <a:pt x="8514" y="15408"/>
                    <a:pt x="8919" y="15408"/>
                  </a:cubicBezTo>
                  <a:cubicBezTo>
                    <a:pt x="9002" y="15408"/>
                    <a:pt x="9073" y="15372"/>
                    <a:pt x="9121" y="15324"/>
                  </a:cubicBezTo>
                  <a:cubicBezTo>
                    <a:pt x="9192" y="15241"/>
                    <a:pt x="9240" y="15134"/>
                    <a:pt x="9240" y="15027"/>
                  </a:cubicBezTo>
                  <a:lnTo>
                    <a:pt x="9240" y="5395"/>
                  </a:lnTo>
                  <a:cubicBezTo>
                    <a:pt x="9240" y="5240"/>
                    <a:pt x="9157" y="5109"/>
                    <a:pt x="9038" y="5037"/>
                  </a:cubicBezTo>
                  <a:lnTo>
                    <a:pt x="632" y="61"/>
                  </a:lnTo>
                  <a:cubicBezTo>
                    <a:pt x="561" y="20"/>
                    <a:pt x="487" y="1"/>
                    <a:pt x="416" y="1"/>
                  </a:cubicBezTo>
                  <a:close/>
                </a:path>
              </a:pathLst>
            </a:custGeom>
            <a:solidFill>
              <a:srgbClr val="2F3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8"/>
            <p:cNvSpPr/>
            <p:nvPr/>
          </p:nvSpPr>
          <p:spPr>
            <a:xfrm>
              <a:off x="2843573" y="2060834"/>
              <a:ext cx="246102" cy="437200"/>
            </a:xfrm>
            <a:custGeom>
              <a:avLst/>
              <a:gdLst/>
              <a:ahLst/>
              <a:cxnLst/>
              <a:rect l="l" t="t" r="r" b="b"/>
              <a:pathLst>
                <a:path w="8264" h="14681" extrusionOk="0">
                  <a:moveTo>
                    <a:pt x="8263" y="0"/>
                  </a:moveTo>
                  <a:lnTo>
                    <a:pt x="0" y="5049"/>
                  </a:lnTo>
                  <a:lnTo>
                    <a:pt x="0" y="14681"/>
                  </a:lnTo>
                  <a:lnTo>
                    <a:pt x="8263" y="9811"/>
                  </a:lnTo>
                  <a:lnTo>
                    <a:pt x="8263" y="0"/>
                  </a:lnTo>
                  <a:close/>
                </a:path>
              </a:pathLst>
            </a:custGeom>
            <a:solidFill>
              <a:srgbClr val="FAF1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8"/>
            <p:cNvSpPr/>
            <p:nvPr/>
          </p:nvSpPr>
          <p:spPr>
            <a:xfrm>
              <a:off x="2921213" y="2108335"/>
              <a:ext cx="90442" cy="343274"/>
            </a:xfrm>
            <a:custGeom>
              <a:avLst/>
              <a:gdLst/>
              <a:ahLst/>
              <a:cxnLst/>
              <a:rect l="l" t="t" r="r" b="b"/>
              <a:pathLst>
                <a:path w="3037" h="11527" extrusionOk="0">
                  <a:moveTo>
                    <a:pt x="3037" y="1"/>
                  </a:moveTo>
                  <a:lnTo>
                    <a:pt x="1" y="1799"/>
                  </a:lnTo>
                  <a:lnTo>
                    <a:pt x="1" y="11526"/>
                  </a:lnTo>
                  <a:lnTo>
                    <a:pt x="2882" y="9800"/>
                  </a:lnTo>
                  <a:lnTo>
                    <a:pt x="30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8"/>
            <p:cNvSpPr/>
            <p:nvPr/>
          </p:nvSpPr>
          <p:spPr>
            <a:xfrm>
              <a:off x="2831154" y="2048415"/>
              <a:ext cx="270909" cy="461769"/>
            </a:xfrm>
            <a:custGeom>
              <a:avLst/>
              <a:gdLst/>
              <a:ahLst/>
              <a:cxnLst/>
              <a:rect l="l" t="t" r="r" b="b"/>
              <a:pathLst>
                <a:path w="9097" h="15506" extrusionOk="0">
                  <a:moveTo>
                    <a:pt x="8264" y="1168"/>
                  </a:moveTo>
                  <a:lnTo>
                    <a:pt x="8264" y="9990"/>
                  </a:lnTo>
                  <a:lnTo>
                    <a:pt x="834" y="14360"/>
                  </a:lnTo>
                  <a:lnTo>
                    <a:pt x="834" y="5692"/>
                  </a:lnTo>
                  <a:lnTo>
                    <a:pt x="8264" y="1168"/>
                  </a:lnTo>
                  <a:close/>
                  <a:moveTo>
                    <a:pt x="8677" y="1"/>
                  </a:moveTo>
                  <a:cubicBezTo>
                    <a:pt x="8606" y="1"/>
                    <a:pt x="8533" y="19"/>
                    <a:pt x="8466" y="60"/>
                  </a:cubicBezTo>
                  <a:lnTo>
                    <a:pt x="203" y="5108"/>
                  </a:lnTo>
                  <a:cubicBezTo>
                    <a:pt x="72" y="5180"/>
                    <a:pt x="1" y="5311"/>
                    <a:pt x="1" y="5466"/>
                  </a:cubicBezTo>
                  <a:lnTo>
                    <a:pt x="1" y="15098"/>
                  </a:lnTo>
                  <a:cubicBezTo>
                    <a:pt x="1" y="15317"/>
                    <a:pt x="169" y="15503"/>
                    <a:pt x="396" y="15503"/>
                  </a:cubicBezTo>
                  <a:cubicBezTo>
                    <a:pt x="403" y="15503"/>
                    <a:pt x="410" y="15503"/>
                    <a:pt x="417" y="15503"/>
                  </a:cubicBezTo>
                  <a:cubicBezTo>
                    <a:pt x="430" y="15505"/>
                    <a:pt x="443" y="15506"/>
                    <a:pt x="455" y="15506"/>
                  </a:cubicBezTo>
                  <a:cubicBezTo>
                    <a:pt x="514" y="15506"/>
                    <a:pt x="573" y="15484"/>
                    <a:pt x="632" y="15455"/>
                  </a:cubicBezTo>
                  <a:lnTo>
                    <a:pt x="8895" y="10585"/>
                  </a:lnTo>
                  <a:cubicBezTo>
                    <a:pt x="9026" y="10502"/>
                    <a:pt x="9097" y="10371"/>
                    <a:pt x="9097" y="10228"/>
                  </a:cubicBezTo>
                  <a:lnTo>
                    <a:pt x="9097" y="417"/>
                  </a:lnTo>
                  <a:cubicBezTo>
                    <a:pt x="9097" y="175"/>
                    <a:pt x="8894" y="1"/>
                    <a:pt x="86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8"/>
            <p:cNvSpPr/>
            <p:nvPr/>
          </p:nvSpPr>
          <p:spPr>
            <a:xfrm>
              <a:off x="2593231" y="1921130"/>
              <a:ext cx="496433" cy="290057"/>
            </a:xfrm>
            <a:custGeom>
              <a:avLst/>
              <a:gdLst/>
              <a:ahLst/>
              <a:cxnLst/>
              <a:rect l="l" t="t" r="r" b="b"/>
              <a:pathLst>
                <a:path w="16670" h="9740" extrusionOk="0">
                  <a:moveTo>
                    <a:pt x="8335" y="0"/>
                  </a:moveTo>
                  <a:lnTo>
                    <a:pt x="1" y="4763"/>
                  </a:lnTo>
                  <a:lnTo>
                    <a:pt x="8406" y="9740"/>
                  </a:lnTo>
                  <a:lnTo>
                    <a:pt x="16669" y="4691"/>
                  </a:lnTo>
                  <a:lnTo>
                    <a:pt x="8335" y="0"/>
                  </a:lnTo>
                  <a:close/>
                </a:path>
              </a:pathLst>
            </a:custGeom>
            <a:solidFill>
              <a:srgbClr val="FAF1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8"/>
            <p:cNvSpPr/>
            <p:nvPr/>
          </p:nvSpPr>
          <p:spPr>
            <a:xfrm>
              <a:off x="2677274" y="1965087"/>
              <a:ext cx="334370" cy="196816"/>
            </a:xfrm>
            <a:custGeom>
              <a:avLst/>
              <a:gdLst/>
              <a:ahLst/>
              <a:cxnLst/>
              <a:rect l="l" t="t" r="r" b="b"/>
              <a:pathLst>
                <a:path w="11228" h="6609" extrusionOk="0">
                  <a:moveTo>
                    <a:pt x="2941" y="1"/>
                  </a:moveTo>
                  <a:lnTo>
                    <a:pt x="0" y="1703"/>
                  </a:lnTo>
                  <a:lnTo>
                    <a:pt x="8192" y="6609"/>
                  </a:lnTo>
                  <a:lnTo>
                    <a:pt x="11228" y="4811"/>
                  </a:lnTo>
                  <a:lnTo>
                    <a:pt x="29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58"/>
            <p:cNvSpPr/>
            <p:nvPr/>
          </p:nvSpPr>
          <p:spPr>
            <a:xfrm>
              <a:off x="2677274" y="1965087"/>
              <a:ext cx="334370" cy="196816"/>
            </a:xfrm>
            <a:custGeom>
              <a:avLst/>
              <a:gdLst/>
              <a:ahLst/>
              <a:cxnLst/>
              <a:rect l="l" t="t" r="r" b="b"/>
              <a:pathLst>
                <a:path w="11228" h="6609" extrusionOk="0">
                  <a:moveTo>
                    <a:pt x="2941" y="1"/>
                  </a:moveTo>
                  <a:lnTo>
                    <a:pt x="0" y="1703"/>
                  </a:lnTo>
                  <a:lnTo>
                    <a:pt x="8192" y="6609"/>
                  </a:lnTo>
                  <a:lnTo>
                    <a:pt x="11228" y="4811"/>
                  </a:lnTo>
                  <a:lnTo>
                    <a:pt x="29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8"/>
            <p:cNvSpPr/>
            <p:nvPr/>
          </p:nvSpPr>
          <p:spPr>
            <a:xfrm>
              <a:off x="2578698" y="1908622"/>
              <a:ext cx="523354" cy="314983"/>
            </a:xfrm>
            <a:custGeom>
              <a:avLst/>
              <a:gdLst/>
              <a:ahLst/>
              <a:cxnLst/>
              <a:rect l="l" t="t" r="r" b="b"/>
              <a:pathLst>
                <a:path w="17574" h="10577" extrusionOk="0">
                  <a:moveTo>
                    <a:pt x="8823" y="897"/>
                  </a:moveTo>
                  <a:lnTo>
                    <a:pt x="16324" y="5123"/>
                  </a:lnTo>
                  <a:lnTo>
                    <a:pt x="8882" y="9672"/>
                  </a:lnTo>
                  <a:lnTo>
                    <a:pt x="1322" y="5195"/>
                  </a:lnTo>
                  <a:lnTo>
                    <a:pt x="8823" y="897"/>
                  </a:lnTo>
                  <a:close/>
                  <a:moveTo>
                    <a:pt x="8817" y="1"/>
                  </a:moveTo>
                  <a:cubicBezTo>
                    <a:pt x="8745" y="1"/>
                    <a:pt x="8674" y="22"/>
                    <a:pt x="8609" y="63"/>
                  </a:cubicBezTo>
                  <a:lnTo>
                    <a:pt x="274" y="4826"/>
                  </a:lnTo>
                  <a:cubicBezTo>
                    <a:pt x="0" y="4980"/>
                    <a:pt x="0" y="5385"/>
                    <a:pt x="274" y="5540"/>
                  </a:cubicBezTo>
                  <a:lnTo>
                    <a:pt x="8680" y="10517"/>
                  </a:lnTo>
                  <a:cubicBezTo>
                    <a:pt x="8740" y="10553"/>
                    <a:pt x="8811" y="10576"/>
                    <a:pt x="8894" y="10576"/>
                  </a:cubicBezTo>
                  <a:cubicBezTo>
                    <a:pt x="8966" y="10576"/>
                    <a:pt x="9037" y="10553"/>
                    <a:pt x="9109" y="10517"/>
                  </a:cubicBezTo>
                  <a:lnTo>
                    <a:pt x="17372" y="5469"/>
                  </a:lnTo>
                  <a:cubicBezTo>
                    <a:pt x="17491" y="5385"/>
                    <a:pt x="17574" y="5254"/>
                    <a:pt x="17562" y="5111"/>
                  </a:cubicBezTo>
                  <a:cubicBezTo>
                    <a:pt x="17562" y="4957"/>
                    <a:pt x="17479" y="4826"/>
                    <a:pt x="17360" y="4754"/>
                  </a:cubicBezTo>
                  <a:lnTo>
                    <a:pt x="9025" y="63"/>
                  </a:lnTo>
                  <a:cubicBezTo>
                    <a:pt x="8960" y="22"/>
                    <a:pt x="8888" y="1"/>
                    <a:pt x="88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58"/>
            <p:cNvSpPr/>
            <p:nvPr/>
          </p:nvSpPr>
          <p:spPr>
            <a:xfrm>
              <a:off x="2292887" y="2245209"/>
              <a:ext cx="250360" cy="435086"/>
            </a:xfrm>
            <a:custGeom>
              <a:avLst/>
              <a:gdLst/>
              <a:ahLst/>
              <a:cxnLst/>
              <a:rect l="l" t="t" r="r" b="b"/>
              <a:pathLst>
                <a:path w="8407" h="14610" extrusionOk="0">
                  <a:moveTo>
                    <a:pt x="1" y="1"/>
                  </a:moveTo>
                  <a:lnTo>
                    <a:pt x="1" y="9871"/>
                  </a:lnTo>
                  <a:cubicBezTo>
                    <a:pt x="1" y="9871"/>
                    <a:pt x="8277" y="14610"/>
                    <a:pt x="8405" y="14610"/>
                  </a:cubicBezTo>
                  <a:cubicBezTo>
                    <a:pt x="8406" y="14610"/>
                    <a:pt x="8406" y="14610"/>
                    <a:pt x="8407" y="14610"/>
                  </a:cubicBezTo>
                  <a:lnTo>
                    <a:pt x="8407" y="49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58"/>
            <p:cNvSpPr/>
            <p:nvPr/>
          </p:nvSpPr>
          <p:spPr>
            <a:xfrm>
              <a:off x="2280498" y="2232791"/>
              <a:ext cx="275167" cy="458850"/>
            </a:xfrm>
            <a:custGeom>
              <a:avLst/>
              <a:gdLst/>
              <a:ahLst/>
              <a:cxnLst/>
              <a:rect l="l" t="t" r="r" b="b"/>
              <a:pathLst>
                <a:path w="9240" h="15408" extrusionOk="0">
                  <a:moveTo>
                    <a:pt x="834" y="1144"/>
                  </a:moveTo>
                  <a:lnTo>
                    <a:pt x="8406" y="5633"/>
                  </a:lnTo>
                  <a:lnTo>
                    <a:pt x="8406" y="14336"/>
                  </a:lnTo>
                  <a:cubicBezTo>
                    <a:pt x="7025" y="13586"/>
                    <a:pt x="3429" y="11538"/>
                    <a:pt x="834" y="10050"/>
                  </a:cubicBezTo>
                  <a:lnTo>
                    <a:pt x="834" y="1144"/>
                  </a:lnTo>
                  <a:close/>
                  <a:moveTo>
                    <a:pt x="420" y="1"/>
                  </a:moveTo>
                  <a:cubicBezTo>
                    <a:pt x="203" y="1"/>
                    <a:pt x="0" y="175"/>
                    <a:pt x="0" y="418"/>
                  </a:cubicBezTo>
                  <a:lnTo>
                    <a:pt x="0" y="10288"/>
                  </a:lnTo>
                  <a:cubicBezTo>
                    <a:pt x="0" y="10443"/>
                    <a:pt x="84" y="10574"/>
                    <a:pt x="215" y="10645"/>
                  </a:cubicBezTo>
                  <a:cubicBezTo>
                    <a:pt x="7180" y="14646"/>
                    <a:pt x="8525" y="15408"/>
                    <a:pt x="8930" y="15408"/>
                  </a:cubicBezTo>
                  <a:cubicBezTo>
                    <a:pt x="9001" y="15408"/>
                    <a:pt x="9073" y="15384"/>
                    <a:pt x="9120" y="15324"/>
                  </a:cubicBezTo>
                  <a:cubicBezTo>
                    <a:pt x="9204" y="15241"/>
                    <a:pt x="9239" y="15134"/>
                    <a:pt x="9239" y="15027"/>
                  </a:cubicBezTo>
                  <a:lnTo>
                    <a:pt x="9239" y="5394"/>
                  </a:lnTo>
                  <a:cubicBezTo>
                    <a:pt x="9239" y="5240"/>
                    <a:pt x="9168" y="5109"/>
                    <a:pt x="9037" y="5037"/>
                  </a:cubicBezTo>
                  <a:lnTo>
                    <a:pt x="631" y="60"/>
                  </a:lnTo>
                  <a:cubicBezTo>
                    <a:pt x="564" y="19"/>
                    <a:pt x="491" y="1"/>
                    <a:pt x="4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58"/>
            <p:cNvSpPr/>
            <p:nvPr/>
          </p:nvSpPr>
          <p:spPr>
            <a:xfrm>
              <a:off x="2543229" y="2243095"/>
              <a:ext cx="246102" cy="437200"/>
            </a:xfrm>
            <a:custGeom>
              <a:avLst/>
              <a:gdLst/>
              <a:ahLst/>
              <a:cxnLst/>
              <a:rect l="l" t="t" r="r" b="b"/>
              <a:pathLst>
                <a:path w="8264" h="14681" extrusionOk="0">
                  <a:moveTo>
                    <a:pt x="8264" y="0"/>
                  </a:moveTo>
                  <a:lnTo>
                    <a:pt x="1" y="5048"/>
                  </a:lnTo>
                  <a:lnTo>
                    <a:pt x="1" y="14681"/>
                  </a:lnTo>
                  <a:lnTo>
                    <a:pt x="8264" y="9811"/>
                  </a:lnTo>
                  <a:lnTo>
                    <a:pt x="8264" y="0"/>
                  </a:lnTo>
                  <a:close/>
                </a:path>
              </a:pathLst>
            </a:custGeom>
            <a:solidFill>
              <a:srgbClr val="FAF1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58"/>
            <p:cNvSpPr/>
            <p:nvPr/>
          </p:nvSpPr>
          <p:spPr>
            <a:xfrm>
              <a:off x="2621256" y="2290596"/>
              <a:ext cx="90442" cy="343244"/>
            </a:xfrm>
            <a:custGeom>
              <a:avLst/>
              <a:gdLst/>
              <a:ahLst/>
              <a:cxnLst/>
              <a:rect l="l" t="t" r="r" b="b"/>
              <a:pathLst>
                <a:path w="3037" h="11526" extrusionOk="0">
                  <a:moveTo>
                    <a:pt x="3036" y="1"/>
                  </a:moveTo>
                  <a:lnTo>
                    <a:pt x="0" y="1798"/>
                  </a:lnTo>
                  <a:lnTo>
                    <a:pt x="0" y="11526"/>
                  </a:lnTo>
                  <a:lnTo>
                    <a:pt x="2870" y="9799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58"/>
            <p:cNvSpPr/>
            <p:nvPr/>
          </p:nvSpPr>
          <p:spPr>
            <a:xfrm>
              <a:off x="2530840" y="2230676"/>
              <a:ext cx="270909" cy="462037"/>
            </a:xfrm>
            <a:custGeom>
              <a:avLst/>
              <a:gdLst/>
              <a:ahLst/>
              <a:cxnLst/>
              <a:rect l="l" t="t" r="r" b="b"/>
              <a:pathLst>
                <a:path w="9097" h="15515" extrusionOk="0">
                  <a:moveTo>
                    <a:pt x="8263" y="1167"/>
                  </a:moveTo>
                  <a:lnTo>
                    <a:pt x="8263" y="9990"/>
                  </a:lnTo>
                  <a:lnTo>
                    <a:pt x="833" y="14359"/>
                  </a:lnTo>
                  <a:lnTo>
                    <a:pt x="833" y="5692"/>
                  </a:lnTo>
                  <a:lnTo>
                    <a:pt x="8263" y="1167"/>
                  </a:lnTo>
                  <a:close/>
                  <a:moveTo>
                    <a:pt x="8676" y="0"/>
                  </a:moveTo>
                  <a:cubicBezTo>
                    <a:pt x="8605" y="0"/>
                    <a:pt x="8533" y="19"/>
                    <a:pt x="8465" y="60"/>
                  </a:cubicBezTo>
                  <a:lnTo>
                    <a:pt x="202" y="5108"/>
                  </a:lnTo>
                  <a:cubicBezTo>
                    <a:pt x="83" y="5180"/>
                    <a:pt x="0" y="5311"/>
                    <a:pt x="0" y="5465"/>
                  </a:cubicBezTo>
                  <a:lnTo>
                    <a:pt x="0" y="15098"/>
                  </a:lnTo>
                  <a:cubicBezTo>
                    <a:pt x="0" y="15240"/>
                    <a:pt x="83" y="15383"/>
                    <a:pt x="214" y="15455"/>
                  </a:cubicBezTo>
                  <a:cubicBezTo>
                    <a:pt x="274" y="15491"/>
                    <a:pt x="345" y="15514"/>
                    <a:pt x="417" y="15514"/>
                  </a:cubicBezTo>
                  <a:cubicBezTo>
                    <a:pt x="488" y="15514"/>
                    <a:pt x="560" y="15491"/>
                    <a:pt x="631" y="15455"/>
                  </a:cubicBezTo>
                  <a:lnTo>
                    <a:pt x="8894" y="10585"/>
                  </a:lnTo>
                  <a:cubicBezTo>
                    <a:pt x="9025" y="10514"/>
                    <a:pt x="9096" y="10371"/>
                    <a:pt x="9096" y="10228"/>
                  </a:cubicBezTo>
                  <a:lnTo>
                    <a:pt x="9096" y="417"/>
                  </a:lnTo>
                  <a:cubicBezTo>
                    <a:pt x="9096" y="175"/>
                    <a:pt x="8894" y="0"/>
                    <a:pt x="8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58"/>
            <p:cNvSpPr/>
            <p:nvPr/>
          </p:nvSpPr>
          <p:spPr>
            <a:xfrm>
              <a:off x="2292887" y="2103391"/>
              <a:ext cx="496433" cy="290057"/>
            </a:xfrm>
            <a:custGeom>
              <a:avLst/>
              <a:gdLst/>
              <a:ahLst/>
              <a:cxnLst/>
              <a:rect l="l" t="t" r="r" b="b"/>
              <a:pathLst>
                <a:path w="16670" h="9740" extrusionOk="0">
                  <a:moveTo>
                    <a:pt x="8335" y="0"/>
                  </a:moveTo>
                  <a:lnTo>
                    <a:pt x="1" y="4763"/>
                  </a:lnTo>
                  <a:lnTo>
                    <a:pt x="8407" y="9739"/>
                  </a:lnTo>
                  <a:lnTo>
                    <a:pt x="16670" y="4691"/>
                  </a:lnTo>
                  <a:lnTo>
                    <a:pt x="8335" y="0"/>
                  </a:lnTo>
                  <a:close/>
                </a:path>
              </a:pathLst>
            </a:custGeom>
            <a:solidFill>
              <a:srgbClr val="FAF1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58"/>
            <p:cNvSpPr/>
            <p:nvPr/>
          </p:nvSpPr>
          <p:spPr>
            <a:xfrm>
              <a:off x="2377287" y="2147348"/>
              <a:ext cx="334400" cy="196816"/>
            </a:xfrm>
            <a:custGeom>
              <a:avLst/>
              <a:gdLst/>
              <a:ahLst/>
              <a:cxnLst/>
              <a:rect l="l" t="t" r="r" b="b"/>
              <a:pathLst>
                <a:path w="11229" h="6609" extrusionOk="0">
                  <a:moveTo>
                    <a:pt x="2941" y="1"/>
                  </a:moveTo>
                  <a:lnTo>
                    <a:pt x="1" y="1703"/>
                  </a:lnTo>
                  <a:lnTo>
                    <a:pt x="8192" y="6608"/>
                  </a:lnTo>
                  <a:lnTo>
                    <a:pt x="11228" y="4811"/>
                  </a:lnTo>
                  <a:lnTo>
                    <a:pt x="29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58"/>
            <p:cNvSpPr/>
            <p:nvPr/>
          </p:nvSpPr>
          <p:spPr>
            <a:xfrm>
              <a:off x="2377287" y="2147348"/>
              <a:ext cx="334400" cy="196816"/>
            </a:xfrm>
            <a:custGeom>
              <a:avLst/>
              <a:gdLst/>
              <a:ahLst/>
              <a:cxnLst/>
              <a:rect l="l" t="t" r="r" b="b"/>
              <a:pathLst>
                <a:path w="11229" h="6609" extrusionOk="0">
                  <a:moveTo>
                    <a:pt x="2941" y="1"/>
                  </a:moveTo>
                  <a:lnTo>
                    <a:pt x="1" y="1703"/>
                  </a:lnTo>
                  <a:lnTo>
                    <a:pt x="8192" y="6608"/>
                  </a:lnTo>
                  <a:lnTo>
                    <a:pt x="11228" y="4811"/>
                  </a:lnTo>
                  <a:lnTo>
                    <a:pt x="29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58"/>
            <p:cNvSpPr/>
            <p:nvPr/>
          </p:nvSpPr>
          <p:spPr>
            <a:xfrm>
              <a:off x="2278353" y="2091151"/>
              <a:ext cx="523383" cy="314715"/>
            </a:xfrm>
            <a:custGeom>
              <a:avLst/>
              <a:gdLst/>
              <a:ahLst/>
              <a:cxnLst/>
              <a:rect l="l" t="t" r="r" b="b"/>
              <a:pathLst>
                <a:path w="17575" h="10568" extrusionOk="0">
                  <a:moveTo>
                    <a:pt x="8823" y="887"/>
                  </a:moveTo>
                  <a:lnTo>
                    <a:pt x="16336" y="5114"/>
                  </a:lnTo>
                  <a:lnTo>
                    <a:pt x="8895" y="9662"/>
                  </a:lnTo>
                  <a:lnTo>
                    <a:pt x="1322" y="5186"/>
                  </a:lnTo>
                  <a:lnTo>
                    <a:pt x="8823" y="887"/>
                  </a:lnTo>
                  <a:close/>
                  <a:moveTo>
                    <a:pt x="8819" y="0"/>
                  </a:moveTo>
                  <a:cubicBezTo>
                    <a:pt x="8749" y="0"/>
                    <a:pt x="8680" y="18"/>
                    <a:pt x="8621" y="54"/>
                  </a:cubicBezTo>
                  <a:lnTo>
                    <a:pt x="287" y="4816"/>
                  </a:lnTo>
                  <a:cubicBezTo>
                    <a:pt x="1" y="4971"/>
                    <a:pt x="1" y="5376"/>
                    <a:pt x="287" y="5531"/>
                  </a:cubicBezTo>
                  <a:lnTo>
                    <a:pt x="8680" y="10508"/>
                  </a:lnTo>
                  <a:cubicBezTo>
                    <a:pt x="8752" y="10543"/>
                    <a:pt x="8823" y="10567"/>
                    <a:pt x="8895" y="10567"/>
                  </a:cubicBezTo>
                  <a:cubicBezTo>
                    <a:pt x="8966" y="10567"/>
                    <a:pt x="9050" y="10543"/>
                    <a:pt x="9109" y="10496"/>
                  </a:cubicBezTo>
                  <a:lnTo>
                    <a:pt x="17372" y="5459"/>
                  </a:lnTo>
                  <a:cubicBezTo>
                    <a:pt x="17503" y="5388"/>
                    <a:pt x="17574" y="5245"/>
                    <a:pt x="17574" y="5102"/>
                  </a:cubicBezTo>
                  <a:cubicBezTo>
                    <a:pt x="17574" y="4947"/>
                    <a:pt x="17491" y="4816"/>
                    <a:pt x="17360" y="4745"/>
                  </a:cubicBezTo>
                  <a:lnTo>
                    <a:pt x="9026" y="54"/>
                  </a:lnTo>
                  <a:cubicBezTo>
                    <a:pt x="8960" y="18"/>
                    <a:pt x="8889" y="0"/>
                    <a:pt x="88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58"/>
            <p:cNvSpPr/>
            <p:nvPr/>
          </p:nvSpPr>
          <p:spPr>
            <a:xfrm>
              <a:off x="1802507" y="2253012"/>
              <a:ext cx="250003" cy="435086"/>
            </a:xfrm>
            <a:custGeom>
              <a:avLst/>
              <a:gdLst/>
              <a:ahLst/>
              <a:cxnLst/>
              <a:rect l="l" t="t" r="r" b="b"/>
              <a:pathLst>
                <a:path w="8395" h="14610" extrusionOk="0">
                  <a:moveTo>
                    <a:pt x="1" y="1"/>
                  </a:moveTo>
                  <a:lnTo>
                    <a:pt x="1" y="9871"/>
                  </a:lnTo>
                  <a:cubicBezTo>
                    <a:pt x="1" y="9871"/>
                    <a:pt x="8264" y="14610"/>
                    <a:pt x="8393" y="14610"/>
                  </a:cubicBezTo>
                  <a:cubicBezTo>
                    <a:pt x="8394" y="14610"/>
                    <a:pt x="8394" y="14610"/>
                    <a:pt x="8394" y="14610"/>
                  </a:cubicBezTo>
                  <a:lnTo>
                    <a:pt x="8394" y="49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58"/>
            <p:cNvSpPr/>
            <p:nvPr/>
          </p:nvSpPr>
          <p:spPr>
            <a:xfrm>
              <a:off x="1789731" y="2240593"/>
              <a:ext cx="275197" cy="458850"/>
            </a:xfrm>
            <a:custGeom>
              <a:avLst/>
              <a:gdLst/>
              <a:ahLst/>
              <a:cxnLst/>
              <a:rect l="l" t="t" r="r" b="b"/>
              <a:pathLst>
                <a:path w="9241" h="15408" extrusionOk="0">
                  <a:moveTo>
                    <a:pt x="834" y="1144"/>
                  </a:moveTo>
                  <a:lnTo>
                    <a:pt x="8407" y="5621"/>
                  </a:lnTo>
                  <a:lnTo>
                    <a:pt x="8407" y="14336"/>
                  </a:lnTo>
                  <a:cubicBezTo>
                    <a:pt x="7026" y="13574"/>
                    <a:pt x="3430" y="11538"/>
                    <a:pt x="834" y="10050"/>
                  </a:cubicBezTo>
                  <a:lnTo>
                    <a:pt x="834" y="1144"/>
                  </a:lnTo>
                  <a:close/>
                  <a:moveTo>
                    <a:pt x="421" y="1"/>
                  </a:moveTo>
                  <a:cubicBezTo>
                    <a:pt x="204" y="1"/>
                    <a:pt x="1" y="175"/>
                    <a:pt x="1" y="418"/>
                  </a:cubicBezTo>
                  <a:lnTo>
                    <a:pt x="1" y="10288"/>
                  </a:lnTo>
                  <a:cubicBezTo>
                    <a:pt x="1" y="10431"/>
                    <a:pt x="84" y="10574"/>
                    <a:pt x="215" y="10645"/>
                  </a:cubicBezTo>
                  <a:cubicBezTo>
                    <a:pt x="7180" y="14646"/>
                    <a:pt x="8526" y="15408"/>
                    <a:pt x="8931" y="15408"/>
                  </a:cubicBezTo>
                  <a:cubicBezTo>
                    <a:pt x="9002" y="15408"/>
                    <a:pt x="9074" y="15372"/>
                    <a:pt x="9121" y="15324"/>
                  </a:cubicBezTo>
                  <a:cubicBezTo>
                    <a:pt x="9204" y="15241"/>
                    <a:pt x="9240" y="15134"/>
                    <a:pt x="9240" y="15027"/>
                  </a:cubicBezTo>
                  <a:lnTo>
                    <a:pt x="9240" y="5382"/>
                  </a:lnTo>
                  <a:cubicBezTo>
                    <a:pt x="9240" y="5240"/>
                    <a:pt x="9169" y="5097"/>
                    <a:pt x="9038" y="5025"/>
                  </a:cubicBezTo>
                  <a:lnTo>
                    <a:pt x="632" y="60"/>
                  </a:lnTo>
                  <a:cubicBezTo>
                    <a:pt x="565" y="19"/>
                    <a:pt x="492" y="1"/>
                    <a:pt x="421" y="1"/>
                  </a:cubicBezTo>
                  <a:close/>
                </a:path>
              </a:pathLst>
            </a:custGeom>
            <a:solidFill>
              <a:srgbClr val="2F3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58"/>
            <p:cNvSpPr/>
            <p:nvPr/>
          </p:nvSpPr>
          <p:spPr>
            <a:xfrm>
              <a:off x="2052492" y="2250898"/>
              <a:ext cx="246102" cy="436843"/>
            </a:xfrm>
            <a:custGeom>
              <a:avLst/>
              <a:gdLst/>
              <a:ahLst/>
              <a:cxnLst/>
              <a:rect l="l" t="t" r="r" b="b"/>
              <a:pathLst>
                <a:path w="8264" h="14669" extrusionOk="0">
                  <a:moveTo>
                    <a:pt x="8263" y="0"/>
                  </a:moveTo>
                  <a:lnTo>
                    <a:pt x="0" y="5036"/>
                  </a:lnTo>
                  <a:lnTo>
                    <a:pt x="0" y="14669"/>
                  </a:lnTo>
                  <a:lnTo>
                    <a:pt x="8263" y="9799"/>
                  </a:lnTo>
                  <a:lnTo>
                    <a:pt x="8263" y="0"/>
                  </a:lnTo>
                  <a:close/>
                </a:path>
              </a:pathLst>
            </a:custGeom>
            <a:solidFill>
              <a:srgbClr val="FAF1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58"/>
            <p:cNvSpPr/>
            <p:nvPr/>
          </p:nvSpPr>
          <p:spPr>
            <a:xfrm>
              <a:off x="2130489" y="2298041"/>
              <a:ext cx="90442" cy="343602"/>
            </a:xfrm>
            <a:custGeom>
              <a:avLst/>
              <a:gdLst/>
              <a:ahLst/>
              <a:cxnLst/>
              <a:rect l="l" t="t" r="r" b="b"/>
              <a:pathLst>
                <a:path w="3037" h="11538" extrusionOk="0">
                  <a:moveTo>
                    <a:pt x="3037" y="1"/>
                  </a:moveTo>
                  <a:lnTo>
                    <a:pt x="1" y="1799"/>
                  </a:lnTo>
                  <a:lnTo>
                    <a:pt x="1" y="11538"/>
                  </a:lnTo>
                  <a:lnTo>
                    <a:pt x="2870" y="9800"/>
                  </a:lnTo>
                  <a:lnTo>
                    <a:pt x="30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58"/>
            <p:cNvSpPr/>
            <p:nvPr/>
          </p:nvSpPr>
          <p:spPr>
            <a:xfrm>
              <a:off x="2040073" y="2238479"/>
              <a:ext cx="270938" cy="461679"/>
            </a:xfrm>
            <a:custGeom>
              <a:avLst/>
              <a:gdLst/>
              <a:ahLst/>
              <a:cxnLst/>
              <a:rect l="l" t="t" r="r" b="b"/>
              <a:pathLst>
                <a:path w="9098" h="15503" extrusionOk="0">
                  <a:moveTo>
                    <a:pt x="8264" y="1155"/>
                  </a:moveTo>
                  <a:lnTo>
                    <a:pt x="8264" y="9978"/>
                  </a:lnTo>
                  <a:lnTo>
                    <a:pt x="834" y="14359"/>
                  </a:lnTo>
                  <a:lnTo>
                    <a:pt x="834" y="5692"/>
                  </a:lnTo>
                  <a:lnTo>
                    <a:pt x="8264" y="1155"/>
                  </a:lnTo>
                  <a:close/>
                  <a:moveTo>
                    <a:pt x="8677" y="0"/>
                  </a:moveTo>
                  <a:cubicBezTo>
                    <a:pt x="8606" y="0"/>
                    <a:pt x="8534" y="19"/>
                    <a:pt x="8466" y="60"/>
                  </a:cubicBezTo>
                  <a:lnTo>
                    <a:pt x="203" y="5096"/>
                  </a:lnTo>
                  <a:cubicBezTo>
                    <a:pt x="72" y="5180"/>
                    <a:pt x="1" y="5311"/>
                    <a:pt x="1" y="5453"/>
                  </a:cubicBezTo>
                  <a:lnTo>
                    <a:pt x="1" y="15086"/>
                  </a:lnTo>
                  <a:cubicBezTo>
                    <a:pt x="1" y="15240"/>
                    <a:pt x="84" y="15371"/>
                    <a:pt x="215" y="15455"/>
                  </a:cubicBezTo>
                  <a:cubicBezTo>
                    <a:pt x="275" y="15490"/>
                    <a:pt x="346" y="15502"/>
                    <a:pt x="417" y="15502"/>
                  </a:cubicBezTo>
                  <a:cubicBezTo>
                    <a:pt x="489" y="15502"/>
                    <a:pt x="560" y="15490"/>
                    <a:pt x="632" y="15443"/>
                  </a:cubicBezTo>
                  <a:lnTo>
                    <a:pt x="8895" y="10573"/>
                  </a:lnTo>
                  <a:cubicBezTo>
                    <a:pt x="9026" y="10502"/>
                    <a:pt x="9097" y="10371"/>
                    <a:pt x="9097" y="10216"/>
                  </a:cubicBezTo>
                  <a:lnTo>
                    <a:pt x="9097" y="417"/>
                  </a:lnTo>
                  <a:cubicBezTo>
                    <a:pt x="9097" y="175"/>
                    <a:pt x="8894" y="0"/>
                    <a:pt x="86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58"/>
            <p:cNvSpPr/>
            <p:nvPr/>
          </p:nvSpPr>
          <p:spPr>
            <a:xfrm>
              <a:off x="1802150" y="2111194"/>
              <a:ext cx="496433" cy="289700"/>
            </a:xfrm>
            <a:custGeom>
              <a:avLst/>
              <a:gdLst/>
              <a:ahLst/>
              <a:cxnLst/>
              <a:rect l="l" t="t" r="r" b="b"/>
              <a:pathLst>
                <a:path w="16670" h="9728" extrusionOk="0">
                  <a:moveTo>
                    <a:pt x="8335" y="0"/>
                  </a:moveTo>
                  <a:lnTo>
                    <a:pt x="1" y="4763"/>
                  </a:lnTo>
                  <a:lnTo>
                    <a:pt x="8406" y="9727"/>
                  </a:lnTo>
                  <a:lnTo>
                    <a:pt x="16669" y="4691"/>
                  </a:lnTo>
                  <a:lnTo>
                    <a:pt x="8335" y="0"/>
                  </a:lnTo>
                  <a:close/>
                </a:path>
              </a:pathLst>
            </a:custGeom>
            <a:solidFill>
              <a:srgbClr val="D3D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58"/>
            <p:cNvSpPr/>
            <p:nvPr/>
          </p:nvSpPr>
          <p:spPr>
            <a:xfrm>
              <a:off x="1886550" y="2154794"/>
              <a:ext cx="334370" cy="196816"/>
            </a:xfrm>
            <a:custGeom>
              <a:avLst/>
              <a:gdLst/>
              <a:ahLst/>
              <a:cxnLst/>
              <a:rect l="l" t="t" r="r" b="b"/>
              <a:pathLst>
                <a:path w="11228" h="6609" extrusionOk="0">
                  <a:moveTo>
                    <a:pt x="2941" y="1"/>
                  </a:moveTo>
                  <a:lnTo>
                    <a:pt x="0" y="1703"/>
                  </a:lnTo>
                  <a:lnTo>
                    <a:pt x="8192" y="6609"/>
                  </a:lnTo>
                  <a:lnTo>
                    <a:pt x="11228" y="4811"/>
                  </a:lnTo>
                  <a:lnTo>
                    <a:pt x="29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58"/>
            <p:cNvSpPr/>
            <p:nvPr/>
          </p:nvSpPr>
          <p:spPr>
            <a:xfrm>
              <a:off x="1886550" y="2154794"/>
              <a:ext cx="334370" cy="196816"/>
            </a:xfrm>
            <a:custGeom>
              <a:avLst/>
              <a:gdLst/>
              <a:ahLst/>
              <a:cxnLst/>
              <a:rect l="l" t="t" r="r" b="b"/>
              <a:pathLst>
                <a:path w="11228" h="6609" extrusionOk="0">
                  <a:moveTo>
                    <a:pt x="2941" y="1"/>
                  </a:moveTo>
                  <a:lnTo>
                    <a:pt x="0" y="1703"/>
                  </a:lnTo>
                  <a:lnTo>
                    <a:pt x="8192" y="6609"/>
                  </a:lnTo>
                  <a:lnTo>
                    <a:pt x="11228" y="4811"/>
                  </a:lnTo>
                  <a:lnTo>
                    <a:pt x="29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58"/>
            <p:cNvSpPr/>
            <p:nvPr/>
          </p:nvSpPr>
          <p:spPr>
            <a:xfrm>
              <a:off x="1789731" y="2098596"/>
              <a:ext cx="523383" cy="314715"/>
            </a:xfrm>
            <a:custGeom>
              <a:avLst/>
              <a:gdLst/>
              <a:ahLst/>
              <a:cxnLst/>
              <a:rect l="l" t="t" r="r" b="b"/>
              <a:pathLst>
                <a:path w="17575" h="10568" extrusionOk="0">
                  <a:moveTo>
                    <a:pt x="8764" y="899"/>
                  </a:moveTo>
                  <a:lnTo>
                    <a:pt x="16265" y="5126"/>
                  </a:lnTo>
                  <a:lnTo>
                    <a:pt x="8823" y="9662"/>
                  </a:lnTo>
                  <a:lnTo>
                    <a:pt x="1251" y="5186"/>
                  </a:lnTo>
                  <a:lnTo>
                    <a:pt x="8764" y="899"/>
                  </a:lnTo>
                  <a:close/>
                  <a:moveTo>
                    <a:pt x="8758" y="0"/>
                  </a:moveTo>
                  <a:cubicBezTo>
                    <a:pt x="8687" y="0"/>
                    <a:pt x="8615" y="18"/>
                    <a:pt x="8550" y="54"/>
                  </a:cubicBezTo>
                  <a:lnTo>
                    <a:pt x="215" y="4817"/>
                  </a:lnTo>
                  <a:cubicBezTo>
                    <a:pt x="84" y="4888"/>
                    <a:pt x="1" y="5031"/>
                    <a:pt x="1" y="5174"/>
                  </a:cubicBezTo>
                  <a:cubicBezTo>
                    <a:pt x="1" y="5328"/>
                    <a:pt x="84" y="5459"/>
                    <a:pt x="215" y="5543"/>
                  </a:cubicBezTo>
                  <a:lnTo>
                    <a:pt x="8609" y="10508"/>
                  </a:lnTo>
                  <a:cubicBezTo>
                    <a:pt x="8681" y="10543"/>
                    <a:pt x="8752" y="10567"/>
                    <a:pt x="8823" y="10567"/>
                  </a:cubicBezTo>
                  <a:cubicBezTo>
                    <a:pt x="8907" y="10567"/>
                    <a:pt x="8978" y="10555"/>
                    <a:pt x="9050" y="10508"/>
                  </a:cubicBezTo>
                  <a:lnTo>
                    <a:pt x="17313" y="5471"/>
                  </a:lnTo>
                  <a:cubicBezTo>
                    <a:pt x="17575" y="5305"/>
                    <a:pt x="17575" y="4900"/>
                    <a:pt x="17301" y="4745"/>
                  </a:cubicBezTo>
                  <a:lnTo>
                    <a:pt x="8966" y="54"/>
                  </a:lnTo>
                  <a:cubicBezTo>
                    <a:pt x="8901" y="18"/>
                    <a:pt x="8829" y="0"/>
                    <a:pt x="8758" y="0"/>
                  </a:cubicBezTo>
                  <a:close/>
                </a:path>
              </a:pathLst>
            </a:custGeom>
            <a:solidFill>
              <a:srgbClr val="2F3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58"/>
            <p:cNvSpPr/>
            <p:nvPr/>
          </p:nvSpPr>
          <p:spPr>
            <a:xfrm>
              <a:off x="1699672" y="2591982"/>
              <a:ext cx="250360" cy="434758"/>
            </a:xfrm>
            <a:custGeom>
              <a:avLst/>
              <a:gdLst/>
              <a:ahLst/>
              <a:cxnLst/>
              <a:rect l="l" t="t" r="r" b="b"/>
              <a:pathLst>
                <a:path w="8407" h="14599" extrusionOk="0">
                  <a:moveTo>
                    <a:pt x="1" y="1"/>
                  </a:moveTo>
                  <a:lnTo>
                    <a:pt x="1" y="9871"/>
                  </a:lnTo>
                  <a:cubicBezTo>
                    <a:pt x="1" y="9871"/>
                    <a:pt x="8244" y="14599"/>
                    <a:pt x="8405" y="14599"/>
                  </a:cubicBezTo>
                  <a:cubicBezTo>
                    <a:pt x="8406" y="14599"/>
                    <a:pt x="8406" y="14598"/>
                    <a:pt x="8407" y="14598"/>
                  </a:cubicBezTo>
                  <a:lnTo>
                    <a:pt x="8407" y="496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58"/>
            <p:cNvSpPr/>
            <p:nvPr/>
          </p:nvSpPr>
          <p:spPr>
            <a:xfrm>
              <a:off x="1687283" y="2579385"/>
              <a:ext cx="275167" cy="459029"/>
            </a:xfrm>
            <a:custGeom>
              <a:avLst/>
              <a:gdLst/>
              <a:ahLst/>
              <a:cxnLst/>
              <a:rect l="l" t="t" r="r" b="b"/>
              <a:pathLst>
                <a:path w="9240" h="15414" extrusionOk="0">
                  <a:moveTo>
                    <a:pt x="833" y="1150"/>
                  </a:moveTo>
                  <a:lnTo>
                    <a:pt x="8406" y="5627"/>
                  </a:lnTo>
                  <a:lnTo>
                    <a:pt x="8406" y="14330"/>
                  </a:lnTo>
                  <a:cubicBezTo>
                    <a:pt x="7025" y="13580"/>
                    <a:pt x="3429" y="11532"/>
                    <a:pt x="833" y="10044"/>
                  </a:cubicBezTo>
                  <a:lnTo>
                    <a:pt x="833" y="1150"/>
                  </a:lnTo>
                  <a:close/>
                  <a:moveTo>
                    <a:pt x="425" y="0"/>
                  </a:moveTo>
                  <a:cubicBezTo>
                    <a:pt x="206" y="0"/>
                    <a:pt x="0" y="171"/>
                    <a:pt x="0" y="424"/>
                  </a:cubicBezTo>
                  <a:lnTo>
                    <a:pt x="0" y="10282"/>
                  </a:lnTo>
                  <a:cubicBezTo>
                    <a:pt x="0" y="10437"/>
                    <a:pt x="83" y="10580"/>
                    <a:pt x="214" y="10651"/>
                  </a:cubicBezTo>
                  <a:cubicBezTo>
                    <a:pt x="7180" y="14640"/>
                    <a:pt x="8513" y="15414"/>
                    <a:pt x="8930" y="15414"/>
                  </a:cubicBezTo>
                  <a:cubicBezTo>
                    <a:pt x="9001" y="15414"/>
                    <a:pt x="9073" y="15378"/>
                    <a:pt x="9120" y="15319"/>
                  </a:cubicBezTo>
                  <a:cubicBezTo>
                    <a:pt x="9192" y="15235"/>
                    <a:pt x="9239" y="15128"/>
                    <a:pt x="9239" y="15021"/>
                  </a:cubicBezTo>
                  <a:lnTo>
                    <a:pt x="9239" y="5389"/>
                  </a:lnTo>
                  <a:cubicBezTo>
                    <a:pt x="9239" y="5246"/>
                    <a:pt x="9156" y="5103"/>
                    <a:pt x="9037" y="5032"/>
                  </a:cubicBezTo>
                  <a:lnTo>
                    <a:pt x="631" y="55"/>
                  </a:lnTo>
                  <a:cubicBezTo>
                    <a:pt x="565" y="18"/>
                    <a:pt x="494" y="0"/>
                    <a:pt x="4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58"/>
            <p:cNvSpPr/>
            <p:nvPr/>
          </p:nvSpPr>
          <p:spPr>
            <a:xfrm>
              <a:off x="1950014" y="2589868"/>
              <a:ext cx="246102" cy="436843"/>
            </a:xfrm>
            <a:custGeom>
              <a:avLst/>
              <a:gdLst/>
              <a:ahLst/>
              <a:cxnLst/>
              <a:rect l="l" t="t" r="r" b="b"/>
              <a:pathLst>
                <a:path w="8264" h="14669" extrusionOk="0">
                  <a:moveTo>
                    <a:pt x="8264" y="1"/>
                  </a:moveTo>
                  <a:lnTo>
                    <a:pt x="1" y="5037"/>
                  </a:lnTo>
                  <a:lnTo>
                    <a:pt x="1" y="14669"/>
                  </a:lnTo>
                  <a:lnTo>
                    <a:pt x="8264" y="9799"/>
                  </a:lnTo>
                  <a:lnTo>
                    <a:pt x="8264" y="1"/>
                  </a:lnTo>
                  <a:close/>
                </a:path>
              </a:pathLst>
            </a:custGeom>
            <a:solidFill>
              <a:srgbClr val="FAF1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58"/>
            <p:cNvSpPr/>
            <p:nvPr/>
          </p:nvSpPr>
          <p:spPr>
            <a:xfrm>
              <a:off x="2027684" y="2637041"/>
              <a:ext cx="90442" cy="343602"/>
            </a:xfrm>
            <a:custGeom>
              <a:avLst/>
              <a:gdLst/>
              <a:ahLst/>
              <a:cxnLst/>
              <a:rect l="l" t="t" r="r" b="b"/>
              <a:pathLst>
                <a:path w="3037" h="11538" extrusionOk="0">
                  <a:moveTo>
                    <a:pt x="3036" y="0"/>
                  </a:moveTo>
                  <a:lnTo>
                    <a:pt x="0" y="1798"/>
                  </a:lnTo>
                  <a:lnTo>
                    <a:pt x="0" y="11537"/>
                  </a:lnTo>
                  <a:lnTo>
                    <a:pt x="2881" y="9799"/>
                  </a:lnTo>
                  <a:lnTo>
                    <a:pt x="30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58"/>
            <p:cNvSpPr/>
            <p:nvPr/>
          </p:nvSpPr>
          <p:spPr>
            <a:xfrm>
              <a:off x="1937595" y="2577240"/>
              <a:ext cx="270938" cy="461888"/>
            </a:xfrm>
            <a:custGeom>
              <a:avLst/>
              <a:gdLst/>
              <a:ahLst/>
              <a:cxnLst/>
              <a:rect l="l" t="t" r="r" b="b"/>
              <a:pathLst>
                <a:path w="9098" h="15510" extrusionOk="0">
                  <a:moveTo>
                    <a:pt x="8264" y="1163"/>
                  </a:moveTo>
                  <a:lnTo>
                    <a:pt x="8264" y="9985"/>
                  </a:lnTo>
                  <a:lnTo>
                    <a:pt x="834" y="14367"/>
                  </a:lnTo>
                  <a:lnTo>
                    <a:pt x="834" y="5699"/>
                  </a:lnTo>
                  <a:lnTo>
                    <a:pt x="8264" y="1163"/>
                  </a:lnTo>
                  <a:close/>
                  <a:moveTo>
                    <a:pt x="8685" y="1"/>
                  </a:moveTo>
                  <a:cubicBezTo>
                    <a:pt x="8612" y="1"/>
                    <a:pt x="8536" y="22"/>
                    <a:pt x="8466" y="67"/>
                  </a:cubicBezTo>
                  <a:lnTo>
                    <a:pt x="203" y="5104"/>
                  </a:lnTo>
                  <a:cubicBezTo>
                    <a:pt x="72" y="5187"/>
                    <a:pt x="1" y="5318"/>
                    <a:pt x="1" y="5461"/>
                  </a:cubicBezTo>
                  <a:lnTo>
                    <a:pt x="1" y="15093"/>
                  </a:lnTo>
                  <a:cubicBezTo>
                    <a:pt x="1" y="15319"/>
                    <a:pt x="179" y="15510"/>
                    <a:pt x="418" y="15510"/>
                  </a:cubicBezTo>
                  <a:cubicBezTo>
                    <a:pt x="489" y="15510"/>
                    <a:pt x="560" y="15486"/>
                    <a:pt x="632" y="15450"/>
                  </a:cubicBezTo>
                  <a:lnTo>
                    <a:pt x="8895" y="10581"/>
                  </a:lnTo>
                  <a:cubicBezTo>
                    <a:pt x="9014" y="10509"/>
                    <a:pt x="9097" y="10366"/>
                    <a:pt x="9097" y="10223"/>
                  </a:cubicBezTo>
                  <a:lnTo>
                    <a:pt x="9097" y="425"/>
                  </a:lnTo>
                  <a:cubicBezTo>
                    <a:pt x="9097" y="176"/>
                    <a:pt x="8899" y="1"/>
                    <a:pt x="86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58"/>
            <p:cNvSpPr/>
            <p:nvPr/>
          </p:nvSpPr>
          <p:spPr>
            <a:xfrm>
              <a:off x="1699672" y="2450164"/>
              <a:ext cx="496433" cy="289700"/>
            </a:xfrm>
            <a:custGeom>
              <a:avLst/>
              <a:gdLst/>
              <a:ahLst/>
              <a:cxnLst/>
              <a:rect l="l" t="t" r="r" b="b"/>
              <a:pathLst>
                <a:path w="16670" h="9728" extrusionOk="0">
                  <a:moveTo>
                    <a:pt x="8335" y="0"/>
                  </a:moveTo>
                  <a:lnTo>
                    <a:pt x="1" y="4763"/>
                  </a:lnTo>
                  <a:lnTo>
                    <a:pt x="8407" y="9728"/>
                  </a:lnTo>
                  <a:lnTo>
                    <a:pt x="16670" y="4692"/>
                  </a:lnTo>
                  <a:lnTo>
                    <a:pt x="8335" y="0"/>
                  </a:lnTo>
                  <a:close/>
                </a:path>
              </a:pathLst>
            </a:custGeom>
            <a:solidFill>
              <a:srgbClr val="FAF1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58"/>
            <p:cNvSpPr/>
            <p:nvPr/>
          </p:nvSpPr>
          <p:spPr>
            <a:xfrm>
              <a:off x="1783715" y="2493764"/>
              <a:ext cx="334400" cy="196816"/>
            </a:xfrm>
            <a:custGeom>
              <a:avLst/>
              <a:gdLst/>
              <a:ahLst/>
              <a:cxnLst/>
              <a:rect l="l" t="t" r="r" b="b"/>
              <a:pathLst>
                <a:path w="11229" h="6609" extrusionOk="0">
                  <a:moveTo>
                    <a:pt x="2941" y="1"/>
                  </a:moveTo>
                  <a:lnTo>
                    <a:pt x="1" y="1704"/>
                  </a:lnTo>
                  <a:lnTo>
                    <a:pt x="8192" y="6609"/>
                  </a:lnTo>
                  <a:lnTo>
                    <a:pt x="11228" y="4811"/>
                  </a:lnTo>
                  <a:lnTo>
                    <a:pt x="29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58"/>
            <p:cNvSpPr/>
            <p:nvPr/>
          </p:nvSpPr>
          <p:spPr>
            <a:xfrm>
              <a:off x="1783715" y="2493764"/>
              <a:ext cx="334400" cy="196816"/>
            </a:xfrm>
            <a:custGeom>
              <a:avLst/>
              <a:gdLst/>
              <a:ahLst/>
              <a:cxnLst/>
              <a:rect l="l" t="t" r="r" b="b"/>
              <a:pathLst>
                <a:path w="11229" h="6609" extrusionOk="0">
                  <a:moveTo>
                    <a:pt x="2941" y="1"/>
                  </a:moveTo>
                  <a:lnTo>
                    <a:pt x="1" y="1704"/>
                  </a:lnTo>
                  <a:lnTo>
                    <a:pt x="8192" y="6609"/>
                  </a:lnTo>
                  <a:lnTo>
                    <a:pt x="11228" y="4811"/>
                  </a:lnTo>
                  <a:lnTo>
                    <a:pt x="29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58"/>
            <p:cNvSpPr/>
            <p:nvPr/>
          </p:nvSpPr>
          <p:spPr>
            <a:xfrm>
              <a:off x="1687283" y="2437566"/>
              <a:ext cx="523354" cy="314715"/>
            </a:xfrm>
            <a:custGeom>
              <a:avLst/>
              <a:gdLst/>
              <a:ahLst/>
              <a:cxnLst/>
              <a:rect l="l" t="t" r="r" b="b"/>
              <a:pathLst>
                <a:path w="17574" h="10568" extrusionOk="0">
                  <a:moveTo>
                    <a:pt x="8751" y="900"/>
                  </a:moveTo>
                  <a:lnTo>
                    <a:pt x="16264" y="5126"/>
                  </a:lnTo>
                  <a:lnTo>
                    <a:pt x="8823" y="9663"/>
                  </a:lnTo>
                  <a:lnTo>
                    <a:pt x="1238" y="5186"/>
                  </a:lnTo>
                  <a:lnTo>
                    <a:pt x="8751" y="900"/>
                  </a:lnTo>
                  <a:close/>
                  <a:moveTo>
                    <a:pt x="8747" y="1"/>
                  </a:moveTo>
                  <a:cubicBezTo>
                    <a:pt x="8677" y="1"/>
                    <a:pt x="8608" y="19"/>
                    <a:pt x="8549" y="54"/>
                  </a:cubicBezTo>
                  <a:lnTo>
                    <a:pt x="214" y="4817"/>
                  </a:lnTo>
                  <a:cubicBezTo>
                    <a:pt x="83" y="4888"/>
                    <a:pt x="0" y="5031"/>
                    <a:pt x="0" y="5174"/>
                  </a:cubicBezTo>
                  <a:cubicBezTo>
                    <a:pt x="0" y="5329"/>
                    <a:pt x="71" y="5460"/>
                    <a:pt x="202" y="5543"/>
                  </a:cubicBezTo>
                  <a:lnTo>
                    <a:pt x="8608" y="10508"/>
                  </a:lnTo>
                  <a:cubicBezTo>
                    <a:pt x="8668" y="10544"/>
                    <a:pt x="8739" y="10568"/>
                    <a:pt x="8823" y="10568"/>
                  </a:cubicBezTo>
                  <a:cubicBezTo>
                    <a:pt x="8894" y="10568"/>
                    <a:pt x="8977" y="10544"/>
                    <a:pt x="9037" y="10508"/>
                  </a:cubicBezTo>
                  <a:lnTo>
                    <a:pt x="17300" y="5472"/>
                  </a:lnTo>
                  <a:cubicBezTo>
                    <a:pt x="17574" y="5305"/>
                    <a:pt x="17562" y="4900"/>
                    <a:pt x="17288" y="4745"/>
                  </a:cubicBezTo>
                  <a:lnTo>
                    <a:pt x="8954" y="54"/>
                  </a:lnTo>
                  <a:cubicBezTo>
                    <a:pt x="8888" y="19"/>
                    <a:pt x="8817" y="1"/>
                    <a:pt x="87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58"/>
            <p:cNvSpPr/>
            <p:nvPr/>
          </p:nvSpPr>
          <p:spPr>
            <a:xfrm>
              <a:off x="1275229" y="1495973"/>
              <a:ext cx="1894842" cy="1118358"/>
            </a:xfrm>
            <a:custGeom>
              <a:avLst/>
              <a:gdLst/>
              <a:ahLst/>
              <a:cxnLst/>
              <a:rect l="l" t="t" r="r" b="b"/>
              <a:pathLst>
                <a:path w="63628" h="37554" extrusionOk="0">
                  <a:moveTo>
                    <a:pt x="42304" y="1"/>
                  </a:moveTo>
                  <a:lnTo>
                    <a:pt x="1" y="25087"/>
                  </a:lnTo>
                  <a:lnTo>
                    <a:pt x="21254" y="37553"/>
                  </a:lnTo>
                  <a:lnTo>
                    <a:pt x="63628" y="12467"/>
                  </a:lnTo>
                  <a:lnTo>
                    <a:pt x="42304" y="1"/>
                  </a:lnTo>
                  <a:close/>
                </a:path>
              </a:pathLst>
            </a:custGeom>
            <a:solidFill>
              <a:srgbClr val="F3D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58"/>
            <p:cNvSpPr/>
            <p:nvPr/>
          </p:nvSpPr>
          <p:spPr>
            <a:xfrm>
              <a:off x="1260696" y="1483495"/>
              <a:ext cx="1921793" cy="1143224"/>
            </a:xfrm>
            <a:custGeom>
              <a:avLst/>
              <a:gdLst/>
              <a:ahLst/>
              <a:cxnLst/>
              <a:rect l="l" t="t" r="r" b="b"/>
              <a:pathLst>
                <a:path w="64533" h="38389" extrusionOk="0">
                  <a:moveTo>
                    <a:pt x="42792" y="908"/>
                  </a:moveTo>
                  <a:lnTo>
                    <a:pt x="63294" y="12898"/>
                  </a:lnTo>
                  <a:lnTo>
                    <a:pt x="21742" y="37484"/>
                  </a:lnTo>
                  <a:lnTo>
                    <a:pt x="1311" y="25494"/>
                  </a:lnTo>
                  <a:lnTo>
                    <a:pt x="42792" y="908"/>
                  </a:lnTo>
                  <a:close/>
                  <a:moveTo>
                    <a:pt x="42786" y="0"/>
                  </a:moveTo>
                  <a:cubicBezTo>
                    <a:pt x="42714" y="0"/>
                    <a:pt x="42643" y="21"/>
                    <a:pt x="42578" y="63"/>
                  </a:cubicBezTo>
                  <a:lnTo>
                    <a:pt x="275" y="25137"/>
                  </a:lnTo>
                  <a:cubicBezTo>
                    <a:pt x="1" y="25304"/>
                    <a:pt x="1" y="25697"/>
                    <a:pt x="275" y="25863"/>
                  </a:cubicBezTo>
                  <a:lnTo>
                    <a:pt x="21539" y="38329"/>
                  </a:lnTo>
                  <a:cubicBezTo>
                    <a:pt x="21599" y="38365"/>
                    <a:pt x="21670" y="38389"/>
                    <a:pt x="21742" y="38389"/>
                  </a:cubicBezTo>
                  <a:cubicBezTo>
                    <a:pt x="21825" y="38377"/>
                    <a:pt x="21896" y="38365"/>
                    <a:pt x="21956" y="38329"/>
                  </a:cubicBezTo>
                  <a:lnTo>
                    <a:pt x="64330" y="13255"/>
                  </a:lnTo>
                  <a:cubicBezTo>
                    <a:pt x="64449" y="13171"/>
                    <a:pt x="64533" y="13040"/>
                    <a:pt x="64533" y="12886"/>
                  </a:cubicBezTo>
                  <a:cubicBezTo>
                    <a:pt x="64533" y="12743"/>
                    <a:pt x="64449" y="12600"/>
                    <a:pt x="64330" y="12528"/>
                  </a:cubicBezTo>
                  <a:lnTo>
                    <a:pt x="42994" y="63"/>
                  </a:lnTo>
                  <a:cubicBezTo>
                    <a:pt x="42929" y="21"/>
                    <a:pt x="42857" y="0"/>
                    <a:pt x="42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58"/>
            <p:cNvSpPr/>
            <p:nvPr/>
          </p:nvSpPr>
          <p:spPr>
            <a:xfrm>
              <a:off x="2417700" y="1556965"/>
              <a:ext cx="250360" cy="435086"/>
            </a:xfrm>
            <a:custGeom>
              <a:avLst/>
              <a:gdLst/>
              <a:ahLst/>
              <a:cxnLst/>
              <a:rect l="l" t="t" r="r" b="b"/>
              <a:pathLst>
                <a:path w="8407" h="14610" extrusionOk="0">
                  <a:moveTo>
                    <a:pt x="1" y="1"/>
                  </a:moveTo>
                  <a:lnTo>
                    <a:pt x="1" y="9871"/>
                  </a:lnTo>
                  <a:cubicBezTo>
                    <a:pt x="1" y="9871"/>
                    <a:pt x="8277" y="14610"/>
                    <a:pt x="8405" y="14610"/>
                  </a:cubicBezTo>
                  <a:cubicBezTo>
                    <a:pt x="8406" y="14610"/>
                    <a:pt x="8406" y="14610"/>
                    <a:pt x="8407" y="14610"/>
                  </a:cubicBezTo>
                  <a:lnTo>
                    <a:pt x="8407" y="49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58"/>
            <p:cNvSpPr/>
            <p:nvPr/>
          </p:nvSpPr>
          <p:spPr>
            <a:xfrm>
              <a:off x="2405311" y="1544547"/>
              <a:ext cx="275167" cy="458850"/>
            </a:xfrm>
            <a:custGeom>
              <a:avLst/>
              <a:gdLst/>
              <a:ahLst/>
              <a:cxnLst/>
              <a:rect l="l" t="t" r="r" b="b"/>
              <a:pathLst>
                <a:path w="9240" h="15408" extrusionOk="0">
                  <a:moveTo>
                    <a:pt x="834" y="1144"/>
                  </a:moveTo>
                  <a:lnTo>
                    <a:pt x="8406" y="5633"/>
                  </a:lnTo>
                  <a:lnTo>
                    <a:pt x="8406" y="14336"/>
                  </a:lnTo>
                  <a:cubicBezTo>
                    <a:pt x="7025" y="13574"/>
                    <a:pt x="3429" y="11538"/>
                    <a:pt x="834" y="10050"/>
                  </a:cubicBezTo>
                  <a:lnTo>
                    <a:pt x="834" y="1144"/>
                  </a:lnTo>
                  <a:close/>
                  <a:moveTo>
                    <a:pt x="420" y="1"/>
                  </a:moveTo>
                  <a:cubicBezTo>
                    <a:pt x="203" y="1"/>
                    <a:pt x="0" y="175"/>
                    <a:pt x="0" y="418"/>
                  </a:cubicBezTo>
                  <a:lnTo>
                    <a:pt x="0" y="10288"/>
                  </a:lnTo>
                  <a:cubicBezTo>
                    <a:pt x="0" y="10431"/>
                    <a:pt x="84" y="10574"/>
                    <a:pt x="215" y="10645"/>
                  </a:cubicBezTo>
                  <a:cubicBezTo>
                    <a:pt x="7180" y="14646"/>
                    <a:pt x="8525" y="15408"/>
                    <a:pt x="8930" y="15408"/>
                  </a:cubicBezTo>
                  <a:cubicBezTo>
                    <a:pt x="9001" y="15408"/>
                    <a:pt x="9073" y="15384"/>
                    <a:pt x="9120" y="15324"/>
                  </a:cubicBezTo>
                  <a:cubicBezTo>
                    <a:pt x="9192" y="15241"/>
                    <a:pt x="9239" y="15134"/>
                    <a:pt x="9239" y="15027"/>
                  </a:cubicBezTo>
                  <a:lnTo>
                    <a:pt x="9239" y="5383"/>
                  </a:lnTo>
                  <a:cubicBezTo>
                    <a:pt x="9239" y="5240"/>
                    <a:pt x="9156" y="5109"/>
                    <a:pt x="9037" y="5025"/>
                  </a:cubicBezTo>
                  <a:lnTo>
                    <a:pt x="631" y="60"/>
                  </a:lnTo>
                  <a:cubicBezTo>
                    <a:pt x="564" y="19"/>
                    <a:pt x="491" y="1"/>
                    <a:pt x="4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58"/>
            <p:cNvSpPr/>
            <p:nvPr/>
          </p:nvSpPr>
          <p:spPr>
            <a:xfrm>
              <a:off x="2668042" y="1554851"/>
              <a:ext cx="246102" cy="436843"/>
            </a:xfrm>
            <a:custGeom>
              <a:avLst/>
              <a:gdLst/>
              <a:ahLst/>
              <a:cxnLst/>
              <a:rect l="l" t="t" r="r" b="b"/>
              <a:pathLst>
                <a:path w="8264" h="14669" extrusionOk="0">
                  <a:moveTo>
                    <a:pt x="8264" y="0"/>
                  </a:moveTo>
                  <a:lnTo>
                    <a:pt x="1" y="5048"/>
                  </a:lnTo>
                  <a:lnTo>
                    <a:pt x="1" y="14669"/>
                  </a:lnTo>
                  <a:lnTo>
                    <a:pt x="8264" y="9811"/>
                  </a:lnTo>
                  <a:lnTo>
                    <a:pt x="8264" y="0"/>
                  </a:lnTo>
                  <a:close/>
                </a:path>
              </a:pathLst>
            </a:custGeom>
            <a:solidFill>
              <a:srgbClr val="FAF1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58"/>
            <p:cNvSpPr/>
            <p:nvPr/>
          </p:nvSpPr>
          <p:spPr>
            <a:xfrm>
              <a:off x="2745712" y="1601995"/>
              <a:ext cx="90442" cy="343602"/>
            </a:xfrm>
            <a:custGeom>
              <a:avLst/>
              <a:gdLst/>
              <a:ahLst/>
              <a:cxnLst/>
              <a:rect l="l" t="t" r="r" b="b"/>
              <a:pathLst>
                <a:path w="3037" h="11538" extrusionOk="0">
                  <a:moveTo>
                    <a:pt x="3036" y="1"/>
                  </a:moveTo>
                  <a:lnTo>
                    <a:pt x="0" y="1799"/>
                  </a:lnTo>
                  <a:lnTo>
                    <a:pt x="0" y="11538"/>
                  </a:lnTo>
                  <a:lnTo>
                    <a:pt x="2882" y="9800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58"/>
            <p:cNvSpPr/>
            <p:nvPr/>
          </p:nvSpPr>
          <p:spPr>
            <a:xfrm>
              <a:off x="2655653" y="1542641"/>
              <a:ext cx="270909" cy="461471"/>
            </a:xfrm>
            <a:custGeom>
              <a:avLst/>
              <a:gdLst/>
              <a:ahLst/>
              <a:cxnLst/>
              <a:rect l="l" t="t" r="r" b="b"/>
              <a:pathLst>
                <a:path w="9097" h="15496" extrusionOk="0">
                  <a:moveTo>
                    <a:pt x="8263" y="1148"/>
                  </a:moveTo>
                  <a:lnTo>
                    <a:pt x="8263" y="9971"/>
                  </a:lnTo>
                  <a:lnTo>
                    <a:pt x="833" y="14352"/>
                  </a:lnTo>
                  <a:lnTo>
                    <a:pt x="833" y="5685"/>
                  </a:lnTo>
                  <a:lnTo>
                    <a:pt x="8263" y="1148"/>
                  </a:lnTo>
                  <a:close/>
                  <a:moveTo>
                    <a:pt x="8678" y="1"/>
                  </a:moveTo>
                  <a:cubicBezTo>
                    <a:pt x="8602" y="1"/>
                    <a:pt x="8527" y="22"/>
                    <a:pt x="8465" y="65"/>
                  </a:cubicBezTo>
                  <a:lnTo>
                    <a:pt x="202" y="5101"/>
                  </a:lnTo>
                  <a:cubicBezTo>
                    <a:pt x="71" y="5173"/>
                    <a:pt x="0" y="5304"/>
                    <a:pt x="0" y="5458"/>
                  </a:cubicBezTo>
                  <a:lnTo>
                    <a:pt x="0" y="15079"/>
                  </a:lnTo>
                  <a:cubicBezTo>
                    <a:pt x="0" y="15317"/>
                    <a:pt x="179" y="15495"/>
                    <a:pt x="417" y="15495"/>
                  </a:cubicBezTo>
                  <a:cubicBezTo>
                    <a:pt x="488" y="15495"/>
                    <a:pt x="560" y="15484"/>
                    <a:pt x="631" y="15448"/>
                  </a:cubicBezTo>
                  <a:lnTo>
                    <a:pt x="8894" y="10578"/>
                  </a:lnTo>
                  <a:cubicBezTo>
                    <a:pt x="9013" y="10507"/>
                    <a:pt x="9096" y="10364"/>
                    <a:pt x="9096" y="10221"/>
                  </a:cubicBezTo>
                  <a:lnTo>
                    <a:pt x="9096" y="410"/>
                  </a:lnTo>
                  <a:cubicBezTo>
                    <a:pt x="9096" y="267"/>
                    <a:pt x="9013" y="124"/>
                    <a:pt x="8882" y="53"/>
                  </a:cubicBezTo>
                  <a:cubicBezTo>
                    <a:pt x="8819" y="19"/>
                    <a:pt x="8748" y="1"/>
                    <a:pt x="86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8"/>
            <p:cNvSpPr/>
            <p:nvPr/>
          </p:nvSpPr>
          <p:spPr>
            <a:xfrm>
              <a:off x="2417700" y="1415147"/>
              <a:ext cx="496433" cy="290057"/>
            </a:xfrm>
            <a:custGeom>
              <a:avLst/>
              <a:gdLst/>
              <a:ahLst/>
              <a:cxnLst/>
              <a:rect l="l" t="t" r="r" b="b"/>
              <a:pathLst>
                <a:path w="16670" h="9740" extrusionOk="0">
                  <a:moveTo>
                    <a:pt x="8335" y="0"/>
                  </a:moveTo>
                  <a:lnTo>
                    <a:pt x="1" y="4763"/>
                  </a:lnTo>
                  <a:lnTo>
                    <a:pt x="8407" y="9739"/>
                  </a:lnTo>
                  <a:lnTo>
                    <a:pt x="16670" y="4691"/>
                  </a:lnTo>
                  <a:lnTo>
                    <a:pt x="8335" y="0"/>
                  </a:lnTo>
                  <a:close/>
                </a:path>
              </a:pathLst>
            </a:custGeom>
            <a:solidFill>
              <a:srgbClr val="FAF1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58"/>
            <p:cNvSpPr/>
            <p:nvPr/>
          </p:nvSpPr>
          <p:spPr>
            <a:xfrm>
              <a:off x="2501743" y="1459104"/>
              <a:ext cx="334400" cy="196459"/>
            </a:xfrm>
            <a:custGeom>
              <a:avLst/>
              <a:gdLst/>
              <a:ahLst/>
              <a:cxnLst/>
              <a:rect l="l" t="t" r="r" b="b"/>
              <a:pathLst>
                <a:path w="11229" h="6597" extrusionOk="0">
                  <a:moveTo>
                    <a:pt x="2942" y="1"/>
                  </a:moveTo>
                  <a:lnTo>
                    <a:pt x="1" y="1703"/>
                  </a:lnTo>
                  <a:lnTo>
                    <a:pt x="8192" y="6597"/>
                  </a:lnTo>
                  <a:lnTo>
                    <a:pt x="11228" y="4799"/>
                  </a:lnTo>
                  <a:lnTo>
                    <a:pt x="29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58"/>
            <p:cNvSpPr/>
            <p:nvPr/>
          </p:nvSpPr>
          <p:spPr>
            <a:xfrm>
              <a:off x="2501743" y="1459104"/>
              <a:ext cx="334400" cy="196459"/>
            </a:xfrm>
            <a:custGeom>
              <a:avLst/>
              <a:gdLst/>
              <a:ahLst/>
              <a:cxnLst/>
              <a:rect l="l" t="t" r="r" b="b"/>
              <a:pathLst>
                <a:path w="11229" h="6597" extrusionOk="0">
                  <a:moveTo>
                    <a:pt x="2942" y="1"/>
                  </a:moveTo>
                  <a:lnTo>
                    <a:pt x="1" y="1703"/>
                  </a:lnTo>
                  <a:lnTo>
                    <a:pt x="8192" y="6597"/>
                  </a:lnTo>
                  <a:lnTo>
                    <a:pt x="11228" y="4799"/>
                  </a:lnTo>
                  <a:lnTo>
                    <a:pt x="29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8"/>
            <p:cNvSpPr/>
            <p:nvPr/>
          </p:nvSpPr>
          <p:spPr>
            <a:xfrm>
              <a:off x="2403167" y="1402550"/>
              <a:ext cx="525498" cy="314715"/>
            </a:xfrm>
            <a:custGeom>
              <a:avLst/>
              <a:gdLst/>
              <a:ahLst/>
              <a:cxnLst/>
              <a:rect l="l" t="t" r="r" b="b"/>
              <a:pathLst>
                <a:path w="17646" h="10568" extrusionOk="0">
                  <a:moveTo>
                    <a:pt x="8823" y="899"/>
                  </a:moveTo>
                  <a:lnTo>
                    <a:pt x="16324" y="5126"/>
                  </a:lnTo>
                  <a:lnTo>
                    <a:pt x="8883" y="9662"/>
                  </a:lnTo>
                  <a:lnTo>
                    <a:pt x="1322" y="5186"/>
                  </a:lnTo>
                  <a:lnTo>
                    <a:pt x="8823" y="899"/>
                  </a:lnTo>
                  <a:close/>
                  <a:moveTo>
                    <a:pt x="8817" y="1"/>
                  </a:moveTo>
                  <a:cubicBezTo>
                    <a:pt x="8746" y="1"/>
                    <a:pt x="8674" y="18"/>
                    <a:pt x="8609" y="54"/>
                  </a:cubicBezTo>
                  <a:lnTo>
                    <a:pt x="275" y="4817"/>
                  </a:lnTo>
                  <a:cubicBezTo>
                    <a:pt x="1" y="4983"/>
                    <a:pt x="1" y="5376"/>
                    <a:pt x="275" y="5543"/>
                  </a:cubicBezTo>
                  <a:lnTo>
                    <a:pt x="8680" y="10508"/>
                  </a:lnTo>
                  <a:cubicBezTo>
                    <a:pt x="8740" y="10543"/>
                    <a:pt x="8823" y="10567"/>
                    <a:pt x="8895" y="10567"/>
                  </a:cubicBezTo>
                  <a:cubicBezTo>
                    <a:pt x="8966" y="10567"/>
                    <a:pt x="9038" y="10543"/>
                    <a:pt x="9109" y="10508"/>
                  </a:cubicBezTo>
                  <a:lnTo>
                    <a:pt x="17372" y="5460"/>
                  </a:lnTo>
                  <a:cubicBezTo>
                    <a:pt x="17646" y="5293"/>
                    <a:pt x="17634" y="4900"/>
                    <a:pt x="17360" y="4745"/>
                  </a:cubicBezTo>
                  <a:lnTo>
                    <a:pt x="9026" y="54"/>
                  </a:lnTo>
                  <a:cubicBezTo>
                    <a:pt x="8960" y="18"/>
                    <a:pt x="8889" y="1"/>
                    <a:pt x="88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58"/>
            <p:cNvSpPr/>
            <p:nvPr/>
          </p:nvSpPr>
          <p:spPr>
            <a:xfrm>
              <a:off x="1987241" y="1942751"/>
              <a:ext cx="250003" cy="435086"/>
            </a:xfrm>
            <a:custGeom>
              <a:avLst/>
              <a:gdLst/>
              <a:ahLst/>
              <a:cxnLst/>
              <a:rect l="l" t="t" r="r" b="b"/>
              <a:pathLst>
                <a:path w="8395" h="14610" extrusionOk="0">
                  <a:moveTo>
                    <a:pt x="1" y="1"/>
                  </a:moveTo>
                  <a:lnTo>
                    <a:pt x="1" y="9871"/>
                  </a:lnTo>
                  <a:cubicBezTo>
                    <a:pt x="1" y="9871"/>
                    <a:pt x="8265" y="14610"/>
                    <a:pt x="8393" y="14610"/>
                  </a:cubicBezTo>
                  <a:cubicBezTo>
                    <a:pt x="8394" y="14610"/>
                    <a:pt x="8394" y="14610"/>
                    <a:pt x="8395" y="14610"/>
                  </a:cubicBezTo>
                  <a:lnTo>
                    <a:pt x="8395" y="496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58"/>
            <p:cNvSpPr/>
            <p:nvPr/>
          </p:nvSpPr>
          <p:spPr>
            <a:xfrm>
              <a:off x="1974495" y="1930154"/>
              <a:ext cx="275167" cy="459029"/>
            </a:xfrm>
            <a:custGeom>
              <a:avLst/>
              <a:gdLst/>
              <a:ahLst/>
              <a:cxnLst/>
              <a:rect l="l" t="t" r="r" b="b"/>
              <a:pathLst>
                <a:path w="9240" h="15414" extrusionOk="0">
                  <a:moveTo>
                    <a:pt x="834" y="1150"/>
                  </a:moveTo>
                  <a:lnTo>
                    <a:pt x="8406" y="5627"/>
                  </a:lnTo>
                  <a:lnTo>
                    <a:pt x="8406" y="14342"/>
                  </a:lnTo>
                  <a:cubicBezTo>
                    <a:pt x="7025" y="13580"/>
                    <a:pt x="3441" y="11544"/>
                    <a:pt x="834" y="10056"/>
                  </a:cubicBezTo>
                  <a:lnTo>
                    <a:pt x="834" y="1150"/>
                  </a:lnTo>
                  <a:close/>
                  <a:moveTo>
                    <a:pt x="423" y="1"/>
                  </a:moveTo>
                  <a:cubicBezTo>
                    <a:pt x="351" y="1"/>
                    <a:pt x="280" y="19"/>
                    <a:pt x="214" y="55"/>
                  </a:cubicBezTo>
                  <a:cubicBezTo>
                    <a:pt x="83" y="138"/>
                    <a:pt x="0" y="269"/>
                    <a:pt x="12" y="424"/>
                  </a:cubicBezTo>
                  <a:lnTo>
                    <a:pt x="12" y="10294"/>
                  </a:lnTo>
                  <a:cubicBezTo>
                    <a:pt x="12" y="10437"/>
                    <a:pt x="83" y="10580"/>
                    <a:pt x="214" y="10651"/>
                  </a:cubicBezTo>
                  <a:cubicBezTo>
                    <a:pt x="7191" y="14652"/>
                    <a:pt x="8525" y="15414"/>
                    <a:pt x="8930" y="15414"/>
                  </a:cubicBezTo>
                  <a:cubicBezTo>
                    <a:pt x="9001" y="15414"/>
                    <a:pt x="9073" y="15378"/>
                    <a:pt x="9120" y="15330"/>
                  </a:cubicBezTo>
                  <a:cubicBezTo>
                    <a:pt x="9204" y="15247"/>
                    <a:pt x="9239" y="15140"/>
                    <a:pt x="9239" y="15033"/>
                  </a:cubicBezTo>
                  <a:lnTo>
                    <a:pt x="9239" y="5389"/>
                  </a:lnTo>
                  <a:cubicBezTo>
                    <a:pt x="9239" y="5246"/>
                    <a:pt x="9168" y="5103"/>
                    <a:pt x="9037" y="5031"/>
                  </a:cubicBezTo>
                  <a:lnTo>
                    <a:pt x="631" y="55"/>
                  </a:lnTo>
                  <a:cubicBezTo>
                    <a:pt x="566" y="19"/>
                    <a:pt x="494" y="1"/>
                    <a:pt x="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58"/>
            <p:cNvSpPr/>
            <p:nvPr/>
          </p:nvSpPr>
          <p:spPr>
            <a:xfrm>
              <a:off x="2237225" y="1940637"/>
              <a:ext cx="246102" cy="436843"/>
            </a:xfrm>
            <a:custGeom>
              <a:avLst/>
              <a:gdLst/>
              <a:ahLst/>
              <a:cxnLst/>
              <a:rect l="l" t="t" r="r" b="b"/>
              <a:pathLst>
                <a:path w="8264" h="14669" extrusionOk="0">
                  <a:moveTo>
                    <a:pt x="8264" y="0"/>
                  </a:moveTo>
                  <a:lnTo>
                    <a:pt x="1" y="5037"/>
                  </a:lnTo>
                  <a:lnTo>
                    <a:pt x="1" y="14669"/>
                  </a:lnTo>
                  <a:lnTo>
                    <a:pt x="8264" y="9799"/>
                  </a:lnTo>
                  <a:lnTo>
                    <a:pt x="8264" y="0"/>
                  </a:lnTo>
                  <a:close/>
                </a:path>
              </a:pathLst>
            </a:custGeom>
            <a:solidFill>
              <a:srgbClr val="FAF1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58"/>
            <p:cNvSpPr/>
            <p:nvPr/>
          </p:nvSpPr>
          <p:spPr>
            <a:xfrm>
              <a:off x="2315252" y="1987781"/>
              <a:ext cx="90442" cy="343602"/>
            </a:xfrm>
            <a:custGeom>
              <a:avLst/>
              <a:gdLst/>
              <a:ahLst/>
              <a:cxnLst/>
              <a:rect l="l" t="t" r="r" b="b"/>
              <a:pathLst>
                <a:path w="3037" h="11538" extrusionOk="0">
                  <a:moveTo>
                    <a:pt x="3036" y="1"/>
                  </a:moveTo>
                  <a:lnTo>
                    <a:pt x="0" y="1799"/>
                  </a:lnTo>
                  <a:lnTo>
                    <a:pt x="0" y="11538"/>
                  </a:lnTo>
                  <a:lnTo>
                    <a:pt x="2869" y="9811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58"/>
            <p:cNvSpPr/>
            <p:nvPr/>
          </p:nvSpPr>
          <p:spPr>
            <a:xfrm>
              <a:off x="2224807" y="1928218"/>
              <a:ext cx="270938" cy="461679"/>
            </a:xfrm>
            <a:custGeom>
              <a:avLst/>
              <a:gdLst/>
              <a:ahLst/>
              <a:cxnLst/>
              <a:rect l="l" t="t" r="r" b="b"/>
              <a:pathLst>
                <a:path w="9098" h="15503" extrusionOk="0">
                  <a:moveTo>
                    <a:pt x="8264" y="1155"/>
                  </a:moveTo>
                  <a:lnTo>
                    <a:pt x="8264" y="9978"/>
                  </a:lnTo>
                  <a:lnTo>
                    <a:pt x="834" y="14359"/>
                  </a:lnTo>
                  <a:lnTo>
                    <a:pt x="834" y="5692"/>
                  </a:lnTo>
                  <a:lnTo>
                    <a:pt x="8264" y="1155"/>
                  </a:lnTo>
                  <a:close/>
                  <a:moveTo>
                    <a:pt x="8677" y="0"/>
                  </a:moveTo>
                  <a:cubicBezTo>
                    <a:pt x="8606" y="0"/>
                    <a:pt x="8534" y="19"/>
                    <a:pt x="8466" y="60"/>
                  </a:cubicBezTo>
                  <a:lnTo>
                    <a:pt x="203" y="5108"/>
                  </a:lnTo>
                  <a:cubicBezTo>
                    <a:pt x="84" y="5180"/>
                    <a:pt x="1" y="5311"/>
                    <a:pt x="1" y="5454"/>
                  </a:cubicBezTo>
                  <a:lnTo>
                    <a:pt x="1" y="15086"/>
                  </a:lnTo>
                  <a:cubicBezTo>
                    <a:pt x="1" y="15240"/>
                    <a:pt x="84" y="15371"/>
                    <a:pt x="215" y="15455"/>
                  </a:cubicBezTo>
                  <a:cubicBezTo>
                    <a:pt x="275" y="15490"/>
                    <a:pt x="346" y="15502"/>
                    <a:pt x="418" y="15502"/>
                  </a:cubicBezTo>
                  <a:cubicBezTo>
                    <a:pt x="501" y="15502"/>
                    <a:pt x="572" y="15490"/>
                    <a:pt x="632" y="15455"/>
                  </a:cubicBezTo>
                  <a:lnTo>
                    <a:pt x="8895" y="10585"/>
                  </a:lnTo>
                  <a:cubicBezTo>
                    <a:pt x="9026" y="10502"/>
                    <a:pt x="9097" y="10371"/>
                    <a:pt x="9097" y="10216"/>
                  </a:cubicBezTo>
                  <a:lnTo>
                    <a:pt x="9097" y="417"/>
                  </a:lnTo>
                  <a:cubicBezTo>
                    <a:pt x="9097" y="175"/>
                    <a:pt x="8894" y="0"/>
                    <a:pt x="86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58"/>
            <p:cNvSpPr/>
            <p:nvPr/>
          </p:nvSpPr>
          <p:spPr>
            <a:xfrm>
              <a:off x="1987241" y="1800933"/>
              <a:ext cx="496075" cy="289700"/>
            </a:xfrm>
            <a:custGeom>
              <a:avLst/>
              <a:gdLst/>
              <a:ahLst/>
              <a:cxnLst/>
              <a:rect l="l" t="t" r="r" b="b"/>
              <a:pathLst>
                <a:path w="16658" h="9728" extrusionOk="0">
                  <a:moveTo>
                    <a:pt x="8335" y="0"/>
                  </a:moveTo>
                  <a:lnTo>
                    <a:pt x="1" y="4763"/>
                  </a:lnTo>
                  <a:lnTo>
                    <a:pt x="8395" y="9728"/>
                  </a:lnTo>
                  <a:lnTo>
                    <a:pt x="16658" y="4691"/>
                  </a:lnTo>
                  <a:lnTo>
                    <a:pt x="8335" y="0"/>
                  </a:lnTo>
                  <a:close/>
                </a:path>
              </a:pathLst>
            </a:custGeom>
            <a:solidFill>
              <a:srgbClr val="FAF1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58"/>
            <p:cNvSpPr/>
            <p:nvPr/>
          </p:nvSpPr>
          <p:spPr>
            <a:xfrm>
              <a:off x="2071284" y="1844533"/>
              <a:ext cx="334400" cy="196816"/>
            </a:xfrm>
            <a:custGeom>
              <a:avLst/>
              <a:gdLst/>
              <a:ahLst/>
              <a:cxnLst/>
              <a:rect l="l" t="t" r="r" b="b"/>
              <a:pathLst>
                <a:path w="11229" h="6609" extrusionOk="0">
                  <a:moveTo>
                    <a:pt x="2941" y="1"/>
                  </a:moveTo>
                  <a:lnTo>
                    <a:pt x="1" y="1703"/>
                  </a:lnTo>
                  <a:lnTo>
                    <a:pt x="8192" y="6609"/>
                  </a:lnTo>
                  <a:lnTo>
                    <a:pt x="11228" y="4811"/>
                  </a:lnTo>
                  <a:lnTo>
                    <a:pt x="29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58"/>
            <p:cNvSpPr/>
            <p:nvPr/>
          </p:nvSpPr>
          <p:spPr>
            <a:xfrm>
              <a:off x="2071284" y="1844533"/>
              <a:ext cx="334400" cy="196816"/>
            </a:xfrm>
            <a:custGeom>
              <a:avLst/>
              <a:gdLst/>
              <a:ahLst/>
              <a:cxnLst/>
              <a:rect l="l" t="t" r="r" b="b"/>
              <a:pathLst>
                <a:path w="11229" h="6609" extrusionOk="0">
                  <a:moveTo>
                    <a:pt x="2941" y="1"/>
                  </a:moveTo>
                  <a:lnTo>
                    <a:pt x="1" y="1703"/>
                  </a:lnTo>
                  <a:lnTo>
                    <a:pt x="8192" y="6609"/>
                  </a:lnTo>
                  <a:lnTo>
                    <a:pt x="11228" y="4811"/>
                  </a:lnTo>
                  <a:lnTo>
                    <a:pt x="29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58"/>
            <p:cNvSpPr/>
            <p:nvPr/>
          </p:nvSpPr>
          <p:spPr>
            <a:xfrm>
              <a:off x="1972350" y="1788336"/>
              <a:ext cx="523383" cy="314715"/>
            </a:xfrm>
            <a:custGeom>
              <a:avLst/>
              <a:gdLst/>
              <a:ahLst/>
              <a:cxnLst/>
              <a:rect l="l" t="t" r="r" b="b"/>
              <a:pathLst>
                <a:path w="17575" h="10568" extrusionOk="0">
                  <a:moveTo>
                    <a:pt x="8835" y="899"/>
                  </a:moveTo>
                  <a:lnTo>
                    <a:pt x="16336" y="5126"/>
                  </a:lnTo>
                  <a:lnTo>
                    <a:pt x="8895" y="9674"/>
                  </a:lnTo>
                  <a:lnTo>
                    <a:pt x="1322" y="5186"/>
                  </a:lnTo>
                  <a:lnTo>
                    <a:pt x="8835" y="899"/>
                  </a:lnTo>
                  <a:close/>
                  <a:moveTo>
                    <a:pt x="8819" y="0"/>
                  </a:moveTo>
                  <a:cubicBezTo>
                    <a:pt x="8749" y="0"/>
                    <a:pt x="8680" y="18"/>
                    <a:pt x="8621" y="54"/>
                  </a:cubicBezTo>
                  <a:lnTo>
                    <a:pt x="286" y="4817"/>
                  </a:lnTo>
                  <a:cubicBezTo>
                    <a:pt x="1" y="4983"/>
                    <a:pt x="1" y="5376"/>
                    <a:pt x="286" y="5543"/>
                  </a:cubicBezTo>
                  <a:lnTo>
                    <a:pt x="8692" y="10520"/>
                  </a:lnTo>
                  <a:cubicBezTo>
                    <a:pt x="8752" y="10555"/>
                    <a:pt x="8823" y="10567"/>
                    <a:pt x="8895" y="10567"/>
                  </a:cubicBezTo>
                  <a:cubicBezTo>
                    <a:pt x="8978" y="10567"/>
                    <a:pt x="9049" y="10555"/>
                    <a:pt x="9109" y="10508"/>
                  </a:cubicBezTo>
                  <a:lnTo>
                    <a:pt x="17372" y="5471"/>
                  </a:lnTo>
                  <a:cubicBezTo>
                    <a:pt x="17503" y="5388"/>
                    <a:pt x="17574" y="5257"/>
                    <a:pt x="17574" y="5102"/>
                  </a:cubicBezTo>
                  <a:cubicBezTo>
                    <a:pt x="17574" y="4959"/>
                    <a:pt x="17491" y="4828"/>
                    <a:pt x="17360" y="4757"/>
                  </a:cubicBezTo>
                  <a:lnTo>
                    <a:pt x="9026" y="54"/>
                  </a:lnTo>
                  <a:cubicBezTo>
                    <a:pt x="8960" y="18"/>
                    <a:pt x="8889" y="0"/>
                    <a:pt x="88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58"/>
            <p:cNvSpPr/>
            <p:nvPr/>
          </p:nvSpPr>
          <p:spPr>
            <a:xfrm>
              <a:off x="1424523" y="1986023"/>
              <a:ext cx="250360" cy="435086"/>
            </a:xfrm>
            <a:custGeom>
              <a:avLst/>
              <a:gdLst/>
              <a:ahLst/>
              <a:cxnLst/>
              <a:rect l="l" t="t" r="r" b="b"/>
              <a:pathLst>
                <a:path w="8407" h="14610" extrusionOk="0">
                  <a:moveTo>
                    <a:pt x="1" y="0"/>
                  </a:moveTo>
                  <a:lnTo>
                    <a:pt x="1" y="9882"/>
                  </a:lnTo>
                  <a:cubicBezTo>
                    <a:pt x="1" y="9882"/>
                    <a:pt x="8264" y="14610"/>
                    <a:pt x="8405" y="14610"/>
                  </a:cubicBezTo>
                  <a:cubicBezTo>
                    <a:pt x="8406" y="14610"/>
                    <a:pt x="8406" y="14609"/>
                    <a:pt x="8406" y="14609"/>
                  </a:cubicBezTo>
                  <a:lnTo>
                    <a:pt x="8406" y="49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58"/>
            <p:cNvSpPr/>
            <p:nvPr/>
          </p:nvSpPr>
          <p:spPr>
            <a:xfrm>
              <a:off x="1412104" y="1973605"/>
              <a:ext cx="275197" cy="459208"/>
            </a:xfrm>
            <a:custGeom>
              <a:avLst/>
              <a:gdLst/>
              <a:ahLst/>
              <a:cxnLst/>
              <a:rect l="l" t="t" r="r" b="b"/>
              <a:pathLst>
                <a:path w="9241" h="15420" extrusionOk="0">
                  <a:moveTo>
                    <a:pt x="834" y="1155"/>
                  </a:moveTo>
                  <a:lnTo>
                    <a:pt x="8395" y="5632"/>
                  </a:lnTo>
                  <a:lnTo>
                    <a:pt x="8395" y="14336"/>
                  </a:lnTo>
                  <a:cubicBezTo>
                    <a:pt x="7014" y="13585"/>
                    <a:pt x="3430" y="11538"/>
                    <a:pt x="834" y="10049"/>
                  </a:cubicBezTo>
                  <a:lnTo>
                    <a:pt x="834" y="1155"/>
                  </a:lnTo>
                  <a:close/>
                  <a:moveTo>
                    <a:pt x="416" y="0"/>
                  </a:moveTo>
                  <a:cubicBezTo>
                    <a:pt x="197" y="0"/>
                    <a:pt x="1" y="175"/>
                    <a:pt x="1" y="417"/>
                  </a:cubicBezTo>
                  <a:lnTo>
                    <a:pt x="1" y="10287"/>
                  </a:lnTo>
                  <a:cubicBezTo>
                    <a:pt x="1" y="10442"/>
                    <a:pt x="72" y="10573"/>
                    <a:pt x="203" y="10657"/>
                  </a:cubicBezTo>
                  <a:cubicBezTo>
                    <a:pt x="7168" y="14645"/>
                    <a:pt x="8514" y="15419"/>
                    <a:pt x="8919" y="15419"/>
                  </a:cubicBezTo>
                  <a:cubicBezTo>
                    <a:pt x="9002" y="15419"/>
                    <a:pt x="9073" y="15383"/>
                    <a:pt x="9121" y="15324"/>
                  </a:cubicBezTo>
                  <a:cubicBezTo>
                    <a:pt x="9192" y="15240"/>
                    <a:pt x="9240" y="15133"/>
                    <a:pt x="9240" y="15026"/>
                  </a:cubicBezTo>
                  <a:lnTo>
                    <a:pt x="9240" y="5394"/>
                  </a:lnTo>
                  <a:cubicBezTo>
                    <a:pt x="9228" y="5251"/>
                    <a:pt x="9157" y="5108"/>
                    <a:pt x="9026" y="5037"/>
                  </a:cubicBezTo>
                  <a:lnTo>
                    <a:pt x="632" y="60"/>
                  </a:lnTo>
                  <a:cubicBezTo>
                    <a:pt x="561" y="19"/>
                    <a:pt x="487" y="0"/>
                    <a:pt x="4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58"/>
            <p:cNvSpPr/>
            <p:nvPr/>
          </p:nvSpPr>
          <p:spPr>
            <a:xfrm>
              <a:off x="1674865" y="1983879"/>
              <a:ext cx="246102" cy="437230"/>
            </a:xfrm>
            <a:custGeom>
              <a:avLst/>
              <a:gdLst/>
              <a:ahLst/>
              <a:cxnLst/>
              <a:rect l="l" t="t" r="r" b="b"/>
              <a:pathLst>
                <a:path w="8264" h="14682" extrusionOk="0">
                  <a:moveTo>
                    <a:pt x="8263" y="1"/>
                  </a:moveTo>
                  <a:lnTo>
                    <a:pt x="0" y="5049"/>
                  </a:lnTo>
                  <a:lnTo>
                    <a:pt x="0" y="14681"/>
                  </a:lnTo>
                  <a:lnTo>
                    <a:pt x="8263" y="9812"/>
                  </a:lnTo>
                  <a:lnTo>
                    <a:pt x="8263" y="1"/>
                  </a:lnTo>
                  <a:close/>
                </a:path>
              </a:pathLst>
            </a:custGeom>
            <a:solidFill>
              <a:srgbClr val="FAF1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58"/>
            <p:cNvSpPr/>
            <p:nvPr/>
          </p:nvSpPr>
          <p:spPr>
            <a:xfrm>
              <a:off x="1752505" y="2031410"/>
              <a:ext cx="90442" cy="343244"/>
            </a:xfrm>
            <a:custGeom>
              <a:avLst/>
              <a:gdLst/>
              <a:ahLst/>
              <a:cxnLst/>
              <a:rect l="l" t="t" r="r" b="b"/>
              <a:pathLst>
                <a:path w="3037" h="11526" extrusionOk="0">
                  <a:moveTo>
                    <a:pt x="3037" y="0"/>
                  </a:moveTo>
                  <a:lnTo>
                    <a:pt x="1" y="1798"/>
                  </a:lnTo>
                  <a:lnTo>
                    <a:pt x="1" y="11525"/>
                  </a:lnTo>
                  <a:lnTo>
                    <a:pt x="2870" y="9799"/>
                  </a:lnTo>
                  <a:lnTo>
                    <a:pt x="30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58"/>
            <p:cNvSpPr/>
            <p:nvPr/>
          </p:nvSpPr>
          <p:spPr>
            <a:xfrm>
              <a:off x="1662088" y="1971609"/>
              <a:ext cx="271266" cy="461888"/>
            </a:xfrm>
            <a:custGeom>
              <a:avLst/>
              <a:gdLst/>
              <a:ahLst/>
              <a:cxnLst/>
              <a:rect l="l" t="t" r="r" b="b"/>
              <a:pathLst>
                <a:path w="9109" h="15510" extrusionOk="0">
                  <a:moveTo>
                    <a:pt x="8276" y="1163"/>
                  </a:moveTo>
                  <a:lnTo>
                    <a:pt x="8276" y="9985"/>
                  </a:lnTo>
                  <a:lnTo>
                    <a:pt x="846" y="14367"/>
                  </a:lnTo>
                  <a:lnTo>
                    <a:pt x="846" y="5699"/>
                  </a:lnTo>
                  <a:lnTo>
                    <a:pt x="8276" y="1163"/>
                  </a:lnTo>
                  <a:close/>
                  <a:moveTo>
                    <a:pt x="8693" y="1"/>
                  </a:moveTo>
                  <a:cubicBezTo>
                    <a:pt x="8618" y="1"/>
                    <a:pt x="8540" y="22"/>
                    <a:pt x="8466" y="67"/>
                  </a:cubicBezTo>
                  <a:lnTo>
                    <a:pt x="203" y="5104"/>
                  </a:lnTo>
                  <a:cubicBezTo>
                    <a:pt x="84" y="5175"/>
                    <a:pt x="13" y="5318"/>
                    <a:pt x="1" y="5461"/>
                  </a:cubicBezTo>
                  <a:lnTo>
                    <a:pt x="1" y="15093"/>
                  </a:lnTo>
                  <a:cubicBezTo>
                    <a:pt x="13" y="15236"/>
                    <a:pt x="84" y="15379"/>
                    <a:pt x="215" y="15450"/>
                  </a:cubicBezTo>
                  <a:cubicBezTo>
                    <a:pt x="275" y="15486"/>
                    <a:pt x="346" y="15510"/>
                    <a:pt x="429" y="15510"/>
                  </a:cubicBezTo>
                  <a:cubicBezTo>
                    <a:pt x="501" y="15510"/>
                    <a:pt x="572" y="15486"/>
                    <a:pt x="632" y="15450"/>
                  </a:cubicBezTo>
                  <a:lnTo>
                    <a:pt x="8895" y="10581"/>
                  </a:lnTo>
                  <a:cubicBezTo>
                    <a:pt x="9026" y="10509"/>
                    <a:pt x="9109" y="10366"/>
                    <a:pt x="9109" y="10224"/>
                  </a:cubicBezTo>
                  <a:lnTo>
                    <a:pt x="9109" y="413"/>
                  </a:lnTo>
                  <a:cubicBezTo>
                    <a:pt x="9109" y="174"/>
                    <a:pt x="8912" y="1"/>
                    <a:pt x="86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58"/>
            <p:cNvSpPr/>
            <p:nvPr/>
          </p:nvSpPr>
          <p:spPr>
            <a:xfrm>
              <a:off x="1424523" y="1844175"/>
              <a:ext cx="496433" cy="290087"/>
            </a:xfrm>
            <a:custGeom>
              <a:avLst/>
              <a:gdLst/>
              <a:ahLst/>
              <a:cxnLst/>
              <a:rect l="l" t="t" r="r" b="b"/>
              <a:pathLst>
                <a:path w="16670" h="9741" extrusionOk="0">
                  <a:moveTo>
                    <a:pt x="8335" y="1"/>
                  </a:moveTo>
                  <a:lnTo>
                    <a:pt x="1" y="4763"/>
                  </a:lnTo>
                  <a:lnTo>
                    <a:pt x="8406" y="9740"/>
                  </a:lnTo>
                  <a:lnTo>
                    <a:pt x="16669" y="4692"/>
                  </a:lnTo>
                  <a:lnTo>
                    <a:pt x="8335" y="1"/>
                  </a:lnTo>
                  <a:close/>
                </a:path>
              </a:pathLst>
            </a:custGeom>
            <a:solidFill>
              <a:srgbClr val="FAF1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58"/>
            <p:cNvSpPr/>
            <p:nvPr/>
          </p:nvSpPr>
          <p:spPr>
            <a:xfrm>
              <a:off x="1508566" y="1888162"/>
              <a:ext cx="334370" cy="196816"/>
            </a:xfrm>
            <a:custGeom>
              <a:avLst/>
              <a:gdLst/>
              <a:ahLst/>
              <a:cxnLst/>
              <a:rect l="l" t="t" r="r" b="b"/>
              <a:pathLst>
                <a:path w="11228" h="6609" extrusionOk="0">
                  <a:moveTo>
                    <a:pt x="2941" y="0"/>
                  </a:moveTo>
                  <a:lnTo>
                    <a:pt x="0" y="1703"/>
                  </a:lnTo>
                  <a:lnTo>
                    <a:pt x="8192" y="6608"/>
                  </a:lnTo>
                  <a:lnTo>
                    <a:pt x="11228" y="4810"/>
                  </a:lnTo>
                  <a:lnTo>
                    <a:pt x="29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58"/>
            <p:cNvSpPr/>
            <p:nvPr/>
          </p:nvSpPr>
          <p:spPr>
            <a:xfrm>
              <a:off x="1508566" y="1888162"/>
              <a:ext cx="334370" cy="196816"/>
            </a:xfrm>
            <a:custGeom>
              <a:avLst/>
              <a:gdLst/>
              <a:ahLst/>
              <a:cxnLst/>
              <a:rect l="l" t="t" r="r" b="b"/>
              <a:pathLst>
                <a:path w="11228" h="6609" extrusionOk="0">
                  <a:moveTo>
                    <a:pt x="2941" y="0"/>
                  </a:moveTo>
                  <a:lnTo>
                    <a:pt x="0" y="1703"/>
                  </a:lnTo>
                  <a:lnTo>
                    <a:pt x="8192" y="6608"/>
                  </a:lnTo>
                  <a:lnTo>
                    <a:pt x="11228" y="4810"/>
                  </a:lnTo>
                  <a:lnTo>
                    <a:pt x="29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58"/>
            <p:cNvSpPr/>
            <p:nvPr/>
          </p:nvSpPr>
          <p:spPr>
            <a:xfrm>
              <a:off x="1409989" y="1831935"/>
              <a:ext cx="525498" cy="314715"/>
            </a:xfrm>
            <a:custGeom>
              <a:avLst/>
              <a:gdLst/>
              <a:ahLst/>
              <a:cxnLst/>
              <a:rect l="l" t="t" r="r" b="b"/>
              <a:pathLst>
                <a:path w="17646" h="10568" extrusionOk="0">
                  <a:moveTo>
                    <a:pt x="8811" y="900"/>
                  </a:moveTo>
                  <a:lnTo>
                    <a:pt x="16324" y="5127"/>
                  </a:lnTo>
                  <a:lnTo>
                    <a:pt x="8882" y="9663"/>
                  </a:lnTo>
                  <a:lnTo>
                    <a:pt x="1310" y="5186"/>
                  </a:lnTo>
                  <a:lnTo>
                    <a:pt x="8811" y="900"/>
                  </a:lnTo>
                  <a:close/>
                  <a:moveTo>
                    <a:pt x="8817" y="1"/>
                  </a:moveTo>
                  <a:cubicBezTo>
                    <a:pt x="8745" y="1"/>
                    <a:pt x="8674" y="19"/>
                    <a:pt x="8609" y="55"/>
                  </a:cubicBezTo>
                  <a:lnTo>
                    <a:pt x="274" y="4817"/>
                  </a:lnTo>
                  <a:cubicBezTo>
                    <a:pt x="0" y="4972"/>
                    <a:pt x="0" y="5377"/>
                    <a:pt x="274" y="5543"/>
                  </a:cubicBezTo>
                  <a:lnTo>
                    <a:pt x="8680" y="10508"/>
                  </a:lnTo>
                  <a:cubicBezTo>
                    <a:pt x="8740" y="10544"/>
                    <a:pt x="8811" y="10568"/>
                    <a:pt x="8894" y="10568"/>
                  </a:cubicBezTo>
                  <a:cubicBezTo>
                    <a:pt x="8966" y="10568"/>
                    <a:pt x="9037" y="10544"/>
                    <a:pt x="9109" y="10508"/>
                  </a:cubicBezTo>
                  <a:lnTo>
                    <a:pt x="17372" y="5460"/>
                  </a:lnTo>
                  <a:cubicBezTo>
                    <a:pt x="17645" y="5293"/>
                    <a:pt x="17634" y="4900"/>
                    <a:pt x="17360" y="4746"/>
                  </a:cubicBezTo>
                  <a:lnTo>
                    <a:pt x="9025" y="55"/>
                  </a:lnTo>
                  <a:cubicBezTo>
                    <a:pt x="8960" y="19"/>
                    <a:pt x="8888" y="1"/>
                    <a:pt x="88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8"/>
            <p:cNvSpPr/>
            <p:nvPr/>
          </p:nvSpPr>
          <p:spPr>
            <a:xfrm>
              <a:off x="1259653" y="2233059"/>
              <a:ext cx="24837" cy="1207787"/>
            </a:xfrm>
            <a:custGeom>
              <a:avLst/>
              <a:gdLst/>
              <a:ahLst/>
              <a:cxnLst/>
              <a:rect l="l" t="t" r="r" b="b"/>
              <a:pathLst>
                <a:path w="834" h="40557" extrusionOk="0">
                  <a:moveTo>
                    <a:pt x="417" y="1"/>
                  </a:moveTo>
                  <a:cubicBezTo>
                    <a:pt x="208" y="1"/>
                    <a:pt x="0" y="141"/>
                    <a:pt x="0" y="421"/>
                  </a:cubicBezTo>
                  <a:lnTo>
                    <a:pt x="0" y="40140"/>
                  </a:lnTo>
                  <a:cubicBezTo>
                    <a:pt x="0" y="40378"/>
                    <a:pt x="191" y="40556"/>
                    <a:pt x="417" y="40556"/>
                  </a:cubicBezTo>
                  <a:cubicBezTo>
                    <a:pt x="643" y="40556"/>
                    <a:pt x="834" y="40378"/>
                    <a:pt x="834" y="40140"/>
                  </a:cubicBezTo>
                  <a:lnTo>
                    <a:pt x="834" y="421"/>
                  </a:lnTo>
                  <a:cubicBezTo>
                    <a:pt x="834" y="141"/>
                    <a:pt x="625" y="1"/>
                    <a:pt x="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58"/>
            <p:cNvSpPr/>
            <p:nvPr/>
          </p:nvSpPr>
          <p:spPr>
            <a:xfrm>
              <a:off x="1903555" y="2598653"/>
              <a:ext cx="24866" cy="1199598"/>
            </a:xfrm>
            <a:custGeom>
              <a:avLst/>
              <a:gdLst/>
              <a:ahLst/>
              <a:cxnLst/>
              <a:rect l="l" t="t" r="r" b="b"/>
              <a:pathLst>
                <a:path w="835" h="40282" extrusionOk="0">
                  <a:moveTo>
                    <a:pt x="418" y="0"/>
                  </a:moveTo>
                  <a:cubicBezTo>
                    <a:pt x="209" y="0"/>
                    <a:pt x="1" y="140"/>
                    <a:pt x="1" y="420"/>
                  </a:cubicBezTo>
                  <a:lnTo>
                    <a:pt x="1" y="39865"/>
                  </a:lnTo>
                  <a:cubicBezTo>
                    <a:pt x="1" y="40091"/>
                    <a:pt x="179" y="40282"/>
                    <a:pt x="418" y="40282"/>
                  </a:cubicBezTo>
                  <a:cubicBezTo>
                    <a:pt x="644" y="40282"/>
                    <a:pt x="834" y="40091"/>
                    <a:pt x="834" y="39865"/>
                  </a:cubicBezTo>
                  <a:lnTo>
                    <a:pt x="834" y="420"/>
                  </a:lnTo>
                  <a:cubicBezTo>
                    <a:pt x="834" y="140"/>
                    <a:pt x="626" y="0"/>
                    <a:pt x="418" y="0"/>
                  </a:cubicBezTo>
                  <a:close/>
                </a:path>
              </a:pathLst>
            </a:custGeom>
            <a:solidFill>
              <a:srgbClr val="D58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0" name="Google Shape;1900;p58"/>
            <p:cNvSpPr/>
            <p:nvPr/>
          </p:nvSpPr>
          <p:spPr>
            <a:xfrm>
              <a:off x="1262125" y="2598653"/>
              <a:ext cx="670646" cy="922704"/>
            </a:xfrm>
            <a:custGeom>
              <a:avLst/>
              <a:gdLst/>
              <a:ahLst/>
              <a:cxnLst/>
              <a:rect l="l" t="t" r="r" b="b"/>
              <a:pathLst>
                <a:path w="22520" h="30984" extrusionOk="0">
                  <a:moveTo>
                    <a:pt x="21953" y="0"/>
                  </a:moveTo>
                  <a:cubicBezTo>
                    <a:pt x="21934" y="0"/>
                    <a:pt x="21915" y="1"/>
                    <a:pt x="21896" y="3"/>
                  </a:cubicBezTo>
                  <a:lnTo>
                    <a:pt x="393" y="2563"/>
                  </a:lnTo>
                  <a:cubicBezTo>
                    <a:pt x="239" y="2575"/>
                    <a:pt x="120" y="2670"/>
                    <a:pt x="60" y="2813"/>
                  </a:cubicBezTo>
                  <a:cubicBezTo>
                    <a:pt x="0" y="2944"/>
                    <a:pt x="12" y="3111"/>
                    <a:pt x="108" y="3230"/>
                  </a:cubicBezTo>
                  <a:lnTo>
                    <a:pt x="21372" y="30828"/>
                  </a:lnTo>
                  <a:cubicBezTo>
                    <a:pt x="21444" y="30924"/>
                    <a:pt x="21563" y="30983"/>
                    <a:pt x="21694" y="30983"/>
                  </a:cubicBezTo>
                  <a:cubicBezTo>
                    <a:pt x="22039" y="30983"/>
                    <a:pt x="22241" y="30590"/>
                    <a:pt x="22027" y="30316"/>
                  </a:cubicBezTo>
                  <a:lnTo>
                    <a:pt x="1215" y="3301"/>
                  </a:lnTo>
                  <a:lnTo>
                    <a:pt x="22003" y="825"/>
                  </a:lnTo>
                  <a:cubicBezTo>
                    <a:pt x="22520" y="756"/>
                    <a:pt x="22450" y="0"/>
                    <a:pt x="219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8"/>
            <p:cNvSpPr/>
            <p:nvPr/>
          </p:nvSpPr>
          <p:spPr>
            <a:xfrm>
              <a:off x="3407721" y="3391935"/>
              <a:ext cx="67750" cy="74122"/>
            </a:xfrm>
            <a:custGeom>
              <a:avLst/>
              <a:gdLst/>
              <a:ahLst/>
              <a:cxnLst/>
              <a:rect l="l" t="t" r="r" b="b"/>
              <a:pathLst>
                <a:path w="2275" h="2489" extrusionOk="0">
                  <a:moveTo>
                    <a:pt x="2274" y="0"/>
                  </a:moveTo>
                  <a:lnTo>
                    <a:pt x="0" y="1322"/>
                  </a:lnTo>
                  <a:lnTo>
                    <a:pt x="60" y="2489"/>
                  </a:lnTo>
                  <a:lnTo>
                    <a:pt x="1917" y="1382"/>
                  </a:lnTo>
                  <a:cubicBezTo>
                    <a:pt x="2131" y="1251"/>
                    <a:pt x="2274" y="1001"/>
                    <a:pt x="2274" y="739"/>
                  </a:cubicBezTo>
                  <a:lnTo>
                    <a:pt x="2274" y="0"/>
                  </a:lnTo>
                  <a:close/>
                </a:path>
              </a:pathLst>
            </a:custGeom>
            <a:solidFill>
              <a:srgbClr val="2F3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8"/>
            <p:cNvSpPr/>
            <p:nvPr/>
          </p:nvSpPr>
          <p:spPr>
            <a:xfrm>
              <a:off x="3391401" y="3375824"/>
              <a:ext cx="100359" cy="106195"/>
            </a:xfrm>
            <a:custGeom>
              <a:avLst/>
              <a:gdLst/>
              <a:ahLst/>
              <a:cxnLst/>
              <a:rect l="l" t="t" r="r" b="b"/>
              <a:pathLst>
                <a:path w="3370" h="3566" extrusionOk="0">
                  <a:moveTo>
                    <a:pt x="2821" y="1"/>
                  </a:moveTo>
                  <a:cubicBezTo>
                    <a:pt x="2729" y="1"/>
                    <a:pt x="2636" y="24"/>
                    <a:pt x="2548" y="77"/>
                  </a:cubicBezTo>
                  <a:lnTo>
                    <a:pt x="274" y="1387"/>
                  </a:lnTo>
                  <a:cubicBezTo>
                    <a:pt x="108" y="1494"/>
                    <a:pt x="0" y="1684"/>
                    <a:pt x="12" y="1887"/>
                  </a:cubicBezTo>
                  <a:lnTo>
                    <a:pt x="60" y="3054"/>
                  </a:lnTo>
                  <a:cubicBezTo>
                    <a:pt x="72" y="3244"/>
                    <a:pt x="179" y="3411"/>
                    <a:pt x="346" y="3506"/>
                  </a:cubicBezTo>
                  <a:cubicBezTo>
                    <a:pt x="429" y="3542"/>
                    <a:pt x="512" y="3566"/>
                    <a:pt x="608" y="3566"/>
                  </a:cubicBezTo>
                  <a:cubicBezTo>
                    <a:pt x="703" y="3566"/>
                    <a:pt x="798" y="3542"/>
                    <a:pt x="882" y="3494"/>
                  </a:cubicBezTo>
                  <a:lnTo>
                    <a:pt x="2739" y="2387"/>
                  </a:lnTo>
                  <a:cubicBezTo>
                    <a:pt x="3120" y="2161"/>
                    <a:pt x="3358" y="1744"/>
                    <a:pt x="3370" y="1291"/>
                  </a:cubicBezTo>
                  <a:lnTo>
                    <a:pt x="3370" y="541"/>
                  </a:lnTo>
                  <a:cubicBezTo>
                    <a:pt x="3361" y="227"/>
                    <a:pt x="3101" y="1"/>
                    <a:pt x="2821" y="1"/>
                  </a:cubicBezTo>
                  <a:close/>
                </a:path>
              </a:pathLst>
            </a:custGeom>
            <a:solidFill>
              <a:srgbClr val="2F3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8"/>
            <p:cNvSpPr/>
            <p:nvPr/>
          </p:nvSpPr>
          <p:spPr>
            <a:xfrm>
              <a:off x="3295654" y="3321056"/>
              <a:ext cx="179812" cy="109918"/>
            </a:xfrm>
            <a:custGeom>
              <a:avLst/>
              <a:gdLst/>
              <a:ahLst/>
              <a:cxnLst/>
              <a:rect l="l" t="t" r="r" b="b"/>
              <a:pathLst>
                <a:path w="6038" h="3691" extrusionOk="0">
                  <a:moveTo>
                    <a:pt x="1786" y="0"/>
                  </a:moveTo>
                  <a:cubicBezTo>
                    <a:pt x="1589" y="0"/>
                    <a:pt x="1392" y="51"/>
                    <a:pt x="1215" y="154"/>
                  </a:cubicBezTo>
                  <a:lnTo>
                    <a:pt x="406" y="606"/>
                  </a:lnTo>
                  <a:cubicBezTo>
                    <a:pt x="1" y="833"/>
                    <a:pt x="1" y="1404"/>
                    <a:pt x="382" y="1642"/>
                  </a:cubicBezTo>
                  <a:lnTo>
                    <a:pt x="3763" y="3690"/>
                  </a:lnTo>
                  <a:lnTo>
                    <a:pt x="6037" y="2380"/>
                  </a:lnTo>
                  <a:lnTo>
                    <a:pt x="2406" y="178"/>
                  </a:lnTo>
                  <a:cubicBezTo>
                    <a:pt x="2214" y="60"/>
                    <a:pt x="1999" y="0"/>
                    <a:pt x="1786" y="0"/>
                  </a:cubicBezTo>
                  <a:close/>
                </a:path>
              </a:pathLst>
            </a:custGeom>
            <a:solidFill>
              <a:srgbClr val="2F3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58"/>
            <p:cNvSpPr/>
            <p:nvPr/>
          </p:nvSpPr>
          <p:spPr>
            <a:xfrm>
              <a:off x="3276504" y="3305093"/>
              <a:ext cx="217751" cy="142170"/>
            </a:xfrm>
            <a:custGeom>
              <a:avLst/>
              <a:gdLst/>
              <a:ahLst/>
              <a:cxnLst/>
              <a:rect l="l" t="t" r="r" b="b"/>
              <a:pathLst>
                <a:path w="7312" h="4774" extrusionOk="0">
                  <a:moveTo>
                    <a:pt x="2442" y="1083"/>
                  </a:moveTo>
                  <a:cubicBezTo>
                    <a:pt x="2561" y="1083"/>
                    <a:pt x="2668" y="1119"/>
                    <a:pt x="2775" y="1178"/>
                  </a:cubicBezTo>
                  <a:lnTo>
                    <a:pt x="5621" y="2904"/>
                  </a:lnTo>
                  <a:lnTo>
                    <a:pt x="4418" y="3607"/>
                  </a:lnTo>
                  <a:lnTo>
                    <a:pt x="1322" y="1714"/>
                  </a:lnTo>
                  <a:lnTo>
                    <a:pt x="1322" y="1619"/>
                  </a:lnTo>
                  <a:lnTo>
                    <a:pt x="2132" y="1166"/>
                  </a:lnTo>
                  <a:cubicBezTo>
                    <a:pt x="2227" y="1107"/>
                    <a:pt x="2334" y="1083"/>
                    <a:pt x="2442" y="1083"/>
                  </a:cubicBezTo>
                  <a:close/>
                  <a:moveTo>
                    <a:pt x="2439" y="1"/>
                  </a:moveTo>
                  <a:cubicBezTo>
                    <a:pt x="2148" y="1"/>
                    <a:pt x="1857" y="75"/>
                    <a:pt x="1596" y="226"/>
                  </a:cubicBezTo>
                  <a:lnTo>
                    <a:pt x="787" y="678"/>
                  </a:lnTo>
                  <a:cubicBezTo>
                    <a:pt x="25" y="1107"/>
                    <a:pt x="1" y="2190"/>
                    <a:pt x="751" y="2643"/>
                  </a:cubicBezTo>
                  <a:lnTo>
                    <a:pt x="4120" y="4690"/>
                  </a:lnTo>
                  <a:cubicBezTo>
                    <a:pt x="4216" y="4750"/>
                    <a:pt x="4311" y="4774"/>
                    <a:pt x="4406" y="4774"/>
                  </a:cubicBezTo>
                  <a:cubicBezTo>
                    <a:pt x="4501" y="4774"/>
                    <a:pt x="4597" y="4750"/>
                    <a:pt x="4680" y="4702"/>
                  </a:cubicBezTo>
                  <a:lnTo>
                    <a:pt x="6954" y="3393"/>
                  </a:lnTo>
                  <a:cubicBezTo>
                    <a:pt x="7311" y="3178"/>
                    <a:pt x="7311" y="2666"/>
                    <a:pt x="6966" y="2452"/>
                  </a:cubicBezTo>
                  <a:lnTo>
                    <a:pt x="3323" y="249"/>
                  </a:lnTo>
                  <a:cubicBezTo>
                    <a:pt x="3053" y="84"/>
                    <a:pt x="2746" y="1"/>
                    <a:pt x="2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58"/>
            <p:cNvSpPr/>
            <p:nvPr/>
          </p:nvSpPr>
          <p:spPr>
            <a:xfrm>
              <a:off x="3293182" y="3355066"/>
              <a:ext cx="116321" cy="110990"/>
            </a:xfrm>
            <a:custGeom>
              <a:avLst/>
              <a:gdLst/>
              <a:ahLst/>
              <a:cxnLst/>
              <a:rect l="l" t="t" r="r" b="b"/>
              <a:pathLst>
                <a:path w="3906" h="3727" extrusionOk="0">
                  <a:moveTo>
                    <a:pt x="84" y="0"/>
                  </a:moveTo>
                  <a:lnTo>
                    <a:pt x="0" y="631"/>
                  </a:lnTo>
                  <a:cubicBezTo>
                    <a:pt x="0" y="917"/>
                    <a:pt x="143" y="1191"/>
                    <a:pt x="370" y="1357"/>
                  </a:cubicBezTo>
                  <a:lnTo>
                    <a:pt x="3906" y="3727"/>
                  </a:lnTo>
                  <a:lnTo>
                    <a:pt x="3906" y="3727"/>
                  </a:lnTo>
                  <a:lnTo>
                    <a:pt x="3846" y="256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2F3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8"/>
            <p:cNvSpPr/>
            <p:nvPr/>
          </p:nvSpPr>
          <p:spPr>
            <a:xfrm>
              <a:off x="3277219" y="3338836"/>
              <a:ext cx="148602" cy="143182"/>
            </a:xfrm>
            <a:custGeom>
              <a:avLst/>
              <a:gdLst/>
              <a:ahLst/>
              <a:cxnLst/>
              <a:rect l="l" t="t" r="r" b="b"/>
              <a:pathLst>
                <a:path w="4990" h="4808" extrusionOk="0">
                  <a:moveTo>
                    <a:pt x="626" y="0"/>
                  </a:moveTo>
                  <a:cubicBezTo>
                    <a:pt x="550" y="0"/>
                    <a:pt x="475" y="15"/>
                    <a:pt x="405" y="45"/>
                  </a:cubicBezTo>
                  <a:cubicBezTo>
                    <a:pt x="227" y="128"/>
                    <a:pt x="108" y="283"/>
                    <a:pt x="84" y="474"/>
                  </a:cubicBezTo>
                  <a:lnTo>
                    <a:pt x="1" y="1176"/>
                  </a:lnTo>
                  <a:cubicBezTo>
                    <a:pt x="1" y="1641"/>
                    <a:pt x="227" y="2081"/>
                    <a:pt x="608" y="2355"/>
                  </a:cubicBezTo>
                  <a:lnTo>
                    <a:pt x="4144" y="4724"/>
                  </a:lnTo>
                  <a:cubicBezTo>
                    <a:pt x="4227" y="4772"/>
                    <a:pt x="4335" y="4808"/>
                    <a:pt x="4442" y="4808"/>
                  </a:cubicBezTo>
                  <a:cubicBezTo>
                    <a:pt x="4751" y="4808"/>
                    <a:pt x="4989" y="4558"/>
                    <a:pt x="4977" y="4248"/>
                  </a:cubicBezTo>
                  <a:lnTo>
                    <a:pt x="4930" y="3081"/>
                  </a:lnTo>
                  <a:cubicBezTo>
                    <a:pt x="4930" y="2903"/>
                    <a:pt x="4835" y="2748"/>
                    <a:pt x="4692" y="2653"/>
                  </a:cubicBezTo>
                  <a:lnTo>
                    <a:pt x="929" y="93"/>
                  </a:lnTo>
                  <a:cubicBezTo>
                    <a:pt x="839" y="30"/>
                    <a:pt x="732" y="0"/>
                    <a:pt x="6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58"/>
            <p:cNvSpPr/>
            <p:nvPr/>
          </p:nvSpPr>
          <p:spPr>
            <a:xfrm>
              <a:off x="3360547" y="3367813"/>
              <a:ext cx="135112" cy="95415"/>
            </a:xfrm>
            <a:custGeom>
              <a:avLst/>
              <a:gdLst/>
              <a:ahLst/>
              <a:cxnLst/>
              <a:rect l="l" t="t" r="r" b="b"/>
              <a:pathLst>
                <a:path w="4537" h="3204" extrusionOk="0">
                  <a:moveTo>
                    <a:pt x="2263" y="1084"/>
                  </a:moveTo>
                  <a:cubicBezTo>
                    <a:pt x="2822" y="1084"/>
                    <a:pt x="3203" y="1287"/>
                    <a:pt x="3346" y="1441"/>
                  </a:cubicBezTo>
                  <a:cubicBezTo>
                    <a:pt x="3394" y="1489"/>
                    <a:pt x="3430" y="1549"/>
                    <a:pt x="3430" y="1620"/>
                  </a:cubicBezTo>
                  <a:cubicBezTo>
                    <a:pt x="3406" y="1822"/>
                    <a:pt x="2941" y="2120"/>
                    <a:pt x="2275" y="2120"/>
                  </a:cubicBezTo>
                  <a:lnTo>
                    <a:pt x="2263" y="2120"/>
                  </a:lnTo>
                  <a:cubicBezTo>
                    <a:pt x="1584" y="2108"/>
                    <a:pt x="1120" y="1811"/>
                    <a:pt x="1096" y="1608"/>
                  </a:cubicBezTo>
                  <a:cubicBezTo>
                    <a:pt x="1108" y="1537"/>
                    <a:pt x="1132" y="1477"/>
                    <a:pt x="1179" y="1441"/>
                  </a:cubicBezTo>
                  <a:cubicBezTo>
                    <a:pt x="1334" y="1275"/>
                    <a:pt x="1703" y="1084"/>
                    <a:pt x="2251" y="1084"/>
                  </a:cubicBezTo>
                  <a:close/>
                  <a:moveTo>
                    <a:pt x="2251" y="1"/>
                  </a:moveTo>
                  <a:cubicBezTo>
                    <a:pt x="1501" y="1"/>
                    <a:pt x="798" y="263"/>
                    <a:pt x="394" y="691"/>
                  </a:cubicBezTo>
                  <a:cubicBezTo>
                    <a:pt x="132" y="953"/>
                    <a:pt x="1" y="1310"/>
                    <a:pt x="24" y="1680"/>
                  </a:cubicBezTo>
                  <a:cubicBezTo>
                    <a:pt x="84" y="2537"/>
                    <a:pt x="1036" y="3192"/>
                    <a:pt x="2251" y="3204"/>
                  </a:cubicBezTo>
                  <a:lnTo>
                    <a:pt x="2275" y="3204"/>
                  </a:lnTo>
                  <a:cubicBezTo>
                    <a:pt x="3477" y="3204"/>
                    <a:pt x="4430" y="2561"/>
                    <a:pt x="4513" y="1715"/>
                  </a:cubicBezTo>
                  <a:cubicBezTo>
                    <a:pt x="4537" y="1346"/>
                    <a:pt x="4406" y="977"/>
                    <a:pt x="4156" y="715"/>
                  </a:cubicBezTo>
                  <a:cubicBezTo>
                    <a:pt x="3751" y="275"/>
                    <a:pt x="3049" y="1"/>
                    <a:pt x="2275" y="1"/>
                  </a:cubicBezTo>
                  <a:close/>
                </a:path>
              </a:pathLst>
            </a:custGeom>
            <a:solidFill>
              <a:srgbClr val="2F3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58"/>
            <p:cNvSpPr/>
            <p:nvPr/>
          </p:nvSpPr>
          <p:spPr>
            <a:xfrm>
              <a:off x="3337139" y="2783833"/>
              <a:ext cx="186185" cy="659865"/>
            </a:xfrm>
            <a:custGeom>
              <a:avLst/>
              <a:gdLst/>
              <a:ahLst/>
              <a:cxnLst/>
              <a:rect l="l" t="t" r="r" b="b"/>
              <a:pathLst>
                <a:path w="6252" h="22158" extrusionOk="0">
                  <a:moveTo>
                    <a:pt x="1" y="0"/>
                  </a:moveTo>
                  <a:lnTo>
                    <a:pt x="1334" y="21134"/>
                  </a:lnTo>
                  <a:cubicBezTo>
                    <a:pt x="1382" y="21705"/>
                    <a:pt x="2144" y="22146"/>
                    <a:pt x="3049" y="22158"/>
                  </a:cubicBezTo>
                  <a:cubicBezTo>
                    <a:pt x="3942" y="22158"/>
                    <a:pt x="4692" y="21729"/>
                    <a:pt x="4740" y="21146"/>
                  </a:cubicBezTo>
                  <a:lnTo>
                    <a:pt x="5954" y="3453"/>
                  </a:lnTo>
                  <a:lnTo>
                    <a:pt x="6252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8"/>
            <p:cNvSpPr/>
            <p:nvPr/>
          </p:nvSpPr>
          <p:spPr>
            <a:xfrm>
              <a:off x="3320491" y="2767810"/>
              <a:ext cx="219866" cy="692206"/>
            </a:xfrm>
            <a:custGeom>
              <a:avLst/>
              <a:gdLst/>
              <a:ahLst/>
              <a:cxnLst/>
              <a:rect l="l" t="t" r="r" b="b"/>
              <a:pathLst>
                <a:path w="7383" h="23244" extrusionOk="0">
                  <a:moveTo>
                    <a:pt x="565" y="1"/>
                  </a:moveTo>
                  <a:cubicBezTo>
                    <a:pt x="552" y="1"/>
                    <a:pt x="538" y="1"/>
                    <a:pt x="524" y="2"/>
                  </a:cubicBezTo>
                  <a:cubicBezTo>
                    <a:pt x="226" y="14"/>
                    <a:pt x="0" y="276"/>
                    <a:pt x="12" y="574"/>
                  </a:cubicBezTo>
                  <a:lnTo>
                    <a:pt x="1358" y="21719"/>
                  </a:lnTo>
                  <a:cubicBezTo>
                    <a:pt x="1417" y="22577"/>
                    <a:pt x="2381" y="23231"/>
                    <a:pt x="3596" y="23243"/>
                  </a:cubicBezTo>
                  <a:lnTo>
                    <a:pt x="3620" y="23243"/>
                  </a:lnTo>
                  <a:cubicBezTo>
                    <a:pt x="4810" y="23243"/>
                    <a:pt x="5763" y="22600"/>
                    <a:pt x="5846" y="21731"/>
                  </a:cubicBezTo>
                  <a:lnTo>
                    <a:pt x="7049" y="4039"/>
                  </a:lnTo>
                  <a:lnTo>
                    <a:pt x="7346" y="598"/>
                  </a:lnTo>
                  <a:cubicBezTo>
                    <a:pt x="7382" y="300"/>
                    <a:pt x="7156" y="38"/>
                    <a:pt x="6858" y="2"/>
                  </a:cubicBezTo>
                  <a:cubicBezTo>
                    <a:pt x="6844" y="1"/>
                    <a:pt x="6829" y="1"/>
                    <a:pt x="6815" y="1"/>
                  </a:cubicBezTo>
                  <a:cubicBezTo>
                    <a:pt x="6536" y="1"/>
                    <a:pt x="6297" y="219"/>
                    <a:pt x="6275" y="502"/>
                  </a:cubicBezTo>
                  <a:lnTo>
                    <a:pt x="5977" y="3955"/>
                  </a:lnTo>
                  <a:lnTo>
                    <a:pt x="4751" y="21648"/>
                  </a:lnTo>
                  <a:cubicBezTo>
                    <a:pt x="4739" y="21862"/>
                    <a:pt x="4286" y="22160"/>
                    <a:pt x="3620" y="22160"/>
                  </a:cubicBezTo>
                  <a:lnTo>
                    <a:pt x="3596" y="22160"/>
                  </a:lnTo>
                  <a:cubicBezTo>
                    <a:pt x="2917" y="22148"/>
                    <a:pt x="2441" y="21838"/>
                    <a:pt x="2429" y="21636"/>
                  </a:cubicBezTo>
                  <a:lnTo>
                    <a:pt x="1096" y="502"/>
                  </a:lnTo>
                  <a:cubicBezTo>
                    <a:pt x="1073" y="219"/>
                    <a:pt x="835" y="1"/>
                    <a:pt x="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58"/>
            <p:cNvSpPr/>
            <p:nvPr/>
          </p:nvSpPr>
          <p:spPr>
            <a:xfrm>
              <a:off x="3316233" y="2639155"/>
              <a:ext cx="228710" cy="252117"/>
            </a:xfrm>
            <a:custGeom>
              <a:avLst/>
              <a:gdLst/>
              <a:ahLst/>
              <a:cxnLst/>
              <a:rect l="l" t="t" r="r" b="b"/>
              <a:pathLst>
                <a:path w="7680" h="8466" extrusionOk="0">
                  <a:moveTo>
                    <a:pt x="3858" y="1072"/>
                  </a:moveTo>
                  <a:cubicBezTo>
                    <a:pt x="4537" y="1084"/>
                    <a:pt x="5180" y="1382"/>
                    <a:pt x="5632" y="1894"/>
                  </a:cubicBezTo>
                  <a:cubicBezTo>
                    <a:pt x="6263" y="2620"/>
                    <a:pt x="6561" y="3584"/>
                    <a:pt x="6465" y="4549"/>
                  </a:cubicBezTo>
                  <a:cubicBezTo>
                    <a:pt x="6334" y="6144"/>
                    <a:pt x="5168" y="7382"/>
                    <a:pt x="3834" y="7382"/>
                  </a:cubicBezTo>
                  <a:lnTo>
                    <a:pt x="3810" y="7382"/>
                  </a:lnTo>
                  <a:cubicBezTo>
                    <a:pt x="2465" y="7370"/>
                    <a:pt x="1322" y="6120"/>
                    <a:pt x="1203" y="4513"/>
                  </a:cubicBezTo>
                  <a:cubicBezTo>
                    <a:pt x="1108" y="3549"/>
                    <a:pt x="1429" y="2596"/>
                    <a:pt x="2060" y="1882"/>
                  </a:cubicBezTo>
                  <a:cubicBezTo>
                    <a:pt x="2513" y="1370"/>
                    <a:pt x="3156" y="1084"/>
                    <a:pt x="3834" y="1072"/>
                  </a:cubicBezTo>
                  <a:close/>
                  <a:moveTo>
                    <a:pt x="3834" y="0"/>
                  </a:moveTo>
                  <a:cubicBezTo>
                    <a:pt x="2858" y="0"/>
                    <a:pt x="1929" y="417"/>
                    <a:pt x="1274" y="1143"/>
                  </a:cubicBezTo>
                  <a:cubicBezTo>
                    <a:pt x="429" y="2084"/>
                    <a:pt x="0" y="3334"/>
                    <a:pt x="119" y="4596"/>
                  </a:cubicBezTo>
                  <a:cubicBezTo>
                    <a:pt x="274" y="6751"/>
                    <a:pt x="1905" y="8454"/>
                    <a:pt x="3810" y="8466"/>
                  </a:cubicBezTo>
                  <a:lnTo>
                    <a:pt x="3834" y="8466"/>
                  </a:lnTo>
                  <a:cubicBezTo>
                    <a:pt x="5727" y="8466"/>
                    <a:pt x="7358" y="6787"/>
                    <a:pt x="7549" y="4644"/>
                  </a:cubicBezTo>
                  <a:cubicBezTo>
                    <a:pt x="7680" y="3382"/>
                    <a:pt x="7275" y="2120"/>
                    <a:pt x="6430" y="1179"/>
                  </a:cubicBezTo>
                  <a:cubicBezTo>
                    <a:pt x="5775" y="441"/>
                    <a:pt x="4846" y="12"/>
                    <a:pt x="3858" y="0"/>
                  </a:cubicBezTo>
                  <a:close/>
                </a:path>
              </a:pathLst>
            </a:custGeom>
            <a:solidFill>
              <a:srgbClr val="D5837C"/>
            </a:solidFill>
            <a:ln>
              <a:solidFill>
                <a:srgbClr val="D5837C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58"/>
            <p:cNvSpPr/>
            <p:nvPr/>
          </p:nvSpPr>
          <p:spPr>
            <a:xfrm>
              <a:off x="3331123" y="2655118"/>
              <a:ext cx="199645" cy="220223"/>
            </a:xfrm>
            <a:custGeom>
              <a:avLst/>
              <a:gdLst/>
              <a:ahLst/>
              <a:cxnLst/>
              <a:rect l="l" t="t" r="r" b="b"/>
              <a:pathLst>
                <a:path w="6704" h="7395" extrusionOk="0">
                  <a:moveTo>
                    <a:pt x="3340" y="0"/>
                  </a:moveTo>
                  <a:cubicBezTo>
                    <a:pt x="1420" y="0"/>
                    <a:pt x="1" y="1888"/>
                    <a:pt x="167" y="4013"/>
                  </a:cubicBezTo>
                  <a:cubicBezTo>
                    <a:pt x="310" y="5941"/>
                    <a:pt x="1715" y="7382"/>
                    <a:pt x="3322" y="7394"/>
                  </a:cubicBezTo>
                  <a:cubicBezTo>
                    <a:pt x="4930" y="7394"/>
                    <a:pt x="6346" y="5977"/>
                    <a:pt x="6513" y="4060"/>
                  </a:cubicBezTo>
                  <a:cubicBezTo>
                    <a:pt x="6704" y="1929"/>
                    <a:pt x="5299" y="12"/>
                    <a:pt x="3358" y="0"/>
                  </a:cubicBezTo>
                  <a:cubicBezTo>
                    <a:pt x="3352" y="0"/>
                    <a:pt x="3346" y="0"/>
                    <a:pt x="3340" y="0"/>
                  </a:cubicBezTo>
                  <a:close/>
                </a:path>
              </a:pathLst>
            </a:custGeom>
            <a:solidFill>
              <a:srgbClr val="2F3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8"/>
            <p:cNvSpPr/>
            <p:nvPr/>
          </p:nvSpPr>
          <p:spPr>
            <a:xfrm>
              <a:off x="3131856" y="2207715"/>
              <a:ext cx="392888" cy="740867"/>
            </a:xfrm>
            <a:custGeom>
              <a:avLst/>
              <a:gdLst/>
              <a:ahLst/>
              <a:cxnLst/>
              <a:rect l="l" t="t" r="r" b="b"/>
              <a:pathLst>
                <a:path w="13193" h="24878" extrusionOk="0">
                  <a:moveTo>
                    <a:pt x="6710" y="0"/>
                  </a:moveTo>
                  <a:cubicBezTo>
                    <a:pt x="6456" y="0"/>
                    <a:pt x="6201" y="69"/>
                    <a:pt x="5977" y="212"/>
                  </a:cubicBezTo>
                  <a:lnTo>
                    <a:pt x="4227" y="1283"/>
                  </a:lnTo>
                  <a:cubicBezTo>
                    <a:pt x="3596" y="1593"/>
                    <a:pt x="2989" y="1974"/>
                    <a:pt x="2429" y="2415"/>
                  </a:cubicBezTo>
                  <a:cubicBezTo>
                    <a:pt x="1893" y="2772"/>
                    <a:pt x="1441" y="3224"/>
                    <a:pt x="1072" y="3760"/>
                  </a:cubicBezTo>
                  <a:cubicBezTo>
                    <a:pt x="726" y="4212"/>
                    <a:pt x="464" y="4712"/>
                    <a:pt x="310" y="5260"/>
                  </a:cubicBezTo>
                  <a:lnTo>
                    <a:pt x="310" y="5558"/>
                  </a:lnTo>
                  <a:cubicBezTo>
                    <a:pt x="226" y="5903"/>
                    <a:pt x="179" y="6248"/>
                    <a:pt x="179" y="6606"/>
                  </a:cubicBezTo>
                  <a:lnTo>
                    <a:pt x="0" y="22548"/>
                  </a:lnTo>
                  <a:lnTo>
                    <a:pt x="3858" y="24608"/>
                  </a:lnTo>
                  <a:cubicBezTo>
                    <a:pt x="4202" y="24788"/>
                    <a:pt x="4581" y="24878"/>
                    <a:pt x="4960" y="24878"/>
                  </a:cubicBezTo>
                  <a:cubicBezTo>
                    <a:pt x="5382" y="24878"/>
                    <a:pt x="5804" y="24767"/>
                    <a:pt x="6179" y="24548"/>
                  </a:cubicBezTo>
                  <a:lnTo>
                    <a:pt x="13073" y="20429"/>
                  </a:lnTo>
                  <a:lnTo>
                    <a:pt x="13180" y="4105"/>
                  </a:lnTo>
                  <a:cubicBezTo>
                    <a:pt x="13192" y="3593"/>
                    <a:pt x="12918" y="3129"/>
                    <a:pt x="12478" y="2867"/>
                  </a:cubicBezTo>
                  <a:lnTo>
                    <a:pt x="12478" y="2855"/>
                  </a:lnTo>
                  <a:lnTo>
                    <a:pt x="7513" y="248"/>
                  </a:lnTo>
                  <a:cubicBezTo>
                    <a:pt x="7442" y="200"/>
                    <a:pt x="7370" y="152"/>
                    <a:pt x="7287" y="117"/>
                  </a:cubicBezTo>
                  <a:lnTo>
                    <a:pt x="7275" y="117"/>
                  </a:lnTo>
                  <a:cubicBezTo>
                    <a:pt x="7096" y="40"/>
                    <a:pt x="6903" y="0"/>
                    <a:pt x="67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58"/>
            <p:cNvSpPr/>
            <p:nvPr/>
          </p:nvSpPr>
          <p:spPr>
            <a:xfrm>
              <a:off x="3211641" y="3523479"/>
              <a:ext cx="67750" cy="74122"/>
            </a:xfrm>
            <a:custGeom>
              <a:avLst/>
              <a:gdLst/>
              <a:ahLst/>
              <a:cxnLst/>
              <a:rect l="l" t="t" r="r" b="b"/>
              <a:pathLst>
                <a:path w="2275" h="2489" extrusionOk="0">
                  <a:moveTo>
                    <a:pt x="2274" y="1"/>
                  </a:moveTo>
                  <a:lnTo>
                    <a:pt x="0" y="1322"/>
                  </a:lnTo>
                  <a:lnTo>
                    <a:pt x="48" y="2489"/>
                  </a:lnTo>
                  <a:lnTo>
                    <a:pt x="1905" y="1382"/>
                  </a:lnTo>
                  <a:cubicBezTo>
                    <a:pt x="2131" y="1251"/>
                    <a:pt x="2262" y="1013"/>
                    <a:pt x="2274" y="751"/>
                  </a:cubicBezTo>
                  <a:lnTo>
                    <a:pt x="2274" y="1"/>
                  </a:lnTo>
                  <a:close/>
                </a:path>
              </a:pathLst>
            </a:custGeom>
            <a:solidFill>
              <a:srgbClr val="2F3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58"/>
            <p:cNvSpPr/>
            <p:nvPr/>
          </p:nvSpPr>
          <p:spPr>
            <a:xfrm>
              <a:off x="3194963" y="3507367"/>
              <a:ext cx="100359" cy="106553"/>
            </a:xfrm>
            <a:custGeom>
              <a:avLst/>
              <a:gdLst/>
              <a:ahLst/>
              <a:cxnLst/>
              <a:rect l="l" t="t" r="r" b="b"/>
              <a:pathLst>
                <a:path w="3370" h="3578" extrusionOk="0">
                  <a:moveTo>
                    <a:pt x="2831" y="1"/>
                  </a:moveTo>
                  <a:cubicBezTo>
                    <a:pt x="2741" y="1"/>
                    <a:pt x="2648" y="25"/>
                    <a:pt x="2560" y="77"/>
                  </a:cubicBezTo>
                  <a:lnTo>
                    <a:pt x="286" y="1399"/>
                  </a:lnTo>
                  <a:cubicBezTo>
                    <a:pt x="108" y="1494"/>
                    <a:pt x="0" y="1685"/>
                    <a:pt x="12" y="1887"/>
                  </a:cubicBezTo>
                  <a:lnTo>
                    <a:pt x="72" y="3054"/>
                  </a:lnTo>
                  <a:cubicBezTo>
                    <a:pt x="84" y="3351"/>
                    <a:pt x="322" y="3578"/>
                    <a:pt x="608" y="3578"/>
                  </a:cubicBezTo>
                  <a:cubicBezTo>
                    <a:pt x="703" y="3578"/>
                    <a:pt x="798" y="3542"/>
                    <a:pt x="881" y="3494"/>
                  </a:cubicBezTo>
                  <a:lnTo>
                    <a:pt x="2739" y="2387"/>
                  </a:lnTo>
                  <a:cubicBezTo>
                    <a:pt x="3132" y="2161"/>
                    <a:pt x="3370" y="1744"/>
                    <a:pt x="3370" y="1292"/>
                  </a:cubicBezTo>
                  <a:lnTo>
                    <a:pt x="3370" y="554"/>
                  </a:lnTo>
                  <a:cubicBezTo>
                    <a:pt x="3370" y="230"/>
                    <a:pt x="3112" y="1"/>
                    <a:pt x="2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8"/>
            <p:cNvSpPr/>
            <p:nvPr/>
          </p:nvSpPr>
          <p:spPr>
            <a:xfrm>
              <a:off x="3099216" y="3452927"/>
              <a:ext cx="180169" cy="109948"/>
            </a:xfrm>
            <a:custGeom>
              <a:avLst/>
              <a:gdLst/>
              <a:ahLst/>
              <a:cxnLst/>
              <a:rect l="l" t="t" r="r" b="b"/>
              <a:pathLst>
                <a:path w="6050" h="3692" extrusionOk="0">
                  <a:moveTo>
                    <a:pt x="1798" y="0"/>
                  </a:moveTo>
                  <a:cubicBezTo>
                    <a:pt x="1597" y="0"/>
                    <a:pt x="1395" y="51"/>
                    <a:pt x="1215" y="155"/>
                  </a:cubicBezTo>
                  <a:lnTo>
                    <a:pt x="406" y="607"/>
                  </a:lnTo>
                  <a:cubicBezTo>
                    <a:pt x="1" y="834"/>
                    <a:pt x="1" y="1405"/>
                    <a:pt x="382" y="1631"/>
                  </a:cubicBezTo>
                  <a:lnTo>
                    <a:pt x="3763" y="3691"/>
                  </a:lnTo>
                  <a:lnTo>
                    <a:pt x="6049" y="2370"/>
                  </a:lnTo>
                  <a:lnTo>
                    <a:pt x="2406" y="167"/>
                  </a:lnTo>
                  <a:cubicBezTo>
                    <a:pt x="2222" y="57"/>
                    <a:pt x="2010" y="0"/>
                    <a:pt x="1798" y="0"/>
                  </a:cubicBezTo>
                  <a:close/>
                </a:path>
              </a:pathLst>
            </a:custGeom>
            <a:solidFill>
              <a:srgbClr val="2F3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58"/>
            <p:cNvSpPr/>
            <p:nvPr/>
          </p:nvSpPr>
          <p:spPr>
            <a:xfrm>
              <a:off x="3080424" y="3436786"/>
              <a:ext cx="217751" cy="142378"/>
            </a:xfrm>
            <a:custGeom>
              <a:avLst/>
              <a:gdLst/>
              <a:ahLst/>
              <a:cxnLst/>
              <a:rect l="l" t="t" r="r" b="b"/>
              <a:pathLst>
                <a:path w="7312" h="4781" extrusionOk="0">
                  <a:moveTo>
                    <a:pt x="2476" y="1088"/>
                  </a:moveTo>
                  <a:cubicBezTo>
                    <a:pt x="2579" y="1088"/>
                    <a:pt x="2680" y="1121"/>
                    <a:pt x="2763" y="1173"/>
                  </a:cubicBezTo>
                  <a:lnTo>
                    <a:pt x="5620" y="2912"/>
                  </a:lnTo>
                  <a:lnTo>
                    <a:pt x="4418" y="3602"/>
                  </a:lnTo>
                  <a:lnTo>
                    <a:pt x="1310" y="1721"/>
                  </a:lnTo>
                  <a:lnTo>
                    <a:pt x="1310" y="1626"/>
                  </a:lnTo>
                  <a:lnTo>
                    <a:pt x="2120" y="1161"/>
                  </a:lnTo>
                  <a:cubicBezTo>
                    <a:pt x="2215" y="1114"/>
                    <a:pt x="2322" y="1090"/>
                    <a:pt x="2430" y="1090"/>
                  </a:cubicBezTo>
                  <a:cubicBezTo>
                    <a:pt x="2445" y="1088"/>
                    <a:pt x="2460" y="1088"/>
                    <a:pt x="2476" y="1088"/>
                  </a:cubicBezTo>
                  <a:close/>
                  <a:moveTo>
                    <a:pt x="2442" y="0"/>
                  </a:moveTo>
                  <a:cubicBezTo>
                    <a:pt x="2150" y="0"/>
                    <a:pt x="1859" y="75"/>
                    <a:pt x="1596" y="221"/>
                  </a:cubicBezTo>
                  <a:lnTo>
                    <a:pt x="775" y="673"/>
                  </a:lnTo>
                  <a:cubicBezTo>
                    <a:pt x="13" y="1102"/>
                    <a:pt x="1" y="2185"/>
                    <a:pt x="739" y="2638"/>
                  </a:cubicBezTo>
                  <a:lnTo>
                    <a:pt x="4120" y="4698"/>
                  </a:lnTo>
                  <a:cubicBezTo>
                    <a:pt x="4204" y="4745"/>
                    <a:pt x="4299" y="4781"/>
                    <a:pt x="4406" y="4781"/>
                  </a:cubicBezTo>
                  <a:cubicBezTo>
                    <a:pt x="4501" y="4781"/>
                    <a:pt x="4585" y="4745"/>
                    <a:pt x="4668" y="4709"/>
                  </a:cubicBezTo>
                  <a:lnTo>
                    <a:pt x="6942" y="3388"/>
                  </a:lnTo>
                  <a:cubicBezTo>
                    <a:pt x="7299" y="3185"/>
                    <a:pt x="7311" y="2673"/>
                    <a:pt x="6954" y="2459"/>
                  </a:cubicBezTo>
                  <a:lnTo>
                    <a:pt x="3323" y="245"/>
                  </a:lnTo>
                  <a:cubicBezTo>
                    <a:pt x="3049" y="81"/>
                    <a:pt x="2746" y="0"/>
                    <a:pt x="2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58"/>
            <p:cNvSpPr/>
            <p:nvPr/>
          </p:nvSpPr>
          <p:spPr>
            <a:xfrm>
              <a:off x="3096744" y="3486610"/>
              <a:ext cx="116321" cy="110990"/>
            </a:xfrm>
            <a:custGeom>
              <a:avLst/>
              <a:gdLst/>
              <a:ahLst/>
              <a:cxnLst/>
              <a:rect l="l" t="t" r="r" b="b"/>
              <a:pathLst>
                <a:path w="3906" h="3727" extrusionOk="0">
                  <a:moveTo>
                    <a:pt x="96" y="0"/>
                  </a:moveTo>
                  <a:lnTo>
                    <a:pt x="12" y="643"/>
                  </a:lnTo>
                  <a:cubicBezTo>
                    <a:pt x="0" y="929"/>
                    <a:pt x="143" y="1203"/>
                    <a:pt x="381" y="1370"/>
                  </a:cubicBezTo>
                  <a:lnTo>
                    <a:pt x="3906" y="3727"/>
                  </a:lnTo>
                  <a:lnTo>
                    <a:pt x="3870" y="256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2F3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8"/>
            <p:cNvSpPr/>
            <p:nvPr/>
          </p:nvSpPr>
          <p:spPr>
            <a:xfrm>
              <a:off x="3080781" y="3470677"/>
              <a:ext cx="148602" cy="143242"/>
            </a:xfrm>
            <a:custGeom>
              <a:avLst/>
              <a:gdLst/>
              <a:ahLst/>
              <a:cxnLst/>
              <a:rect l="l" t="t" r="r" b="b"/>
              <a:pathLst>
                <a:path w="4990" h="4810" extrusionOk="0">
                  <a:moveTo>
                    <a:pt x="627" y="1"/>
                  </a:moveTo>
                  <a:cubicBezTo>
                    <a:pt x="371" y="1"/>
                    <a:pt x="130" y="187"/>
                    <a:pt x="96" y="476"/>
                  </a:cubicBezTo>
                  <a:lnTo>
                    <a:pt x="13" y="1178"/>
                  </a:lnTo>
                  <a:cubicBezTo>
                    <a:pt x="1" y="1643"/>
                    <a:pt x="227" y="2083"/>
                    <a:pt x="620" y="2345"/>
                  </a:cubicBezTo>
                  <a:lnTo>
                    <a:pt x="4144" y="4714"/>
                  </a:lnTo>
                  <a:cubicBezTo>
                    <a:pt x="4239" y="4774"/>
                    <a:pt x="4334" y="4810"/>
                    <a:pt x="4442" y="4810"/>
                  </a:cubicBezTo>
                  <a:cubicBezTo>
                    <a:pt x="4537" y="4810"/>
                    <a:pt x="4632" y="4786"/>
                    <a:pt x="4704" y="4738"/>
                  </a:cubicBezTo>
                  <a:cubicBezTo>
                    <a:pt x="4882" y="4631"/>
                    <a:pt x="4989" y="4441"/>
                    <a:pt x="4977" y="4238"/>
                  </a:cubicBezTo>
                  <a:lnTo>
                    <a:pt x="4930" y="3071"/>
                  </a:lnTo>
                  <a:cubicBezTo>
                    <a:pt x="4930" y="2905"/>
                    <a:pt x="4835" y="2750"/>
                    <a:pt x="4704" y="2643"/>
                  </a:cubicBezTo>
                  <a:lnTo>
                    <a:pt x="929" y="95"/>
                  </a:lnTo>
                  <a:cubicBezTo>
                    <a:pt x="834" y="30"/>
                    <a:pt x="729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58"/>
            <p:cNvSpPr/>
            <p:nvPr/>
          </p:nvSpPr>
          <p:spPr>
            <a:xfrm>
              <a:off x="3134686" y="2776030"/>
              <a:ext cx="199645" cy="788574"/>
            </a:xfrm>
            <a:custGeom>
              <a:avLst/>
              <a:gdLst/>
              <a:ahLst/>
              <a:cxnLst/>
              <a:rect l="l" t="t" r="r" b="b"/>
              <a:pathLst>
                <a:path w="6704" h="26480" extrusionOk="0">
                  <a:moveTo>
                    <a:pt x="3340" y="0"/>
                  </a:moveTo>
                  <a:cubicBezTo>
                    <a:pt x="1420" y="0"/>
                    <a:pt x="1" y="1888"/>
                    <a:pt x="167" y="4025"/>
                  </a:cubicBezTo>
                  <a:cubicBezTo>
                    <a:pt x="167" y="4120"/>
                    <a:pt x="191" y="4215"/>
                    <a:pt x="215" y="4322"/>
                  </a:cubicBezTo>
                  <a:lnTo>
                    <a:pt x="1548" y="25456"/>
                  </a:lnTo>
                  <a:cubicBezTo>
                    <a:pt x="1596" y="26027"/>
                    <a:pt x="2358" y="26468"/>
                    <a:pt x="3251" y="26480"/>
                  </a:cubicBezTo>
                  <a:cubicBezTo>
                    <a:pt x="4156" y="26480"/>
                    <a:pt x="4906" y="26039"/>
                    <a:pt x="4953" y="25468"/>
                  </a:cubicBezTo>
                  <a:lnTo>
                    <a:pt x="6168" y="7787"/>
                  </a:lnTo>
                  <a:lnTo>
                    <a:pt x="6465" y="4382"/>
                  </a:lnTo>
                  <a:cubicBezTo>
                    <a:pt x="6477" y="4275"/>
                    <a:pt x="6501" y="4167"/>
                    <a:pt x="6513" y="4060"/>
                  </a:cubicBezTo>
                  <a:cubicBezTo>
                    <a:pt x="6704" y="1929"/>
                    <a:pt x="5299" y="12"/>
                    <a:pt x="3358" y="0"/>
                  </a:cubicBezTo>
                  <a:cubicBezTo>
                    <a:pt x="3352" y="0"/>
                    <a:pt x="3346" y="0"/>
                    <a:pt x="33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8"/>
            <p:cNvSpPr/>
            <p:nvPr/>
          </p:nvSpPr>
          <p:spPr>
            <a:xfrm>
              <a:off x="3120152" y="2760067"/>
              <a:ext cx="228710" cy="820856"/>
            </a:xfrm>
            <a:custGeom>
              <a:avLst/>
              <a:gdLst/>
              <a:ahLst/>
              <a:cxnLst/>
              <a:rect l="l" t="t" r="r" b="b"/>
              <a:pathLst>
                <a:path w="7680" h="27564" extrusionOk="0">
                  <a:moveTo>
                    <a:pt x="3846" y="1084"/>
                  </a:moveTo>
                  <a:cubicBezTo>
                    <a:pt x="4536" y="1084"/>
                    <a:pt x="5179" y="1382"/>
                    <a:pt x="5632" y="1905"/>
                  </a:cubicBezTo>
                  <a:cubicBezTo>
                    <a:pt x="6263" y="2632"/>
                    <a:pt x="6561" y="3584"/>
                    <a:pt x="6465" y="4549"/>
                  </a:cubicBezTo>
                  <a:cubicBezTo>
                    <a:pt x="6465" y="4596"/>
                    <a:pt x="6453" y="4644"/>
                    <a:pt x="6441" y="4692"/>
                  </a:cubicBezTo>
                  <a:lnTo>
                    <a:pt x="6120" y="8287"/>
                  </a:lnTo>
                  <a:lnTo>
                    <a:pt x="4894" y="25968"/>
                  </a:lnTo>
                  <a:cubicBezTo>
                    <a:pt x="4882" y="26182"/>
                    <a:pt x="4429" y="26480"/>
                    <a:pt x="3763" y="26480"/>
                  </a:cubicBezTo>
                  <a:lnTo>
                    <a:pt x="3751" y="26480"/>
                  </a:lnTo>
                  <a:cubicBezTo>
                    <a:pt x="3060" y="26480"/>
                    <a:pt x="2596" y="26158"/>
                    <a:pt x="2572" y="25956"/>
                  </a:cubicBezTo>
                  <a:lnTo>
                    <a:pt x="1238" y="4906"/>
                  </a:lnTo>
                  <a:cubicBezTo>
                    <a:pt x="1238" y="4858"/>
                    <a:pt x="1238" y="4823"/>
                    <a:pt x="1238" y="4775"/>
                  </a:cubicBezTo>
                  <a:lnTo>
                    <a:pt x="1215" y="4644"/>
                  </a:lnTo>
                  <a:cubicBezTo>
                    <a:pt x="1203" y="4596"/>
                    <a:pt x="1191" y="4561"/>
                    <a:pt x="1191" y="4513"/>
                  </a:cubicBezTo>
                  <a:cubicBezTo>
                    <a:pt x="1107" y="3560"/>
                    <a:pt x="1429" y="2608"/>
                    <a:pt x="2060" y="1882"/>
                  </a:cubicBezTo>
                  <a:cubicBezTo>
                    <a:pt x="2512" y="1370"/>
                    <a:pt x="3155" y="1084"/>
                    <a:pt x="3834" y="1084"/>
                  </a:cubicBezTo>
                  <a:close/>
                  <a:moveTo>
                    <a:pt x="3846" y="0"/>
                  </a:moveTo>
                  <a:cubicBezTo>
                    <a:pt x="2858" y="0"/>
                    <a:pt x="1929" y="417"/>
                    <a:pt x="1274" y="1143"/>
                  </a:cubicBezTo>
                  <a:cubicBezTo>
                    <a:pt x="429" y="2084"/>
                    <a:pt x="0" y="3334"/>
                    <a:pt x="119" y="4608"/>
                  </a:cubicBezTo>
                  <a:cubicBezTo>
                    <a:pt x="119" y="4692"/>
                    <a:pt x="131" y="4763"/>
                    <a:pt x="155" y="4846"/>
                  </a:cubicBezTo>
                  <a:lnTo>
                    <a:pt x="155" y="4870"/>
                  </a:lnTo>
                  <a:lnTo>
                    <a:pt x="155" y="4894"/>
                  </a:lnTo>
                  <a:lnTo>
                    <a:pt x="1488" y="26039"/>
                  </a:lnTo>
                  <a:cubicBezTo>
                    <a:pt x="1560" y="26897"/>
                    <a:pt x="2524" y="27552"/>
                    <a:pt x="3739" y="27563"/>
                  </a:cubicBezTo>
                  <a:lnTo>
                    <a:pt x="3763" y="27563"/>
                  </a:lnTo>
                  <a:cubicBezTo>
                    <a:pt x="4953" y="27563"/>
                    <a:pt x="5906" y="26920"/>
                    <a:pt x="5989" y="26063"/>
                  </a:cubicBezTo>
                  <a:lnTo>
                    <a:pt x="7203" y="8371"/>
                  </a:lnTo>
                  <a:lnTo>
                    <a:pt x="7489" y="5001"/>
                  </a:lnTo>
                  <a:lnTo>
                    <a:pt x="7513" y="4918"/>
                  </a:lnTo>
                  <a:cubicBezTo>
                    <a:pt x="7525" y="4823"/>
                    <a:pt x="7537" y="4739"/>
                    <a:pt x="7549" y="4644"/>
                  </a:cubicBezTo>
                  <a:cubicBezTo>
                    <a:pt x="7680" y="3382"/>
                    <a:pt x="7275" y="2120"/>
                    <a:pt x="6430" y="1179"/>
                  </a:cubicBezTo>
                  <a:cubicBezTo>
                    <a:pt x="5775" y="441"/>
                    <a:pt x="4846" y="12"/>
                    <a:pt x="3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58"/>
            <p:cNvSpPr/>
            <p:nvPr/>
          </p:nvSpPr>
          <p:spPr>
            <a:xfrm>
              <a:off x="3123696" y="2207715"/>
              <a:ext cx="305662" cy="740867"/>
            </a:xfrm>
            <a:custGeom>
              <a:avLst/>
              <a:gdLst/>
              <a:ahLst/>
              <a:cxnLst/>
              <a:rect l="l" t="t" r="r" b="b"/>
              <a:pathLst>
                <a:path w="10264" h="24878" extrusionOk="0">
                  <a:moveTo>
                    <a:pt x="6984" y="0"/>
                  </a:moveTo>
                  <a:cubicBezTo>
                    <a:pt x="6730" y="0"/>
                    <a:pt x="6475" y="69"/>
                    <a:pt x="6251" y="212"/>
                  </a:cubicBezTo>
                  <a:lnTo>
                    <a:pt x="4501" y="1283"/>
                  </a:lnTo>
                  <a:cubicBezTo>
                    <a:pt x="3870" y="1593"/>
                    <a:pt x="3263" y="1974"/>
                    <a:pt x="2703" y="2415"/>
                  </a:cubicBezTo>
                  <a:cubicBezTo>
                    <a:pt x="2167" y="2772"/>
                    <a:pt x="1715" y="3224"/>
                    <a:pt x="1346" y="3760"/>
                  </a:cubicBezTo>
                  <a:cubicBezTo>
                    <a:pt x="1000" y="4212"/>
                    <a:pt x="738" y="4712"/>
                    <a:pt x="584" y="5260"/>
                  </a:cubicBezTo>
                  <a:lnTo>
                    <a:pt x="584" y="5558"/>
                  </a:lnTo>
                  <a:cubicBezTo>
                    <a:pt x="500" y="5903"/>
                    <a:pt x="453" y="6248"/>
                    <a:pt x="453" y="6606"/>
                  </a:cubicBezTo>
                  <a:lnTo>
                    <a:pt x="0" y="22715"/>
                  </a:lnTo>
                  <a:lnTo>
                    <a:pt x="4132" y="24608"/>
                  </a:lnTo>
                  <a:cubicBezTo>
                    <a:pt x="4476" y="24788"/>
                    <a:pt x="4855" y="24878"/>
                    <a:pt x="5234" y="24878"/>
                  </a:cubicBezTo>
                  <a:cubicBezTo>
                    <a:pt x="5656" y="24878"/>
                    <a:pt x="6078" y="24767"/>
                    <a:pt x="6453" y="24548"/>
                  </a:cubicBezTo>
                  <a:lnTo>
                    <a:pt x="8489" y="23322"/>
                  </a:lnTo>
                  <a:cubicBezTo>
                    <a:pt x="8656" y="23167"/>
                    <a:pt x="8823" y="22989"/>
                    <a:pt x="8966" y="22810"/>
                  </a:cubicBezTo>
                  <a:cubicBezTo>
                    <a:pt x="9787" y="21703"/>
                    <a:pt x="10180" y="20310"/>
                    <a:pt x="10228" y="18940"/>
                  </a:cubicBezTo>
                  <a:cubicBezTo>
                    <a:pt x="10263" y="17738"/>
                    <a:pt x="9716" y="5082"/>
                    <a:pt x="9311" y="1045"/>
                  </a:cubicBezTo>
                  <a:lnTo>
                    <a:pt x="7787" y="248"/>
                  </a:lnTo>
                  <a:cubicBezTo>
                    <a:pt x="7716" y="200"/>
                    <a:pt x="7644" y="152"/>
                    <a:pt x="7561" y="117"/>
                  </a:cubicBezTo>
                  <a:lnTo>
                    <a:pt x="7549" y="117"/>
                  </a:lnTo>
                  <a:cubicBezTo>
                    <a:pt x="7370" y="40"/>
                    <a:pt x="7177" y="0"/>
                    <a:pt x="6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8"/>
            <p:cNvSpPr/>
            <p:nvPr/>
          </p:nvSpPr>
          <p:spPr>
            <a:xfrm>
              <a:off x="2999925" y="2278535"/>
              <a:ext cx="458136" cy="284042"/>
            </a:xfrm>
            <a:custGeom>
              <a:avLst/>
              <a:gdLst/>
              <a:ahLst/>
              <a:cxnLst/>
              <a:rect l="l" t="t" r="r" b="b"/>
              <a:pathLst>
                <a:path w="15384" h="9538" extrusionOk="0">
                  <a:moveTo>
                    <a:pt x="2073" y="1"/>
                  </a:moveTo>
                  <a:lnTo>
                    <a:pt x="322" y="680"/>
                  </a:lnTo>
                  <a:lnTo>
                    <a:pt x="1" y="1680"/>
                  </a:lnTo>
                  <a:lnTo>
                    <a:pt x="1585" y="2668"/>
                  </a:lnTo>
                  <a:lnTo>
                    <a:pt x="1823" y="1692"/>
                  </a:lnTo>
                  <a:lnTo>
                    <a:pt x="4049" y="3513"/>
                  </a:lnTo>
                  <a:lnTo>
                    <a:pt x="4466" y="3858"/>
                  </a:lnTo>
                  <a:lnTo>
                    <a:pt x="4478" y="3835"/>
                  </a:lnTo>
                  <a:lnTo>
                    <a:pt x="10812" y="8954"/>
                  </a:lnTo>
                  <a:lnTo>
                    <a:pt x="10824" y="8954"/>
                  </a:lnTo>
                  <a:cubicBezTo>
                    <a:pt x="11193" y="9157"/>
                    <a:pt x="11574" y="9312"/>
                    <a:pt x="11979" y="9407"/>
                  </a:cubicBezTo>
                  <a:cubicBezTo>
                    <a:pt x="12350" y="9495"/>
                    <a:pt x="12714" y="9537"/>
                    <a:pt x="13057" y="9537"/>
                  </a:cubicBezTo>
                  <a:cubicBezTo>
                    <a:pt x="14143" y="9537"/>
                    <a:pt x="15009" y="9116"/>
                    <a:pt x="15181" y="8419"/>
                  </a:cubicBezTo>
                  <a:cubicBezTo>
                    <a:pt x="15384" y="7549"/>
                    <a:pt x="14455" y="6585"/>
                    <a:pt x="13074" y="6156"/>
                  </a:cubicBezTo>
                  <a:lnTo>
                    <a:pt x="13050" y="6156"/>
                  </a:lnTo>
                  <a:lnTo>
                    <a:pt x="13015" y="6144"/>
                  </a:lnTo>
                  <a:cubicBezTo>
                    <a:pt x="12951" y="6123"/>
                    <a:pt x="12878" y="6092"/>
                    <a:pt x="12803" y="6069"/>
                  </a:cubicBezTo>
                  <a:lnTo>
                    <a:pt x="12803" y="6069"/>
                  </a:lnTo>
                  <a:cubicBezTo>
                    <a:pt x="12851" y="6080"/>
                    <a:pt x="12914" y="6094"/>
                    <a:pt x="12967" y="6109"/>
                  </a:cubicBezTo>
                  <a:cubicBezTo>
                    <a:pt x="11361" y="5317"/>
                    <a:pt x="5630" y="1691"/>
                    <a:pt x="5527" y="1691"/>
                  </a:cubicBezTo>
                  <a:cubicBezTo>
                    <a:pt x="5526" y="1691"/>
                    <a:pt x="5526" y="1691"/>
                    <a:pt x="5525" y="1692"/>
                  </a:cubicBezTo>
                  <a:lnTo>
                    <a:pt x="4109" y="299"/>
                  </a:lnTo>
                  <a:lnTo>
                    <a:pt x="2073" y="1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D5837C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8"/>
            <p:cNvSpPr/>
            <p:nvPr/>
          </p:nvSpPr>
          <p:spPr>
            <a:xfrm>
              <a:off x="3386070" y="2460438"/>
              <a:ext cx="4288" cy="1459"/>
            </a:xfrm>
            <a:custGeom>
              <a:avLst/>
              <a:gdLst/>
              <a:ahLst/>
              <a:cxnLst/>
              <a:rect l="l" t="t" r="r" b="b"/>
              <a:pathLst>
                <a:path w="144" h="49" extrusionOk="0">
                  <a:moveTo>
                    <a:pt x="1" y="1"/>
                  </a:moveTo>
                  <a:lnTo>
                    <a:pt x="49" y="36"/>
                  </a:lnTo>
                  <a:lnTo>
                    <a:pt x="108" y="48"/>
                  </a:lnTo>
                  <a:cubicBezTo>
                    <a:pt x="144" y="48"/>
                    <a:pt x="84" y="25"/>
                    <a:pt x="1" y="1"/>
                  </a:cubicBezTo>
                  <a:close/>
                </a:path>
              </a:pathLst>
            </a:custGeom>
            <a:solidFill>
              <a:srgbClr val="E27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58"/>
            <p:cNvSpPr/>
            <p:nvPr/>
          </p:nvSpPr>
          <p:spPr>
            <a:xfrm>
              <a:off x="2982205" y="2262095"/>
              <a:ext cx="493604" cy="316442"/>
            </a:xfrm>
            <a:custGeom>
              <a:avLst/>
              <a:gdLst/>
              <a:ahLst/>
              <a:cxnLst/>
              <a:rect l="l" t="t" r="r" b="b"/>
              <a:pathLst>
                <a:path w="16575" h="10626" extrusionOk="0">
                  <a:moveTo>
                    <a:pt x="2715" y="1101"/>
                  </a:moveTo>
                  <a:lnTo>
                    <a:pt x="4442" y="1351"/>
                  </a:lnTo>
                  <a:lnTo>
                    <a:pt x="5739" y="2625"/>
                  </a:lnTo>
                  <a:cubicBezTo>
                    <a:pt x="5799" y="2684"/>
                    <a:pt x="5870" y="2732"/>
                    <a:pt x="5942" y="2755"/>
                  </a:cubicBezTo>
                  <a:cubicBezTo>
                    <a:pt x="6168" y="2875"/>
                    <a:pt x="6930" y="3339"/>
                    <a:pt x="7728" y="3839"/>
                  </a:cubicBezTo>
                  <a:cubicBezTo>
                    <a:pt x="9430" y="4875"/>
                    <a:pt x="11693" y="6268"/>
                    <a:pt x="12907" y="6923"/>
                  </a:cubicBezTo>
                  <a:cubicBezTo>
                    <a:pt x="12990" y="7018"/>
                    <a:pt x="13098" y="7089"/>
                    <a:pt x="13217" y="7137"/>
                  </a:cubicBezTo>
                  <a:lnTo>
                    <a:pt x="13252" y="7137"/>
                  </a:lnTo>
                  <a:lnTo>
                    <a:pt x="13359" y="7161"/>
                  </a:lnTo>
                  <a:lnTo>
                    <a:pt x="13431" y="7197"/>
                  </a:lnTo>
                  <a:cubicBezTo>
                    <a:pt x="13455" y="7208"/>
                    <a:pt x="13490" y="7208"/>
                    <a:pt x="13526" y="7220"/>
                  </a:cubicBezTo>
                  <a:cubicBezTo>
                    <a:pt x="14705" y="7589"/>
                    <a:pt x="15372" y="8351"/>
                    <a:pt x="15253" y="8828"/>
                  </a:cubicBezTo>
                  <a:cubicBezTo>
                    <a:pt x="15181" y="9078"/>
                    <a:pt x="14919" y="9292"/>
                    <a:pt x="14502" y="9423"/>
                  </a:cubicBezTo>
                  <a:cubicBezTo>
                    <a:pt x="14205" y="9500"/>
                    <a:pt x="13901" y="9539"/>
                    <a:pt x="13598" y="9539"/>
                  </a:cubicBezTo>
                  <a:cubicBezTo>
                    <a:pt x="13294" y="9539"/>
                    <a:pt x="12990" y="9500"/>
                    <a:pt x="12693" y="9423"/>
                  </a:cubicBezTo>
                  <a:cubicBezTo>
                    <a:pt x="12336" y="9340"/>
                    <a:pt x="12002" y="9209"/>
                    <a:pt x="11681" y="9030"/>
                  </a:cubicBezTo>
                  <a:lnTo>
                    <a:pt x="11657" y="9018"/>
                  </a:lnTo>
                  <a:lnTo>
                    <a:pt x="5406" y="3970"/>
                  </a:lnTo>
                  <a:cubicBezTo>
                    <a:pt x="5370" y="3934"/>
                    <a:pt x="5335" y="3910"/>
                    <a:pt x="5299" y="3898"/>
                  </a:cubicBezTo>
                  <a:lnTo>
                    <a:pt x="2751" y="1815"/>
                  </a:lnTo>
                  <a:cubicBezTo>
                    <a:pt x="2648" y="1732"/>
                    <a:pt x="2527" y="1693"/>
                    <a:pt x="2409" y="1693"/>
                  </a:cubicBezTo>
                  <a:cubicBezTo>
                    <a:pt x="2173" y="1693"/>
                    <a:pt x="1945" y="1847"/>
                    <a:pt x="1882" y="2101"/>
                  </a:cubicBezTo>
                  <a:lnTo>
                    <a:pt x="1822" y="2351"/>
                  </a:lnTo>
                  <a:lnTo>
                    <a:pt x="1227" y="1982"/>
                  </a:lnTo>
                  <a:lnTo>
                    <a:pt x="1346" y="1636"/>
                  </a:lnTo>
                  <a:lnTo>
                    <a:pt x="2715" y="1101"/>
                  </a:lnTo>
                  <a:close/>
                  <a:moveTo>
                    <a:pt x="2668" y="1"/>
                  </a:moveTo>
                  <a:cubicBezTo>
                    <a:pt x="2597" y="1"/>
                    <a:pt x="2528" y="14"/>
                    <a:pt x="2465" y="41"/>
                  </a:cubicBezTo>
                  <a:lnTo>
                    <a:pt x="715" y="720"/>
                  </a:lnTo>
                  <a:cubicBezTo>
                    <a:pt x="560" y="779"/>
                    <a:pt x="441" y="910"/>
                    <a:pt x="394" y="1065"/>
                  </a:cubicBezTo>
                  <a:lnTo>
                    <a:pt x="72" y="2065"/>
                  </a:lnTo>
                  <a:cubicBezTo>
                    <a:pt x="1" y="2303"/>
                    <a:pt x="96" y="2565"/>
                    <a:pt x="310" y="2696"/>
                  </a:cubicBezTo>
                  <a:lnTo>
                    <a:pt x="1894" y="3672"/>
                  </a:lnTo>
                  <a:cubicBezTo>
                    <a:pt x="1979" y="3722"/>
                    <a:pt x="2080" y="3750"/>
                    <a:pt x="2181" y="3750"/>
                  </a:cubicBezTo>
                  <a:cubicBezTo>
                    <a:pt x="2250" y="3750"/>
                    <a:pt x="2319" y="3737"/>
                    <a:pt x="2382" y="3708"/>
                  </a:cubicBezTo>
                  <a:cubicBezTo>
                    <a:pt x="2549" y="3648"/>
                    <a:pt x="2668" y="3506"/>
                    <a:pt x="2703" y="3339"/>
                  </a:cubicBezTo>
                  <a:lnTo>
                    <a:pt x="2739" y="3196"/>
                  </a:lnTo>
                  <a:lnTo>
                    <a:pt x="4716" y="4815"/>
                  </a:lnTo>
                  <a:cubicBezTo>
                    <a:pt x="4751" y="4851"/>
                    <a:pt x="4787" y="4875"/>
                    <a:pt x="4835" y="4887"/>
                  </a:cubicBezTo>
                  <a:lnTo>
                    <a:pt x="11062" y="9923"/>
                  </a:lnTo>
                  <a:cubicBezTo>
                    <a:pt x="11109" y="9959"/>
                    <a:pt x="11169" y="9994"/>
                    <a:pt x="11228" y="10018"/>
                  </a:cubicBezTo>
                  <a:cubicBezTo>
                    <a:pt x="11609" y="10221"/>
                    <a:pt x="12014" y="10375"/>
                    <a:pt x="12443" y="10471"/>
                  </a:cubicBezTo>
                  <a:cubicBezTo>
                    <a:pt x="12836" y="10566"/>
                    <a:pt x="13240" y="10626"/>
                    <a:pt x="13657" y="10626"/>
                  </a:cubicBezTo>
                  <a:cubicBezTo>
                    <a:pt x="14050" y="10626"/>
                    <a:pt x="14443" y="10566"/>
                    <a:pt x="14824" y="10459"/>
                  </a:cubicBezTo>
                  <a:cubicBezTo>
                    <a:pt x="15610" y="10209"/>
                    <a:pt x="16146" y="9721"/>
                    <a:pt x="16288" y="9090"/>
                  </a:cubicBezTo>
                  <a:cubicBezTo>
                    <a:pt x="16574" y="7935"/>
                    <a:pt x="15538" y="6720"/>
                    <a:pt x="13824" y="6184"/>
                  </a:cubicBezTo>
                  <a:lnTo>
                    <a:pt x="13812" y="6184"/>
                  </a:lnTo>
                  <a:lnTo>
                    <a:pt x="13800" y="6173"/>
                  </a:lnTo>
                  <a:cubicBezTo>
                    <a:pt x="12800" y="5673"/>
                    <a:pt x="10085" y="4018"/>
                    <a:pt x="8287" y="2910"/>
                  </a:cubicBezTo>
                  <a:cubicBezTo>
                    <a:pt x="7287" y="2291"/>
                    <a:pt x="6763" y="1970"/>
                    <a:pt x="6454" y="1815"/>
                  </a:cubicBezTo>
                  <a:lnTo>
                    <a:pt x="5073" y="458"/>
                  </a:lnTo>
                  <a:cubicBezTo>
                    <a:pt x="4989" y="374"/>
                    <a:pt x="4882" y="327"/>
                    <a:pt x="4775" y="303"/>
                  </a:cubicBezTo>
                  <a:lnTo>
                    <a:pt x="2739" y="5"/>
                  </a:lnTo>
                  <a:cubicBezTo>
                    <a:pt x="2715" y="2"/>
                    <a:pt x="2691" y="1"/>
                    <a:pt x="2668" y="1"/>
                  </a:cubicBezTo>
                  <a:close/>
                </a:path>
              </a:pathLst>
            </a:custGeom>
            <a:solidFill>
              <a:srgbClr val="D5837C"/>
            </a:solidFill>
            <a:ln>
              <a:solidFill>
                <a:srgbClr val="D5837C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58"/>
            <p:cNvSpPr/>
            <p:nvPr/>
          </p:nvSpPr>
          <p:spPr>
            <a:xfrm>
              <a:off x="3369422" y="2444327"/>
              <a:ext cx="37255" cy="33532"/>
            </a:xfrm>
            <a:custGeom>
              <a:avLst/>
              <a:gdLst/>
              <a:ahLst/>
              <a:cxnLst/>
              <a:rect l="l" t="t" r="r" b="b"/>
              <a:pathLst>
                <a:path w="1251" h="1126" extrusionOk="0">
                  <a:moveTo>
                    <a:pt x="579" y="0"/>
                  </a:moveTo>
                  <a:cubicBezTo>
                    <a:pt x="355" y="0"/>
                    <a:pt x="153" y="143"/>
                    <a:pt x="84" y="351"/>
                  </a:cubicBezTo>
                  <a:cubicBezTo>
                    <a:pt x="0" y="625"/>
                    <a:pt x="119" y="923"/>
                    <a:pt x="369" y="1054"/>
                  </a:cubicBezTo>
                  <a:cubicBezTo>
                    <a:pt x="405" y="1066"/>
                    <a:pt x="441" y="1078"/>
                    <a:pt x="465" y="1089"/>
                  </a:cubicBezTo>
                  <a:lnTo>
                    <a:pt x="465" y="1078"/>
                  </a:lnTo>
                  <a:lnTo>
                    <a:pt x="643" y="673"/>
                  </a:lnTo>
                  <a:lnTo>
                    <a:pt x="500" y="1101"/>
                  </a:lnTo>
                  <a:cubicBezTo>
                    <a:pt x="560" y="1113"/>
                    <a:pt x="608" y="1125"/>
                    <a:pt x="667" y="1125"/>
                  </a:cubicBezTo>
                  <a:lnTo>
                    <a:pt x="703" y="1125"/>
                  </a:lnTo>
                  <a:cubicBezTo>
                    <a:pt x="965" y="1113"/>
                    <a:pt x="1191" y="911"/>
                    <a:pt x="1227" y="637"/>
                  </a:cubicBezTo>
                  <a:cubicBezTo>
                    <a:pt x="1250" y="423"/>
                    <a:pt x="1179" y="149"/>
                    <a:pt x="715" y="18"/>
                  </a:cubicBezTo>
                  <a:cubicBezTo>
                    <a:pt x="669" y="6"/>
                    <a:pt x="624" y="0"/>
                    <a:pt x="579" y="0"/>
                  </a:cubicBezTo>
                  <a:close/>
                </a:path>
              </a:pathLst>
            </a:custGeom>
            <a:solidFill>
              <a:srgbClr val="2F3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8"/>
            <p:cNvSpPr/>
            <p:nvPr/>
          </p:nvSpPr>
          <p:spPr>
            <a:xfrm>
              <a:off x="3327579" y="2121111"/>
              <a:ext cx="186869" cy="442888"/>
            </a:xfrm>
            <a:custGeom>
              <a:avLst/>
              <a:gdLst/>
              <a:ahLst/>
              <a:cxnLst/>
              <a:rect l="l" t="t" r="r" b="b"/>
              <a:pathLst>
                <a:path w="6275" h="14872" extrusionOk="0">
                  <a:moveTo>
                    <a:pt x="3584" y="0"/>
                  </a:moveTo>
                  <a:cubicBezTo>
                    <a:pt x="2108" y="0"/>
                    <a:pt x="905" y="2025"/>
                    <a:pt x="905" y="4513"/>
                  </a:cubicBezTo>
                  <a:cubicBezTo>
                    <a:pt x="905" y="4870"/>
                    <a:pt x="941" y="5227"/>
                    <a:pt x="989" y="5585"/>
                  </a:cubicBezTo>
                  <a:cubicBezTo>
                    <a:pt x="679" y="7049"/>
                    <a:pt x="453" y="8537"/>
                    <a:pt x="274" y="10026"/>
                  </a:cubicBezTo>
                  <a:cubicBezTo>
                    <a:pt x="238" y="10287"/>
                    <a:pt x="203" y="10549"/>
                    <a:pt x="179" y="10811"/>
                  </a:cubicBezTo>
                  <a:cubicBezTo>
                    <a:pt x="143" y="11157"/>
                    <a:pt x="96" y="11502"/>
                    <a:pt x="60" y="11859"/>
                  </a:cubicBezTo>
                  <a:cubicBezTo>
                    <a:pt x="24" y="12121"/>
                    <a:pt x="12" y="12383"/>
                    <a:pt x="12" y="12645"/>
                  </a:cubicBezTo>
                  <a:cubicBezTo>
                    <a:pt x="0" y="13252"/>
                    <a:pt x="215" y="13836"/>
                    <a:pt x="608" y="14300"/>
                  </a:cubicBezTo>
                  <a:cubicBezTo>
                    <a:pt x="1036" y="14776"/>
                    <a:pt x="1643" y="14859"/>
                    <a:pt x="2274" y="14871"/>
                  </a:cubicBezTo>
                  <a:cubicBezTo>
                    <a:pt x="2751" y="14871"/>
                    <a:pt x="3263" y="14836"/>
                    <a:pt x="3632" y="14538"/>
                  </a:cubicBezTo>
                  <a:cubicBezTo>
                    <a:pt x="3798" y="14383"/>
                    <a:pt x="3929" y="14193"/>
                    <a:pt x="4025" y="13990"/>
                  </a:cubicBezTo>
                  <a:cubicBezTo>
                    <a:pt x="4465" y="13181"/>
                    <a:pt x="4680" y="12276"/>
                    <a:pt x="4882" y="11371"/>
                  </a:cubicBezTo>
                  <a:cubicBezTo>
                    <a:pt x="5203" y="9978"/>
                    <a:pt x="5513" y="8597"/>
                    <a:pt x="5846" y="7204"/>
                  </a:cubicBezTo>
                  <a:cubicBezTo>
                    <a:pt x="5906" y="6954"/>
                    <a:pt x="5965" y="6704"/>
                    <a:pt x="6013" y="6430"/>
                  </a:cubicBezTo>
                  <a:cubicBezTo>
                    <a:pt x="6180" y="5811"/>
                    <a:pt x="6275" y="5168"/>
                    <a:pt x="6263" y="4513"/>
                  </a:cubicBezTo>
                  <a:cubicBezTo>
                    <a:pt x="6263" y="2025"/>
                    <a:pt x="5061" y="0"/>
                    <a:pt x="3584" y="0"/>
                  </a:cubicBezTo>
                  <a:close/>
                </a:path>
              </a:pathLst>
            </a:custGeom>
            <a:solidFill>
              <a:srgbClr val="DD4E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8"/>
            <p:cNvSpPr/>
            <p:nvPr/>
          </p:nvSpPr>
          <p:spPr>
            <a:xfrm>
              <a:off x="3310902" y="2105148"/>
              <a:ext cx="219151" cy="474812"/>
            </a:xfrm>
            <a:custGeom>
              <a:avLst/>
              <a:gdLst/>
              <a:ahLst/>
              <a:cxnLst/>
              <a:rect l="l" t="t" r="r" b="b"/>
              <a:pathLst>
                <a:path w="7359" h="15944" extrusionOk="0">
                  <a:moveTo>
                    <a:pt x="4144" y="1084"/>
                  </a:moveTo>
                  <a:cubicBezTo>
                    <a:pt x="5311" y="1084"/>
                    <a:pt x="6287" y="2906"/>
                    <a:pt x="6287" y="5049"/>
                  </a:cubicBezTo>
                  <a:cubicBezTo>
                    <a:pt x="6287" y="5668"/>
                    <a:pt x="6204" y="6275"/>
                    <a:pt x="6037" y="6871"/>
                  </a:cubicBezTo>
                  <a:cubicBezTo>
                    <a:pt x="5990" y="7133"/>
                    <a:pt x="5930" y="7371"/>
                    <a:pt x="5871" y="7621"/>
                  </a:cubicBezTo>
                  <a:cubicBezTo>
                    <a:pt x="5585" y="8811"/>
                    <a:pt x="5311" y="10014"/>
                    <a:pt x="5037" y="11216"/>
                  </a:cubicBezTo>
                  <a:lnTo>
                    <a:pt x="4906" y="11788"/>
                  </a:lnTo>
                  <a:cubicBezTo>
                    <a:pt x="4716" y="12633"/>
                    <a:pt x="4513" y="13526"/>
                    <a:pt x="4108" y="14276"/>
                  </a:cubicBezTo>
                  <a:cubicBezTo>
                    <a:pt x="4037" y="14419"/>
                    <a:pt x="3954" y="14538"/>
                    <a:pt x="3835" y="14657"/>
                  </a:cubicBezTo>
                  <a:cubicBezTo>
                    <a:pt x="3608" y="14848"/>
                    <a:pt x="3204" y="14860"/>
                    <a:pt x="2834" y="14860"/>
                  </a:cubicBezTo>
                  <a:cubicBezTo>
                    <a:pt x="2275" y="14848"/>
                    <a:pt x="1846" y="14788"/>
                    <a:pt x="1560" y="14467"/>
                  </a:cubicBezTo>
                  <a:cubicBezTo>
                    <a:pt x="1263" y="14110"/>
                    <a:pt x="1096" y="13645"/>
                    <a:pt x="1108" y="13169"/>
                  </a:cubicBezTo>
                  <a:cubicBezTo>
                    <a:pt x="1108" y="12931"/>
                    <a:pt x="1120" y="12681"/>
                    <a:pt x="1156" y="12443"/>
                  </a:cubicBezTo>
                  <a:lnTo>
                    <a:pt x="1287" y="11288"/>
                  </a:lnTo>
                  <a:cubicBezTo>
                    <a:pt x="1310" y="11073"/>
                    <a:pt x="1334" y="10847"/>
                    <a:pt x="1358" y="10633"/>
                  </a:cubicBezTo>
                  <a:cubicBezTo>
                    <a:pt x="1572" y="8895"/>
                    <a:pt x="1799" y="7490"/>
                    <a:pt x="2072" y="6228"/>
                  </a:cubicBezTo>
                  <a:cubicBezTo>
                    <a:pt x="2084" y="6168"/>
                    <a:pt x="2084" y="6097"/>
                    <a:pt x="2072" y="6037"/>
                  </a:cubicBezTo>
                  <a:cubicBezTo>
                    <a:pt x="2025" y="5716"/>
                    <a:pt x="2001" y="5382"/>
                    <a:pt x="2001" y="5049"/>
                  </a:cubicBezTo>
                  <a:cubicBezTo>
                    <a:pt x="2001" y="2906"/>
                    <a:pt x="2977" y="1084"/>
                    <a:pt x="4144" y="1084"/>
                  </a:cubicBezTo>
                  <a:close/>
                  <a:moveTo>
                    <a:pt x="4132" y="1"/>
                  </a:moveTo>
                  <a:cubicBezTo>
                    <a:pt x="2322" y="1"/>
                    <a:pt x="906" y="2227"/>
                    <a:pt x="906" y="5061"/>
                  </a:cubicBezTo>
                  <a:cubicBezTo>
                    <a:pt x="906" y="5406"/>
                    <a:pt x="929" y="5751"/>
                    <a:pt x="977" y="6097"/>
                  </a:cubicBezTo>
                  <a:cubicBezTo>
                    <a:pt x="715" y="7371"/>
                    <a:pt x="489" y="8776"/>
                    <a:pt x="275" y="10502"/>
                  </a:cubicBezTo>
                  <a:cubicBezTo>
                    <a:pt x="239" y="10728"/>
                    <a:pt x="215" y="10954"/>
                    <a:pt x="191" y="11181"/>
                  </a:cubicBezTo>
                  <a:lnTo>
                    <a:pt x="60" y="12336"/>
                  </a:lnTo>
                  <a:cubicBezTo>
                    <a:pt x="25" y="12621"/>
                    <a:pt x="13" y="12907"/>
                    <a:pt x="13" y="13193"/>
                  </a:cubicBezTo>
                  <a:cubicBezTo>
                    <a:pt x="1" y="13919"/>
                    <a:pt x="263" y="14633"/>
                    <a:pt x="751" y="15193"/>
                  </a:cubicBezTo>
                  <a:cubicBezTo>
                    <a:pt x="1322" y="15836"/>
                    <a:pt x="2120" y="15931"/>
                    <a:pt x="2811" y="15943"/>
                  </a:cubicBezTo>
                  <a:lnTo>
                    <a:pt x="2918" y="15943"/>
                  </a:lnTo>
                  <a:cubicBezTo>
                    <a:pt x="3454" y="15943"/>
                    <a:pt x="4061" y="15872"/>
                    <a:pt x="4525" y="15479"/>
                  </a:cubicBezTo>
                  <a:cubicBezTo>
                    <a:pt x="4751" y="15288"/>
                    <a:pt x="4930" y="15050"/>
                    <a:pt x="5061" y="14788"/>
                  </a:cubicBezTo>
                  <a:cubicBezTo>
                    <a:pt x="5537" y="13907"/>
                    <a:pt x="5751" y="12955"/>
                    <a:pt x="5966" y="12026"/>
                  </a:cubicBezTo>
                  <a:lnTo>
                    <a:pt x="6097" y="11454"/>
                  </a:lnTo>
                  <a:cubicBezTo>
                    <a:pt x="6371" y="10252"/>
                    <a:pt x="6644" y="9061"/>
                    <a:pt x="6930" y="7871"/>
                  </a:cubicBezTo>
                  <a:cubicBezTo>
                    <a:pt x="6990" y="7609"/>
                    <a:pt x="7049" y="7347"/>
                    <a:pt x="7097" y="7109"/>
                  </a:cubicBezTo>
                  <a:cubicBezTo>
                    <a:pt x="7275" y="6442"/>
                    <a:pt x="7359" y="5751"/>
                    <a:pt x="7359" y="5061"/>
                  </a:cubicBezTo>
                  <a:cubicBezTo>
                    <a:pt x="7359" y="2227"/>
                    <a:pt x="5942" y="1"/>
                    <a:pt x="41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8"/>
            <p:cNvSpPr/>
            <p:nvPr/>
          </p:nvSpPr>
          <p:spPr>
            <a:xfrm>
              <a:off x="3131856" y="2102587"/>
              <a:ext cx="396431" cy="695065"/>
            </a:xfrm>
            <a:custGeom>
              <a:avLst/>
              <a:gdLst/>
              <a:ahLst/>
              <a:cxnLst/>
              <a:rect l="l" t="t" r="r" b="b"/>
              <a:pathLst>
                <a:path w="13312" h="23340" extrusionOk="0">
                  <a:moveTo>
                    <a:pt x="7336" y="1"/>
                  </a:moveTo>
                  <a:cubicBezTo>
                    <a:pt x="7097" y="1"/>
                    <a:pt x="6858" y="14"/>
                    <a:pt x="6620" y="39"/>
                  </a:cubicBezTo>
                  <a:cubicBezTo>
                    <a:pt x="5346" y="122"/>
                    <a:pt x="4096" y="480"/>
                    <a:pt x="2965" y="1075"/>
                  </a:cubicBezTo>
                  <a:cubicBezTo>
                    <a:pt x="1655" y="1789"/>
                    <a:pt x="191" y="3111"/>
                    <a:pt x="167" y="4706"/>
                  </a:cubicBezTo>
                  <a:lnTo>
                    <a:pt x="0" y="20661"/>
                  </a:lnTo>
                  <a:lnTo>
                    <a:pt x="5025" y="23340"/>
                  </a:lnTo>
                  <a:lnTo>
                    <a:pt x="13061" y="18541"/>
                  </a:lnTo>
                  <a:cubicBezTo>
                    <a:pt x="13085" y="16410"/>
                    <a:pt x="13097" y="14291"/>
                    <a:pt x="13109" y="12160"/>
                  </a:cubicBezTo>
                  <a:cubicBezTo>
                    <a:pt x="13121" y="10600"/>
                    <a:pt x="13311" y="9052"/>
                    <a:pt x="13168" y="7492"/>
                  </a:cubicBezTo>
                  <a:cubicBezTo>
                    <a:pt x="13026" y="5956"/>
                    <a:pt x="12656" y="4444"/>
                    <a:pt x="12073" y="3016"/>
                  </a:cubicBezTo>
                  <a:cubicBezTo>
                    <a:pt x="11883" y="2539"/>
                    <a:pt x="11621" y="2099"/>
                    <a:pt x="11299" y="1694"/>
                  </a:cubicBezTo>
                  <a:cubicBezTo>
                    <a:pt x="10775" y="1039"/>
                    <a:pt x="10073" y="551"/>
                    <a:pt x="9275" y="289"/>
                  </a:cubicBezTo>
                  <a:cubicBezTo>
                    <a:pt x="8646" y="97"/>
                    <a:pt x="7992" y="1"/>
                    <a:pt x="7336" y="1"/>
                  </a:cubicBezTo>
                  <a:close/>
                </a:path>
              </a:pathLst>
            </a:custGeom>
            <a:solidFill>
              <a:srgbClr val="F3D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9" name="Google Shape;1929;p58"/>
            <p:cNvSpPr/>
            <p:nvPr/>
          </p:nvSpPr>
          <p:spPr>
            <a:xfrm>
              <a:off x="3115536" y="2086714"/>
              <a:ext cx="426569" cy="726900"/>
            </a:xfrm>
            <a:custGeom>
              <a:avLst/>
              <a:gdLst/>
              <a:ahLst/>
              <a:cxnLst/>
              <a:rect l="l" t="t" r="r" b="b"/>
              <a:pathLst>
                <a:path w="14324" h="24409" extrusionOk="0">
                  <a:moveTo>
                    <a:pt x="7917" y="1088"/>
                  </a:moveTo>
                  <a:cubicBezTo>
                    <a:pt x="8576" y="1088"/>
                    <a:pt x="9152" y="1175"/>
                    <a:pt x="9656" y="1334"/>
                  </a:cubicBezTo>
                  <a:cubicBezTo>
                    <a:pt x="10359" y="1560"/>
                    <a:pt x="10978" y="2001"/>
                    <a:pt x="11430" y="2572"/>
                  </a:cubicBezTo>
                  <a:cubicBezTo>
                    <a:pt x="11716" y="2930"/>
                    <a:pt x="11942" y="3334"/>
                    <a:pt x="12109" y="3751"/>
                  </a:cubicBezTo>
                  <a:cubicBezTo>
                    <a:pt x="12681" y="5132"/>
                    <a:pt x="13026" y="6585"/>
                    <a:pt x="13169" y="8073"/>
                  </a:cubicBezTo>
                  <a:cubicBezTo>
                    <a:pt x="13240" y="9061"/>
                    <a:pt x="13240" y="10061"/>
                    <a:pt x="13169" y="11050"/>
                  </a:cubicBezTo>
                  <a:cubicBezTo>
                    <a:pt x="13145" y="11597"/>
                    <a:pt x="13109" y="12145"/>
                    <a:pt x="13109" y="12693"/>
                  </a:cubicBezTo>
                  <a:lnTo>
                    <a:pt x="13073" y="18765"/>
                  </a:lnTo>
                  <a:lnTo>
                    <a:pt x="5561" y="23242"/>
                  </a:lnTo>
                  <a:lnTo>
                    <a:pt x="1096" y="20860"/>
                  </a:lnTo>
                  <a:lnTo>
                    <a:pt x="1262" y="5251"/>
                  </a:lnTo>
                  <a:cubicBezTo>
                    <a:pt x="1286" y="3930"/>
                    <a:pt x="2584" y="2751"/>
                    <a:pt x="3787" y="2084"/>
                  </a:cubicBezTo>
                  <a:cubicBezTo>
                    <a:pt x="4846" y="1525"/>
                    <a:pt x="6013" y="1191"/>
                    <a:pt x="7204" y="1120"/>
                  </a:cubicBezTo>
                  <a:cubicBezTo>
                    <a:pt x="7452" y="1098"/>
                    <a:pt x="7689" y="1088"/>
                    <a:pt x="7917" y="1088"/>
                  </a:cubicBezTo>
                  <a:close/>
                  <a:moveTo>
                    <a:pt x="7945" y="0"/>
                  </a:moveTo>
                  <a:cubicBezTo>
                    <a:pt x="7684" y="0"/>
                    <a:pt x="7414" y="12"/>
                    <a:pt x="7132" y="36"/>
                  </a:cubicBezTo>
                  <a:cubicBezTo>
                    <a:pt x="5775" y="120"/>
                    <a:pt x="4453" y="489"/>
                    <a:pt x="3263" y="1132"/>
                  </a:cubicBezTo>
                  <a:cubicBezTo>
                    <a:pt x="2536" y="1525"/>
                    <a:pt x="203" y="2977"/>
                    <a:pt x="179" y="5227"/>
                  </a:cubicBezTo>
                  <a:lnTo>
                    <a:pt x="0" y="21182"/>
                  </a:lnTo>
                  <a:cubicBezTo>
                    <a:pt x="0" y="21384"/>
                    <a:pt x="108" y="21563"/>
                    <a:pt x="286" y="21658"/>
                  </a:cubicBezTo>
                  <a:lnTo>
                    <a:pt x="5323" y="24337"/>
                  </a:lnTo>
                  <a:cubicBezTo>
                    <a:pt x="5406" y="24385"/>
                    <a:pt x="5489" y="24408"/>
                    <a:pt x="5573" y="24408"/>
                  </a:cubicBezTo>
                  <a:cubicBezTo>
                    <a:pt x="5668" y="24408"/>
                    <a:pt x="5763" y="24373"/>
                    <a:pt x="5846" y="24325"/>
                  </a:cubicBezTo>
                  <a:lnTo>
                    <a:pt x="13883" y="19527"/>
                  </a:lnTo>
                  <a:cubicBezTo>
                    <a:pt x="14050" y="19432"/>
                    <a:pt x="14145" y="19253"/>
                    <a:pt x="14157" y="19062"/>
                  </a:cubicBezTo>
                  <a:lnTo>
                    <a:pt x="14193" y="12693"/>
                  </a:lnTo>
                  <a:cubicBezTo>
                    <a:pt x="14205" y="12157"/>
                    <a:pt x="14228" y="11633"/>
                    <a:pt x="14252" y="11097"/>
                  </a:cubicBezTo>
                  <a:cubicBezTo>
                    <a:pt x="14324" y="10061"/>
                    <a:pt x="14324" y="9014"/>
                    <a:pt x="14252" y="7966"/>
                  </a:cubicBezTo>
                  <a:cubicBezTo>
                    <a:pt x="14097" y="6382"/>
                    <a:pt x="13716" y="4823"/>
                    <a:pt x="13121" y="3334"/>
                  </a:cubicBezTo>
                  <a:cubicBezTo>
                    <a:pt x="12907" y="2822"/>
                    <a:pt x="12621" y="2322"/>
                    <a:pt x="12276" y="1894"/>
                  </a:cubicBezTo>
                  <a:cubicBezTo>
                    <a:pt x="11692" y="1144"/>
                    <a:pt x="10895" y="596"/>
                    <a:pt x="10002" y="298"/>
                  </a:cubicBezTo>
                  <a:cubicBezTo>
                    <a:pt x="9389" y="103"/>
                    <a:pt x="8710" y="0"/>
                    <a:pt x="79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8"/>
            <p:cNvSpPr/>
            <p:nvPr/>
          </p:nvSpPr>
          <p:spPr>
            <a:xfrm>
              <a:off x="2581885" y="2332081"/>
              <a:ext cx="469839" cy="260099"/>
            </a:xfrm>
            <a:custGeom>
              <a:avLst/>
              <a:gdLst/>
              <a:ahLst/>
              <a:cxnLst/>
              <a:rect l="l" t="t" r="r" b="b"/>
              <a:pathLst>
                <a:path w="15777" h="8734" extrusionOk="0">
                  <a:moveTo>
                    <a:pt x="1941" y="1"/>
                  </a:moveTo>
                  <a:lnTo>
                    <a:pt x="239" y="810"/>
                  </a:lnTo>
                  <a:lnTo>
                    <a:pt x="1" y="1834"/>
                  </a:lnTo>
                  <a:lnTo>
                    <a:pt x="1655" y="2691"/>
                  </a:lnTo>
                  <a:lnTo>
                    <a:pt x="1822" y="1703"/>
                  </a:lnTo>
                  <a:lnTo>
                    <a:pt x="4168" y="3358"/>
                  </a:lnTo>
                  <a:lnTo>
                    <a:pt x="4620" y="3680"/>
                  </a:lnTo>
                  <a:lnTo>
                    <a:pt x="4620" y="3656"/>
                  </a:lnTo>
                  <a:lnTo>
                    <a:pt x="11311" y="8299"/>
                  </a:lnTo>
                  <a:lnTo>
                    <a:pt x="11323" y="8299"/>
                  </a:lnTo>
                  <a:cubicBezTo>
                    <a:pt x="11704" y="8478"/>
                    <a:pt x="12097" y="8597"/>
                    <a:pt x="12502" y="8668"/>
                  </a:cubicBezTo>
                  <a:cubicBezTo>
                    <a:pt x="12768" y="8713"/>
                    <a:pt x="13029" y="8734"/>
                    <a:pt x="13280" y="8734"/>
                  </a:cubicBezTo>
                  <a:cubicBezTo>
                    <a:pt x="14513" y="8734"/>
                    <a:pt x="15505" y="8224"/>
                    <a:pt x="15633" y="7442"/>
                  </a:cubicBezTo>
                  <a:cubicBezTo>
                    <a:pt x="15776" y="6561"/>
                    <a:pt x="14788" y="5668"/>
                    <a:pt x="13371" y="5347"/>
                  </a:cubicBezTo>
                  <a:lnTo>
                    <a:pt x="13347" y="5347"/>
                  </a:lnTo>
                  <a:cubicBezTo>
                    <a:pt x="13336" y="5335"/>
                    <a:pt x="13324" y="5335"/>
                    <a:pt x="13312" y="5323"/>
                  </a:cubicBezTo>
                  <a:cubicBezTo>
                    <a:pt x="13228" y="5311"/>
                    <a:pt x="13157" y="5287"/>
                    <a:pt x="13062" y="5275"/>
                  </a:cubicBezTo>
                  <a:cubicBezTo>
                    <a:pt x="13023" y="5268"/>
                    <a:pt x="13013" y="5265"/>
                    <a:pt x="13020" y="5265"/>
                  </a:cubicBezTo>
                  <a:cubicBezTo>
                    <a:pt x="13038" y="5265"/>
                    <a:pt x="13163" y="5282"/>
                    <a:pt x="13264" y="5299"/>
                  </a:cubicBezTo>
                  <a:cubicBezTo>
                    <a:pt x="11598" y="4625"/>
                    <a:pt x="5613" y="1429"/>
                    <a:pt x="5514" y="1429"/>
                  </a:cubicBezTo>
                  <a:cubicBezTo>
                    <a:pt x="5514" y="1429"/>
                    <a:pt x="5513" y="1429"/>
                    <a:pt x="5513" y="1429"/>
                  </a:cubicBezTo>
                  <a:lnTo>
                    <a:pt x="3989" y="144"/>
                  </a:lnTo>
                  <a:lnTo>
                    <a:pt x="19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8"/>
            <p:cNvSpPr/>
            <p:nvPr/>
          </p:nvSpPr>
          <p:spPr>
            <a:xfrm>
              <a:off x="2976904" y="2490220"/>
              <a:ext cx="4259" cy="1102"/>
            </a:xfrm>
            <a:custGeom>
              <a:avLst/>
              <a:gdLst/>
              <a:ahLst/>
              <a:cxnLst/>
              <a:rect l="l" t="t" r="r" b="b"/>
              <a:pathLst>
                <a:path w="143" h="37" extrusionOk="0">
                  <a:moveTo>
                    <a:pt x="0" y="1"/>
                  </a:moveTo>
                  <a:lnTo>
                    <a:pt x="48" y="13"/>
                  </a:lnTo>
                  <a:lnTo>
                    <a:pt x="107" y="37"/>
                  </a:lnTo>
                  <a:cubicBezTo>
                    <a:pt x="143" y="37"/>
                    <a:pt x="83" y="13"/>
                    <a:pt x="0" y="1"/>
                  </a:cubicBezTo>
                  <a:close/>
                </a:path>
              </a:pathLst>
            </a:custGeom>
            <a:solidFill>
              <a:srgbClr val="E27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8"/>
            <p:cNvSpPr/>
            <p:nvPr/>
          </p:nvSpPr>
          <p:spPr>
            <a:xfrm>
              <a:off x="2564522" y="2316029"/>
              <a:ext cx="504920" cy="292291"/>
            </a:xfrm>
            <a:custGeom>
              <a:avLst/>
              <a:gdLst/>
              <a:ahLst/>
              <a:cxnLst/>
              <a:rect l="l" t="t" r="r" b="b"/>
              <a:pathLst>
                <a:path w="16955" h="9815" extrusionOk="0">
                  <a:moveTo>
                    <a:pt x="2631" y="1087"/>
                  </a:moveTo>
                  <a:lnTo>
                    <a:pt x="4370" y="1218"/>
                  </a:lnTo>
                  <a:lnTo>
                    <a:pt x="5751" y="2397"/>
                  </a:lnTo>
                  <a:cubicBezTo>
                    <a:pt x="5822" y="2445"/>
                    <a:pt x="5894" y="2480"/>
                    <a:pt x="5965" y="2504"/>
                  </a:cubicBezTo>
                  <a:cubicBezTo>
                    <a:pt x="6191" y="2611"/>
                    <a:pt x="6989" y="3028"/>
                    <a:pt x="7834" y="3457"/>
                  </a:cubicBezTo>
                  <a:cubicBezTo>
                    <a:pt x="9608" y="4373"/>
                    <a:pt x="11954" y="5588"/>
                    <a:pt x="13216" y="6159"/>
                  </a:cubicBezTo>
                  <a:cubicBezTo>
                    <a:pt x="13311" y="6255"/>
                    <a:pt x="13418" y="6314"/>
                    <a:pt x="13538" y="6338"/>
                  </a:cubicBezTo>
                  <a:lnTo>
                    <a:pt x="13573" y="6338"/>
                  </a:lnTo>
                  <a:cubicBezTo>
                    <a:pt x="13609" y="6350"/>
                    <a:pt x="13645" y="6362"/>
                    <a:pt x="13680" y="6362"/>
                  </a:cubicBezTo>
                  <a:lnTo>
                    <a:pt x="13752" y="6386"/>
                  </a:lnTo>
                  <a:cubicBezTo>
                    <a:pt x="13799" y="6398"/>
                    <a:pt x="13847" y="6409"/>
                    <a:pt x="13895" y="6421"/>
                  </a:cubicBezTo>
                  <a:cubicBezTo>
                    <a:pt x="15062" y="6707"/>
                    <a:pt x="15764" y="7410"/>
                    <a:pt x="15681" y="7886"/>
                  </a:cubicBezTo>
                  <a:cubicBezTo>
                    <a:pt x="15612" y="8335"/>
                    <a:pt x="14873" y="8719"/>
                    <a:pt x="13874" y="8719"/>
                  </a:cubicBezTo>
                  <a:cubicBezTo>
                    <a:pt x="13654" y="8719"/>
                    <a:pt x="13421" y="8701"/>
                    <a:pt x="13180" y="8660"/>
                  </a:cubicBezTo>
                  <a:cubicBezTo>
                    <a:pt x="12823" y="8600"/>
                    <a:pt x="12466" y="8493"/>
                    <a:pt x="12144" y="8338"/>
                  </a:cubicBezTo>
                  <a:lnTo>
                    <a:pt x="12121" y="8338"/>
                  </a:lnTo>
                  <a:lnTo>
                    <a:pt x="5525" y="3754"/>
                  </a:lnTo>
                  <a:cubicBezTo>
                    <a:pt x="5489" y="3731"/>
                    <a:pt x="5441" y="3707"/>
                    <a:pt x="5406" y="3695"/>
                  </a:cubicBezTo>
                  <a:lnTo>
                    <a:pt x="2727" y="1802"/>
                  </a:lnTo>
                  <a:cubicBezTo>
                    <a:pt x="2631" y="1736"/>
                    <a:pt x="2522" y="1701"/>
                    <a:pt x="2411" y="1701"/>
                  </a:cubicBezTo>
                  <a:cubicBezTo>
                    <a:pt x="2342" y="1701"/>
                    <a:pt x="2271" y="1715"/>
                    <a:pt x="2203" y="1742"/>
                  </a:cubicBezTo>
                  <a:cubicBezTo>
                    <a:pt x="2036" y="1826"/>
                    <a:pt x="1905" y="1980"/>
                    <a:pt x="1881" y="2159"/>
                  </a:cubicBezTo>
                  <a:lnTo>
                    <a:pt x="1834" y="2409"/>
                  </a:lnTo>
                  <a:lnTo>
                    <a:pt x="1215" y="2087"/>
                  </a:lnTo>
                  <a:lnTo>
                    <a:pt x="1310" y="1730"/>
                  </a:lnTo>
                  <a:lnTo>
                    <a:pt x="2631" y="1087"/>
                  </a:lnTo>
                  <a:close/>
                  <a:moveTo>
                    <a:pt x="2510" y="1"/>
                  </a:moveTo>
                  <a:cubicBezTo>
                    <a:pt x="2435" y="1"/>
                    <a:pt x="2367" y="22"/>
                    <a:pt x="2298" y="52"/>
                  </a:cubicBezTo>
                  <a:lnTo>
                    <a:pt x="595" y="861"/>
                  </a:lnTo>
                  <a:cubicBezTo>
                    <a:pt x="453" y="933"/>
                    <a:pt x="333" y="1064"/>
                    <a:pt x="298" y="1218"/>
                  </a:cubicBezTo>
                  <a:lnTo>
                    <a:pt x="60" y="2242"/>
                  </a:lnTo>
                  <a:cubicBezTo>
                    <a:pt x="0" y="2492"/>
                    <a:pt x="119" y="2730"/>
                    <a:pt x="333" y="2849"/>
                  </a:cubicBezTo>
                  <a:lnTo>
                    <a:pt x="1988" y="3719"/>
                  </a:lnTo>
                  <a:cubicBezTo>
                    <a:pt x="2068" y="3760"/>
                    <a:pt x="2154" y="3779"/>
                    <a:pt x="2237" y="3779"/>
                  </a:cubicBezTo>
                  <a:cubicBezTo>
                    <a:pt x="2490" y="3779"/>
                    <a:pt x="2730" y="3603"/>
                    <a:pt x="2774" y="3326"/>
                  </a:cubicBezTo>
                  <a:lnTo>
                    <a:pt x="2798" y="3183"/>
                  </a:lnTo>
                  <a:lnTo>
                    <a:pt x="4894" y="4659"/>
                  </a:lnTo>
                  <a:cubicBezTo>
                    <a:pt x="4929" y="4683"/>
                    <a:pt x="4965" y="4707"/>
                    <a:pt x="5013" y="4719"/>
                  </a:cubicBezTo>
                  <a:lnTo>
                    <a:pt x="11597" y="9291"/>
                  </a:lnTo>
                  <a:cubicBezTo>
                    <a:pt x="11644" y="9326"/>
                    <a:pt x="11704" y="9350"/>
                    <a:pt x="11763" y="9362"/>
                  </a:cubicBezTo>
                  <a:cubicBezTo>
                    <a:pt x="12156" y="9541"/>
                    <a:pt x="12573" y="9660"/>
                    <a:pt x="13002" y="9731"/>
                  </a:cubicBezTo>
                  <a:cubicBezTo>
                    <a:pt x="13287" y="9779"/>
                    <a:pt x="13573" y="9803"/>
                    <a:pt x="13871" y="9815"/>
                  </a:cubicBezTo>
                  <a:cubicBezTo>
                    <a:pt x="15371" y="9815"/>
                    <a:pt x="16574" y="9124"/>
                    <a:pt x="16776" y="8053"/>
                  </a:cubicBezTo>
                  <a:cubicBezTo>
                    <a:pt x="16955" y="6886"/>
                    <a:pt x="15835" y="5755"/>
                    <a:pt x="14097" y="5338"/>
                  </a:cubicBezTo>
                  <a:lnTo>
                    <a:pt x="14061" y="5338"/>
                  </a:lnTo>
                  <a:cubicBezTo>
                    <a:pt x="13037" y="4921"/>
                    <a:pt x="10204" y="3457"/>
                    <a:pt x="8334" y="2492"/>
                  </a:cubicBezTo>
                  <a:cubicBezTo>
                    <a:pt x="7287" y="1945"/>
                    <a:pt x="6727" y="1659"/>
                    <a:pt x="6418" y="1528"/>
                  </a:cubicBezTo>
                  <a:lnTo>
                    <a:pt x="4929" y="278"/>
                  </a:lnTo>
                  <a:cubicBezTo>
                    <a:pt x="4846" y="206"/>
                    <a:pt x="4739" y="159"/>
                    <a:pt x="4620" y="147"/>
                  </a:cubicBezTo>
                  <a:lnTo>
                    <a:pt x="2560" y="4"/>
                  </a:lnTo>
                  <a:cubicBezTo>
                    <a:pt x="2543" y="2"/>
                    <a:pt x="2527" y="1"/>
                    <a:pt x="25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8"/>
            <p:cNvSpPr/>
            <p:nvPr/>
          </p:nvSpPr>
          <p:spPr>
            <a:xfrm>
              <a:off x="2959512" y="2474019"/>
              <a:ext cx="36897" cy="33264"/>
            </a:xfrm>
            <a:custGeom>
              <a:avLst/>
              <a:gdLst/>
              <a:ahLst/>
              <a:cxnLst/>
              <a:rect l="l" t="t" r="r" b="b"/>
              <a:pathLst>
                <a:path w="1239" h="1117" extrusionOk="0">
                  <a:moveTo>
                    <a:pt x="586" y="1"/>
                  </a:moveTo>
                  <a:cubicBezTo>
                    <a:pt x="348" y="1"/>
                    <a:pt x="135" y="158"/>
                    <a:pt x="72" y="390"/>
                  </a:cubicBezTo>
                  <a:cubicBezTo>
                    <a:pt x="1" y="652"/>
                    <a:pt x="132" y="938"/>
                    <a:pt x="394" y="1045"/>
                  </a:cubicBezTo>
                  <a:cubicBezTo>
                    <a:pt x="429" y="1069"/>
                    <a:pt x="465" y="1081"/>
                    <a:pt x="501" y="1093"/>
                  </a:cubicBezTo>
                  <a:lnTo>
                    <a:pt x="536" y="1009"/>
                  </a:lnTo>
                  <a:lnTo>
                    <a:pt x="536" y="1081"/>
                  </a:lnTo>
                  <a:lnTo>
                    <a:pt x="679" y="664"/>
                  </a:lnTo>
                  <a:lnTo>
                    <a:pt x="572" y="1104"/>
                  </a:lnTo>
                  <a:cubicBezTo>
                    <a:pt x="608" y="1116"/>
                    <a:pt x="656" y="1116"/>
                    <a:pt x="691" y="1116"/>
                  </a:cubicBezTo>
                  <a:lnTo>
                    <a:pt x="751" y="1116"/>
                  </a:lnTo>
                  <a:cubicBezTo>
                    <a:pt x="1025" y="1081"/>
                    <a:pt x="1227" y="854"/>
                    <a:pt x="1239" y="592"/>
                  </a:cubicBezTo>
                  <a:cubicBezTo>
                    <a:pt x="1239" y="414"/>
                    <a:pt x="1179" y="104"/>
                    <a:pt x="679" y="9"/>
                  </a:cubicBezTo>
                  <a:cubicBezTo>
                    <a:pt x="648" y="4"/>
                    <a:pt x="617" y="1"/>
                    <a:pt x="586" y="1"/>
                  </a:cubicBezTo>
                  <a:close/>
                </a:path>
              </a:pathLst>
            </a:custGeom>
            <a:solidFill>
              <a:srgbClr val="2F3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8"/>
            <p:cNvSpPr/>
            <p:nvPr/>
          </p:nvSpPr>
          <p:spPr>
            <a:xfrm>
              <a:off x="2916954" y="2240444"/>
              <a:ext cx="365252" cy="354799"/>
            </a:xfrm>
            <a:custGeom>
              <a:avLst/>
              <a:gdLst/>
              <a:ahLst/>
              <a:cxnLst/>
              <a:rect l="l" t="t" r="r" b="b"/>
              <a:pathLst>
                <a:path w="12265" h="11914" extrusionOk="0">
                  <a:moveTo>
                    <a:pt x="9966" y="0"/>
                  </a:moveTo>
                  <a:cubicBezTo>
                    <a:pt x="8798" y="0"/>
                    <a:pt x="7322" y="854"/>
                    <a:pt x="6204" y="2304"/>
                  </a:cubicBezTo>
                  <a:cubicBezTo>
                    <a:pt x="5990" y="2590"/>
                    <a:pt x="5799" y="2887"/>
                    <a:pt x="5633" y="3197"/>
                  </a:cubicBezTo>
                  <a:cubicBezTo>
                    <a:pt x="4490" y="4161"/>
                    <a:pt x="3394" y="5221"/>
                    <a:pt x="2358" y="6280"/>
                  </a:cubicBezTo>
                  <a:cubicBezTo>
                    <a:pt x="2168" y="6471"/>
                    <a:pt x="1989" y="6661"/>
                    <a:pt x="1799" y="6852"/>
                  </a:cubicBezTo>
                  <a:lnTo>
                    <a:pt x="1084" y="7614"/>
                  </a:lnTo>
                  <a:cubicBezTo>
                    <a:pt x="894" y="7793"/>
                    <a:pt x="715" y="7995"/>
                    <a:pt x="561" y="8209"/>
                  </a:cubicBezTo>
                  <a:cubicBezTo>
                    <a:pt x="191" y="8686"/>
                    <a:pt x="1" y="9281"/>
                    <a:pt x="25" y="9888"/>
                  </a:cubicBezTo>
                  <a:cubicBezTo>
                    <a:pt x="72" y="10531"/>
                    <a:pt x="513" y="10972"/>
                    <a:pt x="1001" y="11353"/>
                  </a:cubicBezTo>
                  <a:cubicBezTo>
                    <a:pt x="1367" y="11638"/>
                    <a:pt x="1777" y="11913"/>
                    <a:pt x="2231" y="11913"/>
                  </a:cubicBezTo>
                  <a:cubicBezTo>
                    <a:pt x="2250" y="11913"/>
                    <a:pt x="2268" y="11913"/>
                    <a:pt x="2287" y="11912"/>
                  </a:cubicBezTo>
                  <a:cubicBezTo>
                    <a:pt x="2513" y="11888"/>
                    <a:pt x="2727" y="11829"/>
                    <a:pt x="2930" y="11722"/>
                  </a:cubicBezTo>
                  <a:cubicBezTo>
                    <a:pt x="3775" y="11353"/>
                    <a:pt x="4490" y="10757"/>
                    <a:pt x="5204" y="10162"/>
                  </a:cubicBezTo>
                  <a:cubicBezTo>
                    <a:pt x="6299" y="9257"/>
                    <a:pt x="7395" y="8340"/>
                    <a:pt x="8502" y="7447"/>
                  </a:cubicBezTo>
                  <a:cubicBezTo>
                    <a:pt x="8704" y="7281"/>
                    <a:pt x="8907" y="7114"/>
                    <a:pt x="9109" y="6935"/>
                  </a:cubicBezTo>
                  <a:cubicBezTo>
                    <a:pt x="9621" y="6542"/>
                    <a:pt x="10086" y="6078"/>
                    <a:pt x="10478" y="5566"/>
                  </a:cubicBezTo>
                  <a:cubicBezTo>
                    <a:pt x="11991" y="3590"/>
                    <a:pt x="12264" y="1256"/>
                    <a:pt x="11086" y="351"/>
                  </a:cubicBezTo>
                  <a:cubicBezTo>
                    <a:pt x="10775" y="113"/>
                    <a:pt x="10391" y="0"/>
                    <a:pt x="9966" y="0"/>
                  </a:cubicBezTo>
                  <a:close/>
                </a:path>
              </a:pathLst>
            </a:custGeom>
            <a:solidFill>
              <a:srgbClr val="F3D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8"/>
            <p:cNvSpPr/>
            <p:nvPr/>
          </p:nvSpPr>
          <p:spPr>
            <a:xfrm>
              <a:off x="2900307" y="2223975"/>
              <a:ext cx="387557" cy="387170"/>
            </a:xfrm>
            <a:custGeom>
              <a:avLst/>
              <a:gdLst/>
              <a:ahLst/>
              <a:cxnLst/>
              <a:rect l="l" t="t" r="r" b="b"/>
              <a:pathLst>
                <a:path w="13014" h="13001" extrusionOk="0">
                  <a:moveTo>
                    <a:pt x="10577" y="1094"/>
                  </a:moveTo>
                  <a:cubicBezTo>
                    <a:pt x="10835" y="1094"/>
                    <a:pt x="11099" y="1177"/>
                    <a:pt x="11311" y="1345"/>
                  </a:cubicBezTo>
                  <a:cubicBezTo>
                    <a:pt x="11871" y="1761"/>
                    <a:pt x="11859" y="2595"/>
                    <a:pt x="11811" y="3047"/>
                  </a:cubicBezTo>
                  <a:cubicBezTo>
                    <a:pt x="11704" y="3940"/>
                    <a:pt x="11276" y="4917"/>
                    <a:pt x="10597" y="5798"/>
                  </a:cubicBezTo>
                  <a:cubicBezTo>
                    <a:pt x="10228" y="6286"/>
                    <a:pt x="9787" y="6714"/>
                    <a:pt x="9299" y="7083"/>
                  </a:cubicBezTo>
                  <a:cubicBezTo>
                    <a:pt x="9097" y="7262"/>
                    <a:pt x="8906" y="7417"/>
                    <a:pt x="8716" y="7572"/>
                  </a:cubicBezTo>
                  <a:cubicBezTo>
                    <a:pt x="7751" y="8357"/>
                    <a:pt x="6799" y="9155"/>
                    <a:pt x="5834" y="9941"/>
                  </a:cubicBezTo>
                  <a:lnTo>
                    <a:pt x="5406" y="10298"/>
                  </a:lnTo>
                  <a:cubicBezTo>
                    <a:pt x="4739" y="10858"/>
                    <a:pt x="4037" y="11441"/>
                    <a:pt x="3263" y="11786"/>
                  </a:cubicBezTo>
                  <a:cubicBezTo>
                    <a:pt x="3120" y="11858"/>
                    <a:pt x="2977" y="11906"/>
                    <a:pt x="2822" y="11929"/>
                  </a:cubicBezTo>
                  <a:cubicBezTo>
                    <a:pt x="2804" y="11932"/>
                    <a:pt x="2785" y="11933"/>
                    <a:pt x="2766" y="11933"/>
                  </a:cubicBezTo>
                  <a:cubicBezTo>
                    <a:pt x="2483" y="11933"/>
                    <a:pt x="2173" y="11689"/>
                    <a:pt x="1893" y="11477"/>
                  </a:cubicBezTo>
                  <a:cubicBezTo>
                    <a:pt x="1453" y="11132"/>
                    <a:pt x="1155" y="10810"/>
                    <a:pt x="1120" y="10393"/>
                  </a:cubicBezTo>
                  <a:cubicBezTo>
                    <a:pt x="1108" y="9929"/>
                    <a:pt x="1250" y="9453"/>
                    <a:pt x="1548" y="9084"/>
                  </a:cubicBezTo>
                  <a:cubicBezTo>
                    <a:pt x="1703" y="8893"/>
                    <a:pt x="1858" y="8715"/>
                    <a:pt x="2024" y="8548"/>
                  </a:cubicBezTo>
                  <a:lnTo>
                    <a:pt x="2751" y="7786"/>
                  </a:lnTo>
                  <a:cubicBezTo>
                    <a:pt x="2929" y="7595"/>
                    <a:pt x="3108" y="7405"/>
                    <a:pt x="3298" y="7226"/>
                  </a:cubicBezTo>
                  <a:cubicBezTo>
                    <a:pt x="4525" y="5976"/>
                    <a:pt x="5549" y="5012"/>
                    <a:pt x="6537" y="4166"/>
                  </a:cubicBezTo>
                  <a:cubicBezTo>
                    <a:pt x="6584" y="4131"/>
                    <a:pt x="6632" y="4071"/>
                    <a:pt x="6656" y="4024"/>
                  </a:cubicBezTo>
                  <a:cubicBezTo>
                    <a:pt x="6823" y="3726"/>
                    <a:pt x="7001" y="3452"/>
                    <a:pt x="7204" y="3190"/>
                  </a:cubicBezTo>
                  <a:cubicBezTo>
                    <a:pt x="7870" y="2309"/>
                    <a:pt x="8704" y="1642"/>
                    <a:pt x="9537" y="1309"/>
                  </a:cubicBezTo>
                  <a:cubicBezTo>
                    <a:pt x="9847" y="1178"/>
                    <a:pt x="10180" y="1107"/>
                    <a:pt x="10525" y="1095"/>
                  </a:cubicBezTo>
                  <a:cubicBezTo>
                    <a:pt x="10543" y="1094"/>
                    <a:pt x="10560" y="1094"/>
                    <a:pt x="10577" y="1094"/>
                  </a:cubicBezTo>
                  <a:close/>
                  <a:moveTo>
                    <a:pt x="10506" y="1"/>
                  </a:moveTo>
                  <a:cubicBezTo>
                    <a:pt x="10073" y="1"/>
                    <a:pt x="9606" y="99"/>
                    <a:pt x="9121" y="297"/>
                  </a:cubicBezTo>
                  <a:cubicBezTo>
                    <a:pt x="8120" y="702"/>
                    <a:pt x="7120" y="1488"/>
                    <a:pt x="6334" y="2523"/>
                  </a:cubicBezTo>
                  <a:cubicBezTo>
                    <a:pt x="6120" y="2809"/>
                    <a:pt x="5930" y="3095"/>
                    <a:pt x="5763" y="3404"/>
                  </a:cubicBezTo>
                  <a:cubicBezTo>
                    <a:pt x="4763" y="4250"/>
                    <a:pt x="3739" y="5226"/>
                    <a:pt x="2524" y="6452"/>
                  </a:cubicBezTo>
                  <a:cubicBezTo>
                    <a:pt x="2334" y="6655"/>
                    <a:pt x="2143" y="6845"/>
                    <a:pt x="1965" y="7036"/>
                  </a:cubicBezTo>
                  <a:lnTo>
                    <a:pt x="1239" y="7786"/>
                  </a:lnTo>
                  <a:cubicBezTo>
                    <a:pt x="1036" y="7988"/>
                    <a:pt x="846" y="8203"/>
                    <a:pt x="679" y="8429"/>
                  </a:cubicBezTo>
                  <a:cubicBezTo>
                    <a:pt x="227" y="9012"/>
                    <a:pt x="0" y="9739"/>
                    <a:pt x="36" y="10477"/>
                  </a:cubicBezTo>
                  <a:cubicBezTo>
                    <a:pt x="107" y="11334"/>
                    <a:pt x="679" y="11894"/>
                    <a:pt x="1227" y="12322"/>
                  </a:cubicBezTo>
                  <a:cubicBezTo>
                    <a:pt x="1655" y="12668"/>
                    <a:pt x="2179" y="13001"/>
                    <a:pt x="2786" y="13001"/>
                  </a:cubicBezTo>
                  <a:lnTo>
                    <a:pt x="2858" y="12989"/>
                  </a:lnTo>
                  <a:cubicBezTo>
                    <a:pt x="3144" y="12965"/>
                    <a:pt x="3429" y="12894"/>
                    <a:pt x="3691" y="12763"/>
                  </a:cubicBezTo>
                  <a:cubicBezTo>
                    <a:pt x="4608" y="12358"/>
                    <a:pt x="5358" y="11727"/>
                    <a:pt x="6096" y="11120"/>
                  </a:cubicBezTo>
                  <a:lnTo>
                    <a:pt x="6525" y="10774"/>
                  </a:lnTo>
                  <a:cubicBezTo>
                    <a:pt x="7477" y="9977"/>
                    <a:pt x="8418" y="9191"/>
                    <a:pt x="9382" y="8405"/>
                  </a:cubicBezTo>
                  <a:cubicBezTo>
                    <a:pt x="9597" y="8238"/>
                    <a:pt x="9811" y="8072"/>
                    <a:pt x="9978" y="7905"/>
                  </a:cubicBezTo>
                  <a:cubicBezTo>
                    <a:pt x="10537" y="7488"/>
                    <a:pt x="11037" y="7000"/>
                    <a:pt x="11454" y="6441"/>
                  </a:cubicBezTo>
                  <a:cubicBezTo>
                    <a:pt x="12252" y="5417"/>
                    <a:pt x="12752" y="4250"/>
                    <a:pt x="12883" y="3166"/>
                  </a:cubicBezTo>
                  <a:cubicBezTo>
                    <a:pt x="13014" y="1988"/>
                    <a:pt x="12692" y="1035"/>
                    <a:pt x="11966" y="476"/>
                  </a:cubicBezTo>
                  <a:cubicBezTo>
                    <a:pt x="11558" y="161"/>
                    <a:pt x="11060" y="1"/>
                    <a:pt x="105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8"/>
            <p:cNvSpPr/>
            <p:nvPr/>
          </p:nvSpPr>
          <p:spPr>
            <a:xfrm>
              <a:off x="3213398" y="1976255"/>
              <a:ext cx="157090" cy="207150"/>
            </a:xfrm>
            <a:custGeom>
              <a:avLst/>
              <a:gdLst/>
              <a:ahLst/>
              <a:cxnLst/>
              <a:rect l="l" t="t" r="r" b="b"/>
              <a:pathLst>
                <a:path w="5275" h="6956" extrusionOk="0">
                  <a:moveTo>
                    <a:pt x="3039" y="0"/>
                  </a:moveTo>
                  <a:cubicBezTo>
                    <a:pt x="1593" y="0"/>
                    <a:pt x="12" y="2269"/>
                    <a:pt x="12" y="2269"/>
                  </a:cubicBezTo>
                  <a:lnTo>
                    <a:pt x="12" y="5126"/>
                  </a:lnTo>
                  <a:cubicBezTo>
                    <a:pt x="12" y="5448"/>
                    <a:pt x="1" y="6067"/>
                    <a:pt x="179" y="6317"/>
                  </a:cubicBezTo>
                  <a:cubicBezTo>
                    <a:pt x="417" y="6639"/>
                    <a:pt x="1060" y="6805"/>
                    <a:pt x="1417" y="6889"/>
                  </a:cubicBezTo>
                  <a:cubicBezTo>
                    <a:pt x="1643" y="6934"/>
                    <a:pt x="1870" y="6956"/>
                    <a:pt x="2096" y="6956"/>
                  </a:cubicBezTo>
                  <a:cubicBezTo>
                    <a:pt x="2767" y="6956"/>
                    <a:pt x="3428" y="6759"/>
                    <a:pt x="3989" y="6377"/>
                  </a:cubicBezTo>
                  <a:cubicBezTo>
                    <a:pt x="4608" y="5960"/>
                    <a:pt x="5120" y="5269"/>
                    <a:pt x="5204" y="4519"/>
                  </a:cubicBezTo>
                  <a:cubicBezTo>
                    <a:pt x="5275" y="3852"/>
                    <a:pt x="5120" y="3174"/>
                    <a:pt x="5120" y="2519"/>
                  </a:cubicBezTo>
                  <a:cubicBezTo>
                    <a:pt x="5120" y="1531"/>
                    <a:pt x="4894" y="447"/>
                    <a:pt x="3370" y="42"/>
                  </a:cubicBezTo>
                  <a:cubicBezTo>
                    <a:pt x="3261" y="14"/>
                    <a:pt x="3151" y="0"/>
                    <a:pt x="30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8"/>
            <p:cNvSpPr/>
            <p:nvPr/>
          </p:nvSpPr>
          <p:spPr>
            <a:xfrm>
              <a:off x="3197792" y="1960114"/>
              <a:ext cx="187614" cy="239372"/>
            </a:xfrm>
            <a:custGeom>
              <a:avLst/>
              <a:gdLst/>
              <a:ahLst/>
              <a:cxnLst/>
              <a:rect l="l" t="t" r="r" b="b"/>
              <a:pathLst>
                <a:path w="6300" h="8038" extrusionOk="0">
                  <a:moveTo>
                    <a:pt x="3556" y="1083"/>
                  </a:moveTo>
                  <a:cubicBezTo>
                    <a:pt x="3624" y="1083"/>
                    <a:pt x="3689" y="1091"/>
                    <a:pt x="3751" y="1108"/>
                  </a:cubicBezTo>
                  <a:cubicBezTo>
                    <a:pt x="4870" y="1406"/>
                    <a:pt x="5108" y="2097"/>
                    <a:pt x="5108" y="3049"/>
                  </a:cubicBezTo>
                  <a:cubicBezTo>
                    <a:pt x="5108" y="3335"/>
                    <a:pt x="5132" y="3621"/>
                    <a:pt x="5156" y="3906"/>
                  </a:cubicBezTo>
                  <a:cubicBezTo>
                    <a:pt x="5204" y="4263"/>
                    <a:pt x="5216" y="4633"/>
                    <a:pt x="5180" y="4990"/>
                  </a:cubicBezTo>
                  <a:cubicBezTo>
                    <a:pt x="5120" y="5537"/>
                    <a:pt x="4751" y="6109"/>
                    <a:pt x="4215" y="6478"/>
                  </a:cubicBezTo>
                  <a:cubicBezTo>
                    <a:pt x="3736" y="6788"/>
                    <a:pt x="3185" y="6954"/>
                    <a:pt x="2624" y="6954"/>
                  </a:cubicBezTo>
                  <a:cubicBezTo>
                    <a:pt x="2433" y="6954"/>
                    <a:pt x="2240" y="6934"/>
                    <a:pt x="2049" y="6895"/>
                  </a:cubicBezTo>
                  <a:cubicBezTo>
                    <a:pt x="1489" y="6776"/>
                    <a:pt x="1203" y="6621"/>
                    <a:pt x="1156" y="6549"/>
                  </a:cubicBezTo>
                  <a:cubicBezTo>
                    <a:pt x="1108" y="6454"/>
                    <a:pt x="1084" y="6168"/>
                    <a:pt x="1084" y="5704"/>
                  </a:cubicBezTo>
                  <a:lnTo>
                    <a:pt x="1084" y="2990"/>
                  </a:lnTo>
                  <a:cubicBezTo>
                    <a:pt x="1623" y="2264"/>
                    <a:pt x="2749" y="1083"/>
                    <a:pt x="3556" y="1083"/>
                  </a:cubicBezTo>
                  <a:close/>
                  <a:moveTo>
                    <a:pt x="3560" y="0"/>
                  </a:moveTo>
                  <a:cubicBezTo>
                    <a:pt x="1884" y="0"/>
                    <a:pt x="281" y="2229"/>
                    <a:pt x="96" y="2501"/>
                  </a:cubicBezTo>
                  <a:cubicBezTo>
                    <a:pt x="24" y="2597"/>
                    <a:pt x="1" y="2704"/>
                    <a:pt x="1" y="2811"/>
                  </a:cubicBezTo>
                  <a:lnTo>
                    <a:pt x="1" y="5668"/>
                  </a:lnTo>
                  <a:lnTo>
                    <a:pt x="536" y="5668"/>
                  </a:lnTo>
                  <a:lnTo>
                    <a:pt x="1" y="5704"/>
                  </a:lnTo>
                  <a:cubicBezTo>
                    <a:pt x="1" y="6288"/>
                    <a:pt x="13" y="6823"/>
                    <a:pt x="275" y="7181"/>
                  </a:cubicBezTo>
                  <a:cubicBezTo>
                    <a:pt x="525" y="7538"/>
                    <a:pt x="1048" y="7788"/>
                    <a:pt x="1822" y="7954"/>
                  </a:cubicBezTo>
                  <a:cubicBezTo>
                    <a:pt x="2084" y="8002"/>
                    <a:pt x="2346" y="8038"/>
                    <a:pt x="2620" y="8038"/>
                  </a:cubicBezTo>
                  <a:cubicBezTo>
                    <a:pt x="3406" y="8038"/>
                    <a:pt x="4168" y="7800"/>
                    <a:pt x="4823" y="7371"/>
                  </a:cubicBezTo>
                  <a:cubicBezTo>
                    <a:pt x="5632" y="6823"/>
                    <a:pt x="6168" y="5978"/>
                    <a:pt x="6263" y="5121"/>
                  </a:cubicBezTo>
                  <a:cubicBezTo>
                    <a:pt x="6299" y="4680"/>
                    <a:pt x="6287" y="4240"/>
                    <a:pt x="6240" y="3799"/>
                  </a:cubicBezTo>
                  <a:cubicBezTo>
                    <a:pt x="6216" y="3549"/>
                    <a:pt x="6192" y="3299"/>
                    <a:pt x="6192" y="3049"/>
                  </a:cubicBezTo>
                  <a:cubicBezTo>
                    <a:pt x="6192" y="2454"/>
                    <a:pt x="6192" y="632"/>
                    <a:pt x="4025" y="61"/>
                  </a:cubicBezTo>
                  <a:cubicBezTo>
                    <a:pt x="3870" y="19"/>
                    <a:pt x="3715" y="0"/>
                    <a:pt x="35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8"/>
            <p:cNvSpPr/>
            <p:nvPr/>
          </p:nvSpPr>
          <p:spPr>
            <a:xfrm>
              <a:off x="3113064" y="1783898"/>
              <a:ext cx="292529" cy="331064"/>
            </a:xfrm>
            <a:custGeom>
              <a:avLst/>
              <a:gdLst/>
              <a:ahLst/>
              <a:cxnLst/>
              <a:rect l="l" t="t" r="r" b="b"/>
              <a:pathLst>
                <a:path w="9823" h="11117" extrusionOk="0">
                  <a:moveTo>
                    <a:pt x="4917" y="1"/>
                  </a:moveTo>
                  <a:cubicBezTo>
                    <a:pt x="2203" y="1"/>
                    <a:pt x="0" y="2477"/>
                    <a:pt x="0" y="5549"/>
                  </a:cubicBezTo>
                  <a:cubicBezTo>
                    <a:pt x="0" y="8479"/>
                    <a:pt x="834" y="11116"/>
                    <a:pt x="4382" y="11116"/>
                  </a:cubicBezTo>
                  <a:cubicBezTo>
                    <a:pt x="4554" y="11116"/>
                    <a:pt x="4732" y="11110"/>
                    <a:pt x="4917" y="11097"/>
                  </a:cubicBezTo>
                  <a:cubicBezTo>
                    <a:pt x="7620" y="10919"/>
                    <a:pt x="9823" y="8621"/>
                    <a:pt x="9823" y="5549"/>
                  </a:cubicBezTo>
                  <a:cubicBezTo>
                    <a:pt x="9823" y="2489"/>
                    <a:pt x="7632" y="1"/>
                    <a:pt x="49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8"/>
            <p:cNvSpPr/>
            <p:nvPr/>
          </p:nvSpPr>
          <p:spPr>
            <a:xfrm>
              <a:off x="3066606" y="1766744"/>
              <a:ext cx="408135" cy="360398"/>
            </a:xfrm>
            <a:custGeom>
              <a:avLst/>
              <a:gdLst/>
              <a:ahLst/>
              <a:cxnLst/>
              <a:rect l="l" t="t" r="r" b="b"/>
              <a:pathLst>
                <a:path w="13705" h="12102" extrusionOk="0">
                  <a:moveTo>
                    <a:pt x="6382" y="1"/>
                  </a:moveTo>
                  <a:cubicBezTo>
                    <a:pt x="5924" y="1"/>
                    <a:pt x="5475" y="73"/>
                    <a:pt x="5037" y="219"/>
                  </a:cubicBezTo>
                  <a:cubicBezTo>
                    <a:pt x="2763" y="946"/>
                    <a:pt x="1655" y="3339"/>
                    <a:pt x="1632" y="3398"/>
                  </a:cubicBezTo>
                  <a:cubicBezTo>
                    <a:pt x="0" y="6196"/>
                    <a:pt x="1989" y="10959"/>
                    <a:pt x="2286" y="11292"/>
                  </a:cubicBezTo>
                  <a:cubicBezTo>
                    <a:pt x="2727" y="11792"/>
                    <a:pt x="5061" y="12090"/>
                    <a:pt x="5501" y="12102"/>
                  </a:cubicBezTo>
                  <a:lnTo>
                    <a:pt x="5549" y="12102"/>
                  </a:lnTo>
                  <a:cubicBezTo>
                    <a:pt x="6644" y="12102"/>
                    <a:pt x="7858" y="10292"/>
                    <a:pt x="8323" y="9494"/>
                  </a:cubicBezTo>
                  <a:cubicBezTo>
                    <a:pt x="8577" y="9068"/>
                    <a:pt x="8215" y="8675"/>
                    <a:pt x="7844" y="8675"/>
                  </a:cubicBezTo>
                  <a:cubicBezTo>
                    <a:pt x="7677" y="8675"/>
                    <a:pt x="7509" y="8754"/>
                    <a:pt x="7394" y="8947"/>
                  </a:cubicBezTo>
                  <a:cubicBezTo>
                    <a:pt x="6763" y="10006"/>
                    <a:pt x="5870" y="11018"/>
                    <a:pt x="5561" y="11030"/>
                  </a:cubicBezTo>
                  <a:cubicBezTo>
                    <a:pt x="4751" y="10995"/>
                    <a:pt x="3441" y="10697"/>
                    <a:pt x="3084" y="10554"/>
                  </a:cubicBezTo>
                  <a:cubicBezTo>
                    <a:pt x="2703" y="9804"/>
                    <a:pt x="1381" y="5994"/>
                    <a:pt x="2596" y="3898"/>
                  </a:cubicBezTo>
                  <a:cubicBezTo>
                    <a:pt x="2608" y="3875"/>
                    <a:pt x="3560" y="1839"/>
                    <a:pt x="5382" y="1243"/>
                  </a:cubicBezTo>
                  <a:cubicBezTo>
                    <a:pt x="5696" y="1144"/>
                    <a:pt x="6020" y="1094"/>
                    <a:pt x="6356" y="1094"/>
                  </a:cubicBezTo>
                  <a:cubicBezTo>
                    <a:pt x="7068" y="1094"/>
                    <a:pt x="7832" y="1318"/>
                    <a:pt x="8656" y="1779"/>
                  </a:cubicBezTo>
                  <a:cubicBezTo>
                    <a:pt x="8799" y="1839"/>
                    <a:pt x="12311" y="3434"/>
                    <a:pt x="10025" y="9066"/>
                  </a:cubicBezTo>
                  <a:lnTo>
                    <a:pt x="9382" y="10435"/>
                  </a:lnTo>
                  <a:cubicBezTo>
                    <a:pt x="9202" y="10852"/>
                    <a:pt x="9545" y="11186"/>
                    <a:pt x="9892" y="11186"/>
                  </a:cubicBezTo>
                  <a:cubicBezTo>
                    <a:pt x="10071" y="11186"/>
                    <a:pt x="10250" y="11098"/>
                    <a:pt x="10359" y="10887"/>
                  </a:cubicBezTo>
                  <a:lnTo>
                    <a:pt x="11014" y="9494"/>
                  </a:lnTo>
                  <a:cubicBezTo>
                    <a:pt x="13704" y="2886"/>
                    <a:pt x="9144" y="815"/>
                    <a:pt x="9132" y="815"/>
                  </a:cubicBezTo>
                  <a:cubicBezTo>
                    <a:pt x="8190" y="273"/>
                    <a:pt x="7269" y="1"/>
                    <a:pt x="6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8"/>
            <p:cNvSpPr/>
            <p:nvPr/>
          </p:nvSpPr>
          <p:spPr>
            <a:xfrm>
              <a:off x="3342113" y="2277850"/>
              <a:ext cx="126625" cy="386127"/>
            </a:xfrm>
            <a:custGeom>
              <a:avLst/>
              <a:gdLst/>
              <a:ahLst/>
              <a:cxnLst/>
              <a:rect l="l" t="t" r="r" b="b"/>
              <a:pathLst>
                <a:path w="4252" h="12966" extrusionOk="0">
                  <a:moveTo>
                    <a:pt x="3989" y="0"/>
                  </a:moveTo>
                  <a:lnTo>
                    <a:pt x="1" y="1381"/>
                  </a:lnTo>
                  <a:lnTo>
                    <a:pt x="393" y="12966"/>
                  </a:lnTo>
                  <a:lnTo>
                    <a:pt x="4251" y="10859"/>
                  </a:lnTo>
                  <a:lnTo>
                    <a:pt x="3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6" grpId="0"/>
      <p:bldP spid="1787" grpId="0" build="p"/>
      <p:bldP spid="1788" grpId="0"/>
    </p:bldLst>
  </p:timing>
</p:sld>
</file>

<file path=ppt/theme/theme1.xml><?xml version="1.0" encoding="utf-8"?>
<a:theme xmlns:a="http://schemas.openxmlformats.org/drawingml/2006/main" name="Industrial Revolution Infographics by Slidesgo">
  <a:themeElements>
    <a:clrScheme name="Simple Light">
      <a:dk1>
        <a:srgbClr val="000000"/>
      </a:dk1>
      <a:lt1>
        <a:srgbClr val="FFFFFF"/>
      </a:lt1>
      <a:dk2>
        <a:srgbClr val="5D5D5D"/>
      </a:dk2>
      <a:lt2>
        <a:srgbClr val="C7D0D6"/>
      </a:lt2>
      <a:accent1>
        <a:srgbClr val="D5837C"/>
      </a:accent1>
      <a:accent2>
        <a:srgbClr val="FAC750"/>
      </a:accent2>
      <a:accent3>
        <a:srgbClr val="B9CEA2"/>
      </a:accent3>
      <a:accent4>
        <a:srgbClr val="93A597"/>
      </a:accent4>
      <a:accent5>
        <a:srgbClr val="79A8B8"/>
      </a:accent5>
      <a:accent6>
        <a:srgbClr val="C7DD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1412</TotalTime>
  <Words>821</Words>
  <Application>Microsoft Office PowerPoint</Application>
  <PresentationFormat>On-screen Show (16:9)</PresentationFormat>
  <Paragraphs>181</Paragraphs>
  <Slides>35</Slides>
  <Notes>35</Notes>
  <HiddenSlides>0</HiddenSlides>
  <MMClips>2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50" baseType="lpstr">
      <vt:lpstr>Montserrat ExtraBold</vt:lpstr>
      <vt:lpstr>Fira Sans Extra Condensed</vt:lpstr>
      <vt:lpstr>Montserrat Light</vt:lpstr>
      <vt:lpstr>Montserrat Alternates Black</vt:lpstr>
      <vt:lpstr>Montserrat SemiBold</vt:lpstr>
      <vt:lpstr>Arial</vt:lpstr>
      <vt:lpstr>Nunito</vt:lpstr>
      <vt:lpstr>Electrolize</vt:lpstr>
      <vt:lpstr>Montserrat Medium</vt:lpstr>
      <vt:lpstr>Montserrat ExtraLight</vt:lpstr>
      <vt:lpstr>Roboto</vt:lpstr>
      <vt:lpstr>Fira Sans Extra Condensed SemiBold</vt:lpstr>
      <vt:lpstr>Montserrat</vt:lpstr>
      <vt:lpstr>Raleway</vt:lpstr>
      <vt:lpstr>Industrial Revolution Infographics by Slidesgo</vt:lpstr>
      <vt:lpstr>AI DEFECT DETECTION SYSTEM</vt:lpstr>
      <vt:lpstr>03</vt:lpstr>
      <vt:lpstr>Introduction</vt:lpstr>
      <vt:lpstr>Introduction</vt:lpstr>
      <vt:lpstr>Main Problems</vt:lpstr>
      <vt:lpstr>Project Idea </vt:lpstr>
      <vt:lpstr>PowerPoint Presentation</vt:lpstr>
      <vt:lpstr>PowerPoint Presentation</vt:lpstr>
      <vt:lpstr>Implementation stages</vt:lpstr>
      <vt:lpstr>PowerPoint Presentation</vt:lpstr>
      <vt:lpstr>PowerPoint Presentation</vt:lpstr>
      <vt:lpstr>Initial Stage</vt:lpstr>
      <vt:lpstr>PowerPoint Presentation</vt:lpstr>
      <vt:lpstr>PowerPoint Presentation</vt:lpstr>
      <vt:lpstr>PowerPoint Presentation</vt:lpstr>
      <vt:lpstr>PowerPoint Presentation</vt:lpstr>
      <vt:lpstr>Final Stage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 Model  Demo</vt:lpstr>
      <vt:lpstr>Mobile App</vt:lpstr>
      <vt:lpstr>PowerPoint Presentation</vt:lpstr>
      <vt:lpstr>PowerPoint Presentation</vt:lpstr>
      <vt:lpstr>PowerPoint Presentation</vt:lpstr>
      <vt:lpstr>Mobile App Demo</vt:lpstr>
      <vt:lpstr>Conclusion</vt:lpstr>
      <vt:lpstr>PowerPoint Presentation</vt:lpstr>
      <vt:lpstr>Related Work</vt:lpstr>
      <vt:lpstr>Thank you !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DEFECT DETECTION MODEL</dc:title>
  <dc:creator>menna</dc:creator>
  <cp:lastModifiedBy>Menna Rashed</cp:lastModifiedBy>
  <cp:revision>93</cp:revision>
  <dcterms:created xsi:type="dcterms:W3CDTF">2023-07-05T04:16:00Z</dcterms:created>
  <dcterms:modified xsi:type="dcterms:W3CDTF">2023-07-11T00:29:52Z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0BFBB41CE85B4DCC81668CF60EB1FD6F</vt:lpwstr>
  </property>
  <property fmtid="{D5CDD505-2E9C-101B-9397-08002B2CF9AE}" pid="3" name="KSOProductBuildVer">
    <vt:lpwstr>1033-11.2.0.11219</vt:lpwstr>
  </property>
  <property fmtid="{D5CDD505-2E9C-101B-9397-08002B2CF9AE}" pid="4" name="MSIP_Label_9d258917-277f-42cd-a3cd-14c4e9ee58bc_Enabled">
    <vt:lpwstr>true</vt:lpwstr>
  </property>
  <property fmtid="{D5CDD505-2E9C-101B-9397-08002B2CF9AE}" pid="5" name="MSIP_Label_9d258917-277f-42cd-a3cd-14c4e9ee58bc_SetDate">
    <vt:lpwstr>2023-07-08T21:00:52Z</vt:lpwstr>
  </property>
  <property fmtid="{D5CDD505-2E9C-101B-9397-08002B2CF9AE}" pid="6" name="MSIP_Label_9d258917-277f-42cd-a3cd-14c4e9ee58bc_Method">
    <vt:lpwstr>Standard</vt:lpwstr>
  </property>
  <property fmtid="{D5CDD505-2E9C-101B-9397-08002B2CF9AE}" pid="7" name="MSIP_Label_9d258917-277f-42cd-a3cd-14c4e9ee58bc_Name">
    <vt:lpwstr>restricted</vt:lpwstr>
  </property>
  <property fmtid="{D5CDD505-2E9C-101B-9397-08002B2CF9AE}" pid="8" name="MSIP_Label_9d258917-277f-42cd-a3cd-14c4e9ee58bc_SiteId">
    <vt:lpwstr>38ae3bcd-9579-4fd4-adda-b42e1495d55a</vt:lpwstr>
  </property>
  <property fmtid="{D5CDD505-2E9C-101B-9397-08002B2CF9AE}" pid="9" name="MSIP_Label_9d258917-277f-42cd-a3cd-14c4e9ee58bc_ActionId">
    <vt:lpwstr>fc86c667-2419-424a-8de2-d563074cb2ab</vt:lpwstr>
  </property>
  <property fmtid="{D5CDD505-2E9C-101B-9397-08002B2CF9AE}" pid="10" name="MSIP_Label_9d258917-277f-42cd-a3cd-14c4e9ee58bc_ContentBits">
    <vt:lpwstr>0</vt:lpwstr>
  </property>
  <property fmtid="{D5CDD505-2E9C-101B-9397-08002B2CF9AE}" pid="11" name="Document_Confidentiality">
    <vt:lpwstr>Restricted</vt:lpwstr>
  </property>
</Properties>
</file>